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6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39" autoAdjust="0"/>
    <p:restoredTop sz="86392" autoAdjust="0"/>
  </p:normalViewPr>
  <p:slideViewPr>
    <p:cSldViewPr>
      <p:cViewPr varScale="1">
        <p:scale>
          <a:sx n="72" d="100"/>
          <a:sy n="72" d="100"/>
        </p:scale>
        <p:origin x="-112" y="-1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327B50-3E4B-FB43-9985-A6E8104C78B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41B4E1-82F1-C844-8393-386508A0CA24}">
      <dgm:prSet phldrT="[Text]"/>
      <dgm:spPr/>
      <dgm:t>
        <a:bodyPr/>
        <a:lstStyle/>
        <a:p>
          <a:r>
            <a:rPr lang="en-US" b="1" dirty="0" smtClean="0"/>
            <a:t>Sources of </a:t>
          </a:r>
          <a:br>
            <a:rPr lang="en-US" b="1" dirty="0" smtClean="0"/>
          </a:br>
          <a:r>
            <a:rPr lang="en-US" b="1" dirty="0" smtClean="0"/>
            <a:t>Arctic Oil Spills</a:t>
          </a:r>
          <a:endParaRPr lang="en-US" b="1" dirty="0"/>
        </a:p>
      </dgm:t>
    </dgm:pt>
    <dgm:pt modelId="{6122D7E1-FA1F-2146-BEBE-25DB27E9316D}" type="parTrans" cxnId="{94853818-0D3A-744C-984E-706C834E40F4}">
      <dgm:prSet/>
      <dgm:spPr/>
      <dgm:t>
        <a:bodyPr/>
        <a:lstStyle/>
        <a:p>
          <a:endParaRPr lang="en-US"/>
        </a:p>
      </dgm:t>
    </dgm:pt>
    <dgm:pt modelId="{7459E698-28A8-0E4B-8D33-877AD7EE4932}" type="sibTrans" cxnId="{94853818-0D3A-744C-984E-706C834E40F4}">
      <dgm:prSet/>
      <dgm:spPr/>
      <dgm:t>
        <a:bodyPr/>
        <a:lstStyle/>
        <a:p>
          <a:endParaRPr lang="en-US"/>
        </a:p>
      </dgm:t>
    </dgm:pt>
    <dgm:pt modelId="{C884D6C2-1ED9-074A-9398-AD22DFF860DD}">
      <dgm:prSet phldrT="[Text]" custT="1"/>
      <dgm:spPr/>
      <dgm:t>
        <a:bodyPr/>
        <a:lstStyle/>
        <a:p>
          <a:r>
            <a:rPr lang="en-US" sz="2400" b="1" dirty="0" smtClean="0"/>
            <a:t>Operational</a:t>
          </a:r>
          <a:endParaRPr lang="en-US" sz="1700" b="1" dirty="0" smtClean="0"/>
        </a:p>
        <a:p>
          <a:r>
            <a:rPr lang="en-US" sz="1200" dirty="0" smtClean="0"/>
            <a:t>(Small scale, managed under EP)</a:t>
          </a:r>
          <a:endParaRPr lang="en-US" sz="1200" dirty="0"/>
        </a:p>
      </dgm:t>
    </dgm:pt>
    <dgm:pt modelId="{4E13F968-4EB6-0641-BA44-CBE58274F254}" type="parTrans" cxnId="{58956732-0355-8344-BC12-D458E79ABAA5}">
      <dgm:prSet/>
      <dgm:spPr/>
      <dgm:t>
        <a:bodyPr/>
        <a:lstStyle/>
        <a:p>
          <a:endParaRPr lang="en-US"/>
        </a:p>
      </dgm:t>
    </dgm:pt>
    <dgm:pt modelId="{45A41917-4403-6848-9D65-B9AF3A69D4E1}" type="sibTrans" cxnId="{58956732-0355-8344-BC12-D458E79ABAA5}">
      <dgm:prSet/>
      <dgm:spPr/>
      <dgm:t>
        <a:bodyPr/>
        <a:lstStyle/>
        <a:p>
          <a:endParaRPr lang="en-US"/>
        </a:p>
      </dgm:t>
    </dgm:pt>
    <dgm:pt modelId="{3CD53271-26A8-9F4F-A1D0-F9ED5B966C85}">
      <dgm:prSet phldrT="[Text]" custT="1"/>
      <dgm:spPr/>
      <dgm:t>
        <a:bodyPr/>
        <a:lstStyle/>
        <a:p>
          <a:r>
            <a:rPr lang="en-US" sz="2400" dirty="0" smtClean="0"/>
            <a:t>Drilling Activities</a:t>
          </a:r>
          <a:endParaRPr lang="en-US" sz="2400" dirty="0"/>
        </a:p>
      </dgm:t>
    </dgm:pt>
    <dgm:pt modelId="{FA4DFD3D-BA28-5E4F-9C43-80A72CE69874}" type="parTrans" cxnId="{D2CB4905-4C0A-5946-870B-48BF58CDEDEB}">
      <dgm:prSet/>
      <dgm:spPr/>
      <dgm:t>
        <a:bodyPr/>
        <a:lstStyle/>
        <a:p>
          <a:endParaRPr lang="en-US"/>
        </a:p>
      </dgm:t>
    </dgm:pt>
    <dgm:pt modelId="{295ED280-C5C8-654E-9BDD-1F2495075530}" type="sibTrans" cxnId="{D2CB4905-4C0A-5946-870B-48BF58CDEDEB}">
      <dgm:prSet/>
      <dgm:spPr/>
      <dgm:t>
        <a:bodyPr/>
        <a:lstStyle/>
        <a:p>
          <a:endParaRPr lang="en-US"/>
        </a:p>
      </dgm:t>
    </dgm:pt>
    <dgm:pt modelId="{0AB60698-8335-7D42-BD20-63CAFEF65131}">
      <dgm:prSet phldrT="[Text]" custT="1"/>
      <dgm:spPr/>
      <dgm:t>
        <a:bodyPr/>
        <a:lstStyle/>
        <a:p>
          <a:r>
            <a:rPr lang="en-US" sz="2000" dirty="0" smtClean="0"/>
            <a:t>Operating Activities</a:t>
          </a:r>
        </a:p>
        <a:p>
          <a:r>
            <a:rPr lang="en-US" sz="1200" dirty="0" smtClean="0"/>
            <a:t>(</a:t>
          </a:r>
          <a:r>
            <a:rPr lang="en-US" sz="1200" dirty="0" err="1" smtClean="0"/>
            <a:t>Eg</a:t>
          </a:r>
          <a:r>
            <a:rPr lang="en-US" sz="1200" dirty="0" smtClean="0"/>
            <a:t> loading and unloading)  </a:t>
          </a:r>
          <a:endParaRPr lang="en-US" sz="1200" dirty="0"/>
        </a:p>
      </dgm:t>
    </dgm:pt>
    <dgm:pt modelId="{C2C20736-5702-8B48-8D9C-0D55E7A21990}" type="parTrans" cxnId="{60F2B900-B563-CF4E-B5CD-D608655B574F}">
      <dgm:prSet/>
      <dgm:spPr/>
      <dgm:t>
        <a:bodyPr/>
        <a:lstStyle/>
        <a:p>
          <a:endParaRPr lang="en-US"/>
        </a:p>
      </dgm:t>
    </dgm:pt>
    <dgm:pt modelId="{CDCE9635-3D75-B041-AB3B-01BC76D3BB11}" type="sibTrans" cxnId="{60F2B900-B563-CF4E-B5CD-D608655B574F}">
      <dgm:prSet/>
      <dgm:spPr/>
      <dgm:t>
        <a:bodyPr/>
        <a:lstStyle/>
        <a:p>
          <a:endParaRPr lang="en-US"/>
        </a:p>
      </dgm:t>
    </dgm:pt>
    <dgm:pt modelId="{45AB9DE7-CF46-3E41-AFB2-8787E9BB19D3}">
      <dgm:prSet phldrT="[Text]" custT="1"/>
      <dgm:spPr/>
      <dgm:t>
        <a:bodyPr/>
        <a:lstStyle/>
        <a:p>
          <a:r>
            <a:rPr lang="en-US" sz="2400" b="1" dirty="0" smtClean="0"/>
            <a:t>Consequential</a:t>
          </a:r>
          <a:endParaRPr lang="en-US" sz="1600" b="1" dirty="0" smtClean="0"/>
        </a:p>
        <a:p>
          <a:r>
            <a:rPr lang="en-US" sz="1200" dirty="0" smtClean="0"/>
            <a:t>(Major spill arising as consequence of ‘failure’)</a:t>
          </a:r>
          <a:endParaRPr lang="en-US" sz="1200" dirty="0"/>
        </a:p>
      </dgm:t>
    </dgm:pt>
    <dgm:pt modelId="{A5B969D7-9D6F-4E45-9564-ADD70340477B}" type="parTrans" cxnId="{CA2AF16A-300D-CE48-A873-C0EE94C38314}">
      <dgm:prSet/>
      <dgm:spPr/>
      <dgm:t>
        <a:bodyPr/>
        <a:lstStyle/>
        <a:p>
          <a:endParaRPr lang="en-US"/>
        </a:p>
      </dgm:t>
    </dgm:pt>
    <dgm:pt modelId="{51B555D9-C47B-514C-A564-5AD13CC6A4D8}" type="sibTrans" cxnId="{CA2AF16A-300D-CE48-A873-C0EE94C38314}">
      <dgm:prSet/>
      <dgm:spPr/>
      <dgm:t>
        <a:bodyPr/>
        <a:lstStyle/>
        <a:p>
          <a:endParaRPr lang="en-US"/>
        </a:p>
      </dgm:t>
    </dgm:pt>
    <dgm:pt modelId="{56BC1157-B4DE-124C-919A-84B5520892AF}">
      <dgm:prSet phldrT="[Text]" custT="1"/>
      <dgm:spPr/>
      <dgm:t>
        <a:bodyPr/>
        <a:lstStyle/>
        <a:p>
          <a:r>
            <a:rPr lang="en-US" sz="2000" dirty="0" smtClean="0"/>
            <a:t>Well </a:t>
          </a:r>
          <a:br>
            <a:rPr lang="en-US" sz="2000" dirty="0" smtClean="0"/>
          </a:br>
          <a:r>
            <a:rPr lang="en-US" sz="2000" dirty="0" smtClean="0"/>
            <a:t>Blowout</a:t>
          </a:r>
          <a:endParaRPr lang="en-US" sz="2000" dirty="0"/>
        </a:p>
      </dgm:t>
    </dgm:pt>
    <dgm:pt modelId="{12C7DD0A-0C00-B84F-BC4E-E34774ABAF86}" type="parTrans" cxnId="{AEC272BE-F3D8-6A41-9712-E326BD493428}">
      <dgm:prSet/>
      <dgm:spPr/>
      <dgm:t>
        <a:bodyPr/>
        <a:lstStyle/>
        <a:p>
          <a:endParaRPr lang="en-US"/>
        </a:p>
      </dgm:t>
    </dgm:pt>
    <dgm:pt modelId="{41B8C07D-47C0-2547-8AE3-9BB405CCB515}" type="sibTrans" cxnId="{AEC272BE-F3D8-6A41-9712-E326BD493428}">
      <dgm:prSet/>
      <dgm:spPr/>
      <dgm:t>
        <a:bodyPr/>
        <a:lstStyle/>
        <a:p>
          <a:endParaRPr lang="en-US"/>
        </a:p>
      </dgm:t>
    </dgm:pt>
    <dgm:pt modelId="{06E27841-61EE-2E4A-8C6F-61E18131EB72}">
      <dgm:prSet phldrT="[Text]" custT="1"/>
      <dgm:spPr/>
      <dgm:t>
        <a:bodyPr/>
        <a:lstStyle/>
        <a:p>
          <a:r>
            <a:rPr lang="en-US" sz="2000" dirty="0" smtClean="0"/>
            <a:t>Platform failure</a:t>
          </a:r>
        </a:p>
        <a:p>
          <a:r>
            <a:rPr lang="en-US" sz="1400" dirty="0" smtClean="0"/>
            <a:t>(</a:t>
          </a:r>
          <a:r>
            <a:rPr lang="en-US" sz="1400" dirty="0" err="1" smtClean="0"/>
            <a:t>eg</a:t>
          </a:r>
          <a:r>
            <a:rPr lang="en-US" sz="1400" dirty="0" smtClean="0"/>
            <a:t> pump, pipeline) </a:t>
          </a:r>
          <a:endParaRPr lang="en-US" sz="1400" dirty="0"/>
        </a:p>
      </dgm:t>
    </dgm:pt>
    <dgm:pt modelId="{6DAAC8AE-3C72-4743-AFB5-F6967E1B434F}" type="parTrans" cxnId="{B45A0AFD-A1DA-FF45-B59B-D1EE73702ED7}">
      <dgm:prSet/>
      <dgm:spPr/>
      <dgm:t>
        <a:bodyPr/>
        <a:lstStyle/>
        <a:p>
          <a:endParaRPr lang="en-US"/>
        </a:p>
      </dgm:t>
    </dgm:pt>
    <dgm:pt modelId="{53B662E9-BE13-7043-8098-BDBAFB535194}" type="sibTrans" cxnId="{B45A0AFD-A1DA-FF45-B59B-D1EE73702ED7}">
      <dgm:prSet/>
      <dgm:spPr/>
      <dgm:t>
        <a:bodyPr/>
        <a:lstStyle/>
        <a:p>
          <a:endParaRPr lang="en-US"/>
        </a:p>
      </dgm:t>
    </dgm:pt>
    <dgm:pt modelId="{73A41490-4318-6549-AB38-5CFA31F0FD6A}" type="pres">
      <dgm:prSet presAssocID="{F0327B50-3E4B-FB43-9985-A6E8104C78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3F4DA7-F5F6-C845-949D-94CEFDF44A8F}" type="pres">
      <dgm:prSet presAssocID="{4A41B4E1-82F1-C844-8393-386508A0CA24}" presName="hierRoot1" presStyleCnt="0"/>
      <dgm:spPr/>
    </dgm:pt>
    <dgm:pt modelId="{52790C6B-80A5-9D44-AF5A-0B55E3C53F43}" type="pres">
      <dgm:prSet presAssocID="{4A41B4E1-82F1-C844-8393-386508A0CA24}" presName="composite" presStyleCnt="0"/>
      <dgm:spPr/>
    </dgm:pt>
    <dgm:pt modelId="{36D4D196-4891-1E4C-8A1F-4A0CE4965F74}" type="pres">
      <dgm:prSet presAssocID="{4A41B4E1-82F1-C844-8393-386508A0CA24}" presName="background" presStyleLbl="node0" presStyleIdx="0" presStyleCnt="1"/>
      <dgm:spPr/>
    </dgm:pt>
    <dgm:pt modelId="{96EF7208-9054-3545-BA31-014FDF27D1D7}" type="pres">
      <dgm:prSet presAssocID="{4A41B4E1-82F1-C844-8393-386508A0CA24}" presName="text" presStyleLbl="fgAcc0" presStyleIdx="0" presStyleCnt="1" custScaleX="1700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35B4EE-F839-9147-9FE9-9DF10DF1DBB8}" type="pres">
      <dgm:prSet presAssocID="{4A41B4E1-82F1-C844-8393-386508A0CA24}" presName="hierChild2" presStyleCnt="0"/>
      <dgm:spPr/>
    </dgm:pt>
    <dgm:pt modelId="{8AFDC69C-A206-4548-9061-6B17C61F2BD5}" type="pres">
      <dgm:prSet presAssocID="{4E13F968-4EB6-0641-BA44-CBE58274F25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5BC4529-EAFF-D441-A086-4DC45778CAD2}" type="pres">
      <dgm:prSet presAssocID="{C884D6C2-1ED9-074A-9398-AD22DFF860DD}" presName="hierRoot2" presStyleCnt="0"/>
      <dgm:spPr/>
    </dgm:pt>
    <dgm:pt modelId="{CFA15068-1AF0-E843-97C3-4952A8AC8D02}" type="pres">
      <dgm:prSet presAssocID="{C884D6C2-1ED9-074A-9398-AD22DFF860DD}" presName="composite2" presStyleCnt="0"/>
      <dgm:spPr/>
    </dgm:pt>
    <dgm:pt modelId="{B84A5FEF-9FA6-6C4B-9711-C37FD8DD6D93}" type="pres">
      <dgm:prSet presAssocID="{C884D6C2-1ED9-074A-9398-AD22DFF860DD}" presName="background2" presStyleLbl="node2" presStyleIdx="0" presStyleCnt="2"/>
      <dgm:spPr/>
    </dgm:pt>
    <dgm:pt modelId="{8D4BD942-67B4-8F4E-B9E1-D561269CA341}" type="pres">
      <dgm:prSet presAssocID="{C884D6C2-1ED9-074A-9398-AD22DFF860DD}" presName="text2" presStyleLbl="fgAcc2" presStyleIdx="0" presStyleCnt="2" custScaleX="1245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36F5AD-713B-2142-ACEC-B4E8AC52DEE2}" type="pres">
      <dgm:prSet presAssocID="{C884D6C2-1ED9-074A-9398-AD22DFF860DD}" presName="hierChild3" presStyleCnt="0"/>
      <dgm:spPr/>
    </dgm:pt>
    <dgm:pt modelId="{81057ACB-1985-4248-9A66-95CFE428FD8E}" type="pres">
      <dgm:prSet presAssocID="{FA4DFD3D-BA28-5E4F-9C43-80A72CE69874}" presName="Name17" presStyleLbl="parChTrans1D3" presStyleIdx="0" presStyleCnt="4"/>
      <dgm:spPr/>
      <dgm:t>
        <a:bodyPr/>
        <a:lstStyle/>
        <a:p>
          <a:endParaRPr lang="en-US"/>
        </a:p>
      </dgm:t>
    </dgm:pt>
    <dgm:pt modelId="{FC398BEA-7095-414C-A6F8-4A215FEF942A}" type="pres">
      <dgm:prSet presAssocID="{3CD53271-26A8-9F4F-A1D0-F9ED5B966C85}" presName="hierRoot3" presStyleCnt="0"/>
      <dgm:spPr/>
    </dgm:pt>
    <dgm:pt modelId="{3C43567B-672A-CE44-94CB-15B3B9D8643A}" type="pres">
      <dgm:prSet presAssocID="{3CD53271-26A8-9F4F-A1D0-F9ED5B966C85}" presName="composite3" presStyleCnt="0"/>
      <dgm:spPr/>
    </dgm:pt>
    <dgm:pt modelId="{9C4D629E-8EC1-A444-80D5-81A7152414C1}" type="pres">
      <dgm:prSet presAssocID="{3CD53271-26A8-9F4F-A1D0-F9ED5B966C85}" presName="background3" presStyleLbl="node3" presStyleIdx="0" presStyleCnt="4"/>
      <dgm:spPr/>
    </dgm:pt>
    <dgm:pt modelId="{6E0B2B0D-B139-5B48-917E-6C816F8B02C6}" type="pres">
      <dgm:prSet presAssocID="{3CD53271-26A8-9F4F-A1D0-F9ED5B966C85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C27AB9-40AF-B445-A0F7-C0906C7B137D}" type="pres">
      <dgm:prSet presAssocID="{3CD53271-26A8-9F4F-A1D0-F9ED5B966C85}" presName="hierChild4" presStyleCnt="0"/>
      <dgm:spPr/>
    </dgm:pt>
    <dgm:pt modelId="{9DB351C3-9805-0E4E-AC17-DF0DE2ADC93C}" type="pres">
      <dgm:prSet presAssocID="{C2C20736-5702-8B48-8D9C-0D55E7A21990}" presName="Name17" presStyleLbl="parChTrans1D3" presStyleIdx="1" presStyleCnt="4"/>
      <dgm:spPr/>
      <dgm:t>
        <a:bodyPr/>
        <a:lstStyle/>
        <a:p>
          <a:endParaRPr lang="en-US"/>
        </a:p>
      </dgm:t>
    </dgm:pt>
    <dgm:pt modelId="{6DC1D1B3-0931-CE44-9108-9A56DF8821F7}" type="pres">
      <dgm:prSet presAssocID="{0AB60698-8335-7D42-BD20-63CAFEF65131}" presName="hierRoot3" presStyleCnt="0"/>
      <dgm:spPr/>
    </dgm:pt>
    <dgm:pt modelId="{76017451-3F54-6941-9241-5DFF2567E9ED}" type="pres">
      <dgm:prSet presAssocID="{0AB60698-8335-7D42-BD20-63CAFEF65131}" presName="composite3" presStyleCnt="0"/>
      <dgm:spPr/>
    </dgm:pt>
    <dgm:pt modelId="{8E4C8CA4-5F64-5B4D-B050-8C398C2BCF0F}" type="pres">
      <dgm:prSet presAssocID="{0AB60698-8335-7D42-BD20-63CAFEF65131}" presName="background3" presStyleLbl="node3" presStyleIdx="1" presStyleCnt="4"/>
      <dgm:spPr/>
    </dgm:pt>
    <dgm:pt modelId="{A4EEDA8A-352B-1B43-8504-A0348CE5EB13}" type="pres">
      <dgm:prSet presAssocID="{0AB60698-8335-7D42-BD20-63CAFEF65131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C52C9-6D48-1F4D-80B7-CAA89B685E2E}" type="pres">
      <dgm:prSet presAssocID="{0AB60698-8335-7D42-BD20-63CAFEF65131}" presName="hierChild4" presStyleCnt="0"/>
      <dgm:spPr/>
    </dgm:pt>
    <dgm:pt modelId="{FCE13455-4DB3-354A-8B7C-D6CED8A8CDB8}" type="pres">
      <dgm:prSet presAssocID="{A5B969D7-9D6F-4E45-9564-ADD70340477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C0FD829-22DD-7149-A99D-02629B47F804}" type="pres">
      <dgm:prSet presAssocID="{45AB9DE7-CF46-3E41-AFB2-8787E9BB19D3}" presName="hierRoot2" presStyleCnt="0"/>
      <dgm:spPr/>
    </dgm:pt>
    <dgm:pt modelId="{AFCE8735-BC39-FB4B-8BC4-55B343F87110}" type="pres">
      <dgm:prSet presAssocID="{45AB9DE7-CF46-3E41-AFB2-8787E9BB19D3}" presName="composite2" presStyleCnt="0"/>
      <dgm:spPr/>
    </dgm:pt>
    <dgm:pt modelId="{19BB830C-F1C3-2A44-8E50-E9D5A15350EC}" type="pres">
      <dgm:prSet presAssocID="{45AB9DE7-CF46-3E41-AFB2-8787E9BB19D3}" presName="background2" presStyleLbl="node2" presStyleIdx="1" presStyleCnt="2"/>
      <dgm:spPr/>
    </dgm:pt>
    <dgm:pt modelId="{03D854F7-4604-274B-AA6C-51CADFA51C72}" type="pres">
      <dgm:prSet presAssocID="{45AB9DE7-CF46-3E41-AFB2-8787E9BB19D3}" presName="text2" presStyleLbl="fgAcc2" presStyleIdx="1" presStyleCnt="2" custScaleX="1209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C65EDD-0C5F-7749-A927-8EDF3A153C79}" type="pres">
      <dgm:prSet presAssocID="{45AB9DE7-CF46-3E41-AFB2-8787E9BB19D3}" presName="hierChild3" presStyleCnt="0"/>
      <dgm:spPr/>
    </dgm:pt>
    <dgm:pt modelId="{D3FF8D30-EA37-E54C-B544-B43964C1FE76}" type="pres">
      <dgm:prSet presAssocID="{12C7DD0A-0C00-B84F-BC4E-E34774ABAF86}" presName="Name17" presStyleLbl="parChTrans1D3" presStyleIdx="2" presStyleCnt="4"/>
      <dgm:spPr/>
      <dgm:t>
        <a:bodyPr/>
        <a:lstStyle/>
        <a:p>
          <a:endParaRPr lang="en-US"/>
        </a:p>
      </dgm:t>
    </dgm:pt>
    <dgm:pt modelId="{0E7F5C16-6F86-A048-9C72-B3A75513BABF}" type="pres">
      <dgm:prSet presAssocID="{56BC1157-B4DE-124C-919A-84B5520892AF}" presName="hierRoot3" presStyleCnt="0"/>
      <dgm:spPr/>
    </dgm:pt>
    <dgm:pt modelId="{4542A143-E043-7E41-9775-25237F64F0AA}" type="pres">
      <dgm:prSet presAssocID="{56BC1157-B4DE-124C-919A-84B5520892AF}" presName="composite3" presStyleCnt="0"/>
      <dgm:spPr/>
    </dgm:pt>
    <dgm:pt modelId="{B3363505-F7B0-9543-86A8-0FB4DA680A6B}" type="pres">
      <dgm:prSet presAssocID="{56BC1157-B4DE-124C-919A-84B5520892AF}" presName="background3" presStyleLbl="node3" presStyleIdx="2" presStyleCnt="4"/>
      <dgm:spPr/>
    </dgm:pt>
    <dgm:pt modelId="{CE91549B-F65E-9F4C-B3A1-8F924A11D759}" type="pres">
      <dgm:prSet presAssocID="{56BC1157-B4DE-124C-919A-84B5520892AF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D1B480-4E22-8446-961A-453973A298F7}" type="pres">
      <dgm:prSet presAssocID="{56BC1157-B4DE-124C-919A-84B5520892AF}" presName="hierChild4" presStyleCnt="0"/>
      <dgm:spPr/>
    </dgm:pt>
    <dgm:pt modelId="{A25FAAE7-5D9D-A44C-892C-8885B68839EA}" type="pres">
      <dgm:prSet presAssocID="{6DAAC8AE-3C72-4743-AFB5-F6967E1B434F}" presName="Name17" presStyleLbl="parChTrans1D3" presStyleIdx="3" presStyleCnt="4"/>
      <dgm:spPr/>
      <dgm:t>
        <a:bodyPr/>
        <a:lstStyle/>
        <a:p>
          <a:endParaRPr lang="en-US"/>
        </a:p>
      </dgm:t>
    </dgm:pt>
    <dgm:pt modelId="{7EA5397D-9F8C-8F44-A618-6C5E56DB5B85}" type="pres">
      <dgm:prSet presAssocID="{06E27841-61EE-2E4A-8C6F-61E18131EB72}" presName="hierRoot3" presStyleCnt="0"/>
      <dgm:spPr/>
    </dgm:pt>
    <dgm:pt modelId="{EEBA483C-5A04-974A-AE18-C3E7FF598665}" type="pres">
      <dgm:prSet presAssocID="{06E27841-61EE-2E4A-8C6F-61E18131EB72}" presName="composite3" presStyleCnt="0"/>
      <dgm:spPr/>
    </dgm:pt>
    <dgm:pt modelId="{39048A21-5E30-E24D-9A28-8FC40CE48EA1}" type="pres">
      <dgm:prSet presAssocID="{06E27841-61EE-2E4A-8C6F-61E18131EB72}" presName="background3" presStyleLbl="node3" presStyleIdx="3" presStyleCnt="4"/>
      <dgm:spPr/>
    </dgm:pt>
    <dgm:pt modelId="{338C8928-D064-AA43-81FF-AC0FD9E1BC28}" type="pres">
      <dgm:prSet presAssocID="{06E27841-61EE-2E4A-8C6F-61E18131EB72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1F27C4-4147-584A-8E46-3ED6FB3B8E72}" type="pres">
      <dgm:prSet presAssocID="{06E27841-61EE-2E4A-8C6F-61E18131EB72}" presName="hierChild4" presStyleCnt="0"/>
      <dgm:spPr/>
    </dgm:pt>
  </dgm:ptLst>
  <dgm:cxnLst>
    <dgm:cxn modelId="{AEC272BE-F3D8-6A41-9712-E326BD493428}" srcId="{45AB9DE7-CF46-3E41-AFB2-8787E9BB19D3}" destId="{56BC1157-B4DE-124C-919A-84B5520892AF}" srcOrd="0" destOrd="0" parTransId="{12C7DD0A-0C00-B84F-BC4E-E34774ABAF86}" sibTransId="{41B8C07D-47C0-2547-8AE3-9BB405CCB515}"/>
    <dgm:cxn modelId="{FAD4D0CF-BE12-9749-B161-41B2C8EA2055}" type="presOf" srcId="{45AB9DE7-CF46-3E41-AFB2-8787E9BB19D3}" destId="{03D854F7-4604-274B-AA6C-51CADFA51C72}" srcOrd="0" destOrd="0" presId="urn:microsoft.com/office/officeart/2005/8/layout/hierarchy1"/>
    <dgm:cxn modelId="{0DC16439-E93C-B144-B936-DE53F9408605}" type="presOf" srcId="{FA4DFD3D-BA28-5E4F-9C43-80A72CE69874}" destId="{81057ACB-1985-4248-9A66-95CFE428FD8E}" srcOrd="0" destOrd="0" presId="urn:microsoft.com/office/officeart/2005/8/layout/hierarchy1"/>
    <dgm:cxn modelId="{C7981876-7E79-1545-881F-1582AB4172B2}" type="presOf" srcId="{56BC1157-B4DE-124C-919A-84B5520892AF}" destId="{CE91549B-F65E-9F4C-B3A1-8F924A11D759}" srcOrd="0" destOrd="0" presId="urn:microsoft.com/office/officeart/2005/8/layout/hierarchy1"/>
    <dgm:cxn modelId="{C164BB94-EB62-A74F-9448-1D81946969A8}" type="presOf" srcId="{4E13F968-4EB6-0641-BA44-CBE58274F254}" destId="{8AFDC69C-A206-4548-9061-6B17C61F2BD5}" srcOrd="0" destOrd="0" presId="urn:microsoft.com/office/officeart/2005/8/layout/hierarchy1"/>
    <dgm:cxn modelId="{FCAE299C-8B89-EB43-846C-94C343F99167}" type="presOf" srcId="{C2C20736-5702-8B48-8D9C-0D55E7A21990}" destId="{9DB351C3-9805-0E4E-AC17-DF0DE2ADC93C}" srcOrd="0" destOrd="0" presId="urn:microsoft.com/office/officeart/2005/8/layout/hierarchy1"/>
    <dgm:cxn modelId="{CA2AF16A-300D-CE48-A873-C0EE94C38314}" srcId="{4A41B4E1-82F1-C844-8393-386508A0CA24}" destId="{45AB9DE7-CF46-3E41-AFB2-8787E9BB19D3}" srcOrd="1" destOrd="0" parTransId="{A5B969D7-9D6F-4E45-9564-ADD70340477B}" sibTransId="{51B555D9-C47B-514C-A564-5AD13CC6A4D8}"/>
    <dgm:cxn modelId="{58956732-0355-8344-BC12-D458E79ABAA5}" srcId="{4A41B4E1-82F1-C844-8393-386508A0CA24}" destId="{C884D6C2-1ED9-074A-9398-AD22DFF860DD}" srcOrd="0" destOrd="0" parTransId="{4E13F968-4EB6-0641-BA44-CBE58274F254}" sibTransId="{45A41917-4403-6848-9D65-B9AF3A69D4E1}"/>
    <dgm:cxn modelId="{9B311FD0-630B-0A43-AF91-2687EC245103}" type="presOf" srcId="{F0327B50-3E4B-FB43-9985-A6E8104C78BF}" destId="{73A41490-4318-6549-AB38-5CFA31F0FD6A}" srcOrd="0" destOrd="0" presId="urn:microsoft.com/office/officeart/2005/8/layout/hierarchy1"/>
    <dgm:cxn modelId="{D2CB4905-4C0A-5946-870B-48BF58CDEDEB}" srcId="{C884D6C2-1ED9-074A-9398-AD22DFF860DD}" destId="{3CD53271-26A8-9F4F-A1D0-F9ED5B966C85}" srcOrd="0" destOrd="0" parTransId="{FA4DFD3D-BA28-5E4F-9C43-80A72CE69874}" sibTransId="{295ED280-C5C8-654E-9BDD-1F2495075530}"/>
    <dgm:cxn modelId="{70245F86-782E-E84C-B81D-D48529FA8FA3}" type="presOf" srcId="{4A41B4E1-82F1-C844-8393-386508A0CA24}" destId="{96EF7208-9054-3545-BA31-014FDF27D1D7}" srcOrd="0" destOrd="0" presId="urn:microsoft.com/office/officeart/2005/8/layout/hierarchy1"/>
    <dgm:cxn modelId="{DAB0773D-ACFF-F44B-A811-0AC660156033}" type="presOf" srcId="{C884D6C2-1ED9-074A-9398-AD22DFF860DD}" destId="{8D4BD942-67B4-8F4E-B9E1-D561269CA341}" srcOrd="0" destOrd="0" presId="urn:microsoft.com/office/officeart/2005/8/layout/hierarchy1"/>
    <dgm:cxn modelId="{B45A0AFD-A1DA-FF45-B59B-D1EE73702ED7}" srcId="{45AB9DE7-CF46-3E41-AFB2-8787E9BB19D3}" destId="{06E27841-61EE-2E4A-8C6F-61E18131EB72}" srcOrd="1" destOrd="0" parTransId="{6DAAC8AE-3C72-4743-AFB5-F6967E1B434F}" sibTransId="{53B662E9-BE13-7043-8098-BDBAFB535194}"/>
    <dgm:cxn modelId="{B4BF4456-ED8C-B54E-B4C1-CB1A1822C47F}" type="presOf" srcId="{3CD53271-26A8-9F4F-A1D0-F9ED5B966C85}" destId="{6E0B2B0D-B139-5B48-917E-6C816F8B02C6}" srcOrd="0" destOrd="0" presId="urn:microsoft.com/office/officeart/2005/8/layout/hierarchy1"/>
    <dgm:cxn modelId="{D1F62EBA-D711-5C45-B9F9-51A1AE22EC7D}" type="presOf" srcId="{12C7DD0A-0C00-B84F-BC4E-E34774ABAF86}" destId="{D3FF8D30-EA37-E54C-B544-B43964C1FE76}" srcOrd="0" destOrd="0" presId="urn:microsoft.com/office/officeart/2005/8/layout/hierarchy1"/>
    <dgm:cxn modelId="{71E6F0E9-270D-9944-94B0-1EB21CE2568E}" type="presOf" srcId="{A5B969D7-9D6F-4E45-9564-ADD70340477B}" destId="{FCE13455-4DB3-354A-8B7C-D6CED8A8CDB8}" srcOrd="0" destOrd="0" presId="urn:microsoft.com/office/officeart/2005/8/layout/hierarchy1"/>
    <dgm:cxn modelId="{7D6EBB77-DCA7-CE4A-840A-5EC400EE5002}" type="presOf" srcId="{06E27841-61EE-2E4A-8C6F-61E18131EB72}" destId="{338C8928-D064-AA43-81FF-AC0FD9E1BC28}" srcOrd="0" destOrd="0" presId="urn:microsoft.com/office/officeart/2005/8/layout/hierarchy1"/>
    <dgm:cxn modelId="{60F2B900-B563-CF4E-B5CD-D608655B574F}" srcId="{C884D6C2-1ED9-074A-9398-AD22DFF860DD}" destId="{0AB60698-8335-7D42-BD20-63CAFEF65131}" srcOrd="1" destOrd="0" parTransId="{C2C20736-5702-8B48-8D9C-0D55E7A21990}" sibTransId="{CDCE9635-3D75-B041-AB3B-01BC76D3BB11}"/>
    <dgm:cxn modelId="{91D2E342-AD30-DD4A-BAED-CD3904176A86}" type="presOf" srcId="{0AB60698-8335-7D42-BD20-63CAFEF65131}" destId="{A4EEDA8A-352B-1B43-8504-A0348CE5EB13}" srcOrd="0" destOrd="0" presId="urn:microsoft.com/office/officeart/2005/8/layout/hierarchy1"/>
    <dgm:cxn modelId="{94853818-0D3A-744C-984E-706C834E40F4}" srcId="{F0327B50-3E4B-FB43-9985-A6E8104C78BF}" destId="{4A41B4E1-82F1-C844-8393-386508A0CA24}" srcOrd="0" destOrd="0" parTransId="{6122D7E1-FA1F-2146-BEBE-25DB27E9316D}" sibTransId="{7459E698-28A8-0E4B-8D33-877AD7EE4932}"/>
    <dgm:cxn modelId="{4D28E9E9-E36E-854F-94C1-4F1447AFBE59}" type="presOf" srcId="{6DAAC8AE-3C72-4743-AFB5-F6967E1B434F}" destId="{A25FAAE7-5D9D-A44C-892C-8885B68839EA}" srcOrd="0" destOrd="0" presId="urn:microsoft.com/office/officeart/2005/8/layout/hierarchy1"/>
    <dgm:cxn modelId="{9A90FEA9-5005-CF46-869E-7F89F51F7F94}" type="presParOf" srcId="{73A41490-4318-6549-AB38-5CFA31F0FD6A}" destId="{963F4DA7-F5F6-C845-949D-94CEFDF44A8F}" srcOrd="0" destOrd="0" presId="urn:microsoft.com/office/officeart/2005/8/layout/hierarchy1"/>
    <dgm:cxn modelId="{2F3DC163-8A57-1242-9AEC-6237CCCCD424}" type="presParOf" srcId="{963F4DA7-F5F6-C845-949D-94CEFDF44A8F}" destId="{52790C6B-80A5-9D44-AF5A-0B55E3C53F43}" srcOrd="0" destOrd="0" presId="urn:microsoft.com/office/officeart/2005/8/layout/hierarchy1"/>
    <dgm:cxn modelId="{32342038-06B7-1645-97D0-57F6283A5F44}" type="presParOf" srcId="{52790C6B-80A5-9D44-AF5A-0B55E3C53F43}" destId="{36D4D196-4891-1E4C-8A1F-4A0CE4965F74}" srcOrd="0" destOrd="0" presId="urn:microsoft.com/office/officeart/2005/8/layout/hierarchy1"/>
    <dgm:cxn modelId="{BC9C2516-EF0C-284D-B62C-9381B6E227AA}" type="presParOf" srcId="{52790C6B-80A5-9D44-AF5A-0B55E3C53F43}" destId="{96EF7208-9054-3545-BA31-014FDF27D1D7}" srcOrd="1" destOrd="0" presId="urn:microsoft.com/office/officeart/2005/8/layout/hierarchy1"/>
    <dgm:cxn modelId="{0B9D816B-F320-AC4F-AD9F-BF06E7BA9435}" type="presParOf" srcId="{963F4DA7-F5F6-C845-949D-94CEFDF44A8F}" destId="{0135B4EE-F839-9147-9FE9-9DF10DF1DBB8}" srcOrd="1" destOrd="0" presId="urn:microsoft.com/office/officeart/2005/8/layout/hierarchy1"/>
    <dgm:cxn modelId="{AA8C8BA4-86A1-B444-B6A8-73369AB6FA53}" type="presParOf" srcId="{0135B4EE-F839-9147-9FE9-9DF10DF1DBB8}" destId="{8AFDC69C-A206-4548-9061-6B17C61F2BD5}" srcOrd="0" destOrd="0" presId="urn:microsoft.com/office/officeart/2005/8/layout/hierarchy1"/>
    <dgm:cxn modelId="{49B3A8D3-46BB-7041-BF4E-97C7D40935A4}" type="presParOf" srcId="{0135B4EE-F839-9147-9FE9-9DF10DF1DBB8}" destId="{B5BC4529-EAFF-D441-A086-4DC45778CAD2}" srcOrd="1" destOrd="0" presId="urn:microsoft.com/office/officeart/2005/8/layout/hierarchy1"/>
    <dgm:cxn modelId="{10B6E4A5-86F4-354C-AC2F-B1F2EDEE6667}" type="presParOf" srcId="{B5BC4529-EAFF-D441-A086-4DC45778CAD2}" destId="{CFA15068-1AF0-E843-97C3-4952A8AC8D02}" srcOrd="0" destOrd="0" presId="urn:microsoft.com/office/officeart/2005/8/layout/hierarchy1"/>
    <dgm:cxn modelId="{3E3B8012-FD1D-F541-A52A-5C43DC3D1122}" type="presParOf" srcId="{CFA15068-1AF0-E843-97C3-4952A8AC8D02}" destId="{B84A5FEF-9FA6-6C4B-9711-C37FD8DD6D93}" srcOrd="0" destOrd="0" presId="urn:microsoft.com/office/officeart/2005/8/layout/hierarchy1"/>
    <dgm:cxn modelId="{57973F52-E320-EA48-A454-192061095B9F}" type="presParOf" srcId="{CFA15068-1AF0-E843-97C3-4952A8AC8D02}" destId="{8D4BD942-67B4-8F4E-B9E1-D561269CA341}" srcOrd="1" destOrd="0" presId="urn:microsoft.com/office/officeart/2005/8/layout/hierarchy1"/>
    <dgm:cxn modelId="{D15EC82E-8EA9-8D42-8E1B-E434687CE221}" type="presParOf" srcId="{B5BC4529-EAFF-D441-A086-4DC45778CAD2}" destId="{4336F5AD-713B-2142-ACEC-B4E8AC52DEE2}" srcOrd="1" destOrd="0" presId="urn:microsoft.com/office/officeart/2005/8/layout/hierarchy1"/>
    <dgm:cxn modelId="{3157F4B8-C58C-B94B-BBEB-1542F9CC9F56}" type="presParOf" srcId="{4336F5AD-713B-2142-ACEC-B4E8AC52DEE2}" destId="{81057ACB-1985-4248-9A66-95CFE428FD8E}" srcOrd="0" destOrd="0" presId="urn:microsoft.com/office/officeart/2005/8/layout/hierarchy1"/>
    <dgm:cxn modelId="{1E1F8CBE-C5A7-4E4E-8ED8-68610FD214B4}" type="presParOf" srcId="{4336F5AD-713B-2142-ACEC-B4E8AC52DEE2}" destId="{FC398BEA-7095-414C-A6F8-4A215FEF942A}" srcOrd="1" destOrd="0" presId="urn:microsoft.com/office/officeart/2005/8/layout/hierarchy1"/>
    <dgm:cxn modelId="{1EF91B83-8973-8B46-B0AD-3C15A405A65C}" type="presParOf" srcId="{FC398BEA-7095-414C-A6F8-4A215FEF942A}" destId="{3C43567B-672A-CE44-94CB-15B3B9D8643A}" srcOrd="0" destOrd="0" presId="urn:microsoft.com/office/officeart/2005/8/layout/hierarchy1"/>
    <dgm:cxn modelId="{95F8BF17-1219-334A-B5A1-AB10CE486566}" type="presParOf" srcId="{3C43567B-672A-CE44-94CB-15B3B9D8643A}" destId="{9C4D629E-8EC1-A444-80D5-81A7152414C1}" srcOrd="0" destOrd="0" presId="urn:microsoft.com/office/officeart/2005/8/layout/hierarchy1"/>
    <dgm:cxn modelId="{5B6C4950-2F25-D746-8353-7327FC119D0B}" type="presParOf" srcId="{3C43567B-672A-CE44-94CB-15B3B9D8643A}" destId="{6E0B2B0D-B139-5B48-917E-6C816F8B02C6}" srcOrd="1" destOrd="0" presId="urn:microsoft.com/office/officeart/2005/8/layout/hierarchy1"/>
    <dgm:cxn modelId="{E055B11F-B005-7F41-968C-D2AA9E0C5670}" type="presParOf" srcId="{FC398BEA-7095-414C-A6F8-4A215FEF942A}" destId="{ACC27AB9-40AF-B445-A0F7-C0906C7B137D}" srcOrd="1" destOrd="0" presId="urn:microsoft.com/office/officeart/2005/8/layout/hierarchy1"/>
    <dgm:cxn modelId="{DA5DE2EC-C85C-BC45-B4CA-4F5B7AD07A62}" type="presParOf" srcId="{4336F5AD-713B-2142-ACEC-B4E8AC52DEE2}" destId="{9DB351C3-9805-0E4E-AC17-DF0DE2ADC93C}" srcOrd="2" destOrd="0" presId="urn:microsoft.com/office/officeart/2005/8/layout/hierarchy1"/>
    <dgm:cxn modelId="{88C2F64D-C30C-FA49-8EE1-E2AF38D6248B}" type="presParOf" srcId="{4336F5AD-713B-2142-ACEC-B4E8AC52DEE2}" destId="{6DC1D1B3-0931-CE44-9108-9A56DF8821F7}" srcOrd="3" destOrd="0" presId="urn:microsoft.com/office/officeart/2005/8/layout/hierarchy1"/>
    <dgm:cxn modelId="{DA6C9FEC-543B-124B-A210-B187F26F06D5}" type="presParOf" srcId="{6DC1D1B3-0931-CE44-9108-9A56DF8821F7}" destId="{76017451-3F54-6941-9241-5DFF2567E9ED}" srcOrd="0" destOrd="0" presId="urn:microsoft.com/office/officeart/2005/8/layout/hierarchy1"/>
    <dgm:cxn modelId="{347228C8-8343-3F45-8CAC-CF9DBD5C9436}" type="presParOf" srcId="{76017451-3F54-6941-9241-5DFF2567E9ED}" destId="{8E4C8CA4-5F64-5B4D-B050-8C398C2BCF0F}" srcOrd="0" destOrd="0" presId="urn:microsoft.com/office/officeart/2005/8/layout/hierarchy1"/>
    <dgm:cxn modelId="{FAB52FC5-69E3-EC46-BAC2-86E00DDD0849}" type="presParOf" srcId="{76017451-3F54-6941-9241-5DFF2567E9ED}" destId="{A4EEDA8A-352B-1B43-8504-A0348CE5EB13}" srcOrd="1" destOrd="0" presId="urn:microsoft.com/office/officeart/2005/8/layout/hierarchy1"/>
    <dgm:cxn modelId="{B3EB6219-01CE-3C41-A55C-5FC9FA1B0CF2}" type="presParOf" srcId="{6DC1D1B3-0931-CE44-9108-9A56DF8821F7}" destId="{C02C52C9-6D48-1F4D-80B7-CAA89B685E2E}" srcOrd="1" destOrd="0" presId="urn:microsoft.com/office/officeart/2005/8/layout/hierarchy1"/>
    <dgm:cxn modelId="{050A4AF0-366A-9841-B924-1E50709E4614}" type="presParOf" srcId="{0135B4EE-F839-9147-9FE9-9DF10DF1DBB8}" destId="{FCE13455-4DB3-354A-8B7C-D6CED8A8CDB8}" srcOrd="2" destOrd="0" presId="urn:microsoft.com/office/officeart/2005/8/layout/hierarchy1"/>
    <dgm:cxn modelId="{F55500F2-2586-D64C-9B83-2AF4C908CCC1}" type="presParOf" srcId="{0135B4EE-F839-9147-9FE9-9DF10DF1DBB8}" destId="{BC0FD829-22DD-7149-A99D-02629B47F804}" srcOrd="3" destOrd="0" presId="urn:microsoft.com/office/officeart/2005/8/layout/hierarchy1"/>
    <dgm:cxn modelId="{80C3DFE7-D27E-2A4C-9209-FF5056A37AA5}" type="presParOf" srcId="{BC0FD829-22DD-7149-A99D-02629B47F804}" destId="{AFCE8735-BC39-FB4B-8BC4-55B343F87110}" srcOrd="0" destOrd="0" presId="urn:microsoft.com/office/officeart/2005/8/layout/hierarchy1"/>
    <dgm:cxn modelId="{34665AAC-31C3-D644-A6AA-A21748E5767F}" type="presParOf" srcId="{AFCE8735-BC39-FB4B-8BC4-55B343F87110}" destId="{19BB830C-F1C3-2A44-8E50-E9D5A15350EC}" srcOrd="0" destOrd="0" presId="urn:microsoft.com/office/officeart/2005/8/layout/hierarchy1"/>
    <dgm:cxn modelId="{3026669E-81BB-AD41-A0B4-5DEDCFAB4610}" type="presParOf" srcId="{AFCE8735-BC39-FB4B-8BC4-55B343F87110}" destId="{03D854F7-4604-274B-AA6C-51CADFA51C72}" srcOrd="1" destOrd="0" presId="urn:microsoft.com/office/officeart/2005/8/layout/hierarchy1"/>
    <dgm:cxn modelId="{237BF821-E0DA-9B49-AAA8-07CA4939864B}" type="presParOf" srcId="{BC0FD829-22DD-7149-A99D-02629B47F804}" destId="{E1C65EDD-0C5F-7749-A927-8EDF3A153C79}" srcOrd="1" destOrd="0" presId="urn:microsoft.com/office/officeart/2005/8/layout/hierarchy1"/>
    <dgm:cxn modelId="{56F15182-5096-324B-820A-25EF8F762E9A}" type="presParOf" srcId="{E1C65EDD-0C5F-7749-A927-8EDF3A153C79}" destId="{D3FF8D30-EA37-E54C-B544-B43964C1FE76}" srcOrd="0" destOrd="0" presId="urn:microsoft.com/office/officeart/2005/8/layout/hierarchy1"/>
    <dgm:cxn modelId="{025FEDAD-9198-EB4D-A8BE-935A46BCBD61}" type="presParOf" srcId="{E1C65EDD-0C5F-7749-A927-8EDF3A153C79}" destId="{0E7F5C16-6F86-A048-9C72-B3A75513BABF}" srcOrd="1" destOrd="0" presId="urn:microsoft.com/office/officeart/2005/8/layout/hierarchy1"/>
    <dgm:cxn modelId="{7618EE87-A413-4042-B101-0417B50A7C00}" type="presParOf" srcId="{0E7F5C16-6F86-A048-9C72-B3A75513BABF}" destId="{4542A143-E043-7E41-9775-25237F64F0AA}" srcOrd="0" destOrd="0" presId="urn:microsoft.com/office/officeart/2005/8/layout/hierarchy1"/>
    <dgm:cxn modelId="{F34D2939-4EFA-9B48-9076-F3775512A077}" type="presParOf" srcId="{4542A143-E043-7E41-9775-25237F64F0AA}" destId="{B3363505-F7B0-9543-86A8-0FB4DA680A6B}" srcOrd="0" destOrd="0" presId="urn:microsoft.com/office/officeart/2005/8/layout/hierarchy1"/>
    <dgm:cxn modelId="{A0513B32-B2FA-C143-9186-F5DC524E60C6}" type="presParOf" srcId="{4542A143-E043-7E41-9775-25237F64F0AA}" destId="{CE91549B-F65E-9F4C-B3A1-8F924A11D759}" srcOrd="1" destOrd="0" presId="urn:microsoft.com/office/officeart/2005/8/layout/hierarchy1"/>
    <dgm:cxn modelId="{AB38C1A7-D316-844A-ADB4-30006AEB894D}" type="presParOf" srcId="{0E7F5C16-6F86-A048-9C72-B3A75513BABF}" destId="{5FD1B480-4E22-8446-961A-453973A298F7}" srcOrd="1" destOrd="0" presId="urn:microsoft.com/office/officeart/2005/8/layout/hierarchy1"/>
    <dgm:cxn modelId="{84CAE131-B4DA-AB41-B624-B401F1E1059B}" type="presParOf" srcId="{E1C65EDD-0C5F-7749-A927-8EDF3A153C79}" destId="{A25FAAE7-5D9D-A44C-892C-8885B68839EA}" srcOrd="2" destOrd="0" presId="urn:microsoft.com/office/officeart/2005/8/layout/hierarchy1"/>
    <dgm:cxn modelId="{11137E18-C6D2-CD4E-9298-7A7EB2F9A353}" type="presParOf" srcId="{E1C65EDD-0C5F-7749-A927-8EDF3A153C79}" destId="{7EA5397D-9F8C-8F44-A618-6C5E56DB5B85}" srcOrd="3" destOrd="0" presId="urn:microsoft.com/office/officeart/2005/8/layout/hierarchy1"/>
    <dgm:cxn modelId="{DD4710A0-13E2-0247-B34B-EE91A4136EB1}" type="presParOf" srcId="{7EA5397D-9F8C-8F44-A618-6C5E56DB5B85}" destId="{EEBA483C-5A04-974A-AE18-C3E7FF598665}" srcOrd="0" destOrd="0" presId="urn:microsoft.com/office/officeart/2005/8/layout/hierarchy1"/>
    <dgm:cxn modelId="{FE788B6A-8DC8-6445-81C1-02F44F40BDCD}" type="presParOf" srcId="{EEBA483C-5A04-974A-AE18-C3E7FF598665}" destId="{39048A21-5E30-E24D-9A28-8FC40CE48EA1}" srcOrd="0" destOrd="0" presId="urn:microsoft.com/office/officeart/2005/8/layout/hierarchy1"/>
    <dgm:cxn modelId="{BD9C584E-1171-4D4B-949D-8AC91C774C82}" type="presParOf" srcId="{EEBA483C-5A04-974A-AE18-C3E7FF598665}" destId="{338C8928-D064-AA43-81FF-AC0FD9E1BC28}" srcOrd="1" destOrd="0" presId="urn:microsoft.com/office/officeart/2005/8/layout/hierarchy1"/>
    <dgm:cxn modelId="{F2962004-C49E-6E40-9022-902E7797FB11}" type="presParOf" srcId="{7EA5397D-9F8C-8F44-A618-6C5E56DB5B85}" destId="{811F27C4-4147-584A-8E46-3ED6FB3B8E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D84F8-A160-B347-94E1-6AFB0EAF73E1}" type="doc">
      <dgm:prSet loTypeId="urn:microsoft.com/office/officeart/2005/8/layout/radial4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807152F-5761-7444-9341-F09823F2ABE7}">
      <dgm:prSet phldrT="[Text]"/>
      <dgm:spPr/>
      <dgm:t>
        <a:bodyPr/>
        <a:lstStyle/>
        <a:p>
          <a:r>
            <a:rPr lang="en-US" dirty="0" smtClean="0"/>
            <a:t>Event: Oil Spill </a:t>
          </a:r>
          <a:endParaRPr lang="en-US" dirty="0"/>
        </a:p>
      </dgm:t>
    </dgm:pt>
    <dgm:pt modelId="{CE3E9745-94F5-C342-8421-CE5D034EBF22}" type="parTrans" cxnId="{49821C0C-AFCF-6F4D-882F-223FC3092DBB}">
      <dgm:prSet/>
      <dgm:spPr/>
      <dgm:t>
        <a:bodyPr/>
        <a:lstStyle/>
        <a:p>
          <a:endParaRPr lang="en-US"/>
        </a:p>
      </dgm:t>
    </dgm:pt>
    <dgm:pt modelId="{9E7928EE-44B1-3348-966C-FFBA8014AA43}" type="sibTrans" cxnId="{49821C0C-AFCF-6F4D-882F-223FC3092DBB}">
      <dgm:prSet/>
      <dgm:spPr/>
      <dgm:t>
        <a:bodyPr/>
        <a:lstStyle/>
        <a:p>
          <a:endParaRPr lang="en-US"/>
        </a:p>
      </dgm:t>
    </dgm:pt>
    <dgm:pt modelId="{E4A4CA9A-DDB1-634B-A7CF-81CB597561AF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Prevention</a:t>
          </a:r>
          <a:endParaRPr lang="en-US" dirty="0"/>
        </a:p>
      </dgm:t>
    </dgm:pt>
    <dgm:pt modelId="{B0662C92-730D-BB44-9A9D-01742AD00AEE}" type="parTrans" cxnId="{AC3DF954-99D3-FF4F-B3DF-7D52A0701F0C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A782C01E-C3A9-564E-99A8-519F15BF996E}" type="sibTrans" cxnId="{AC3DF954-99D3-FF4F-B3DF-7D52A0701F0C}">
      <dgm:prSet/>
      <dgm:spPr/>
      <dgm:t>
        <a:bodyPr/>
        <a:lstStyle/>
        <a:p>
          <a:endParaRPr lang="en-US"/>
        </a:p>
      </dgm:t>
    </dgm:pt>
    <dgm:pt modelId="{41AD760A-0E3C-8348-95DC-1EF158C2F1CB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Preparedness </a:t>
          </a:r>
          <a:endParaRPr lang="en-US" dirty="0"/>
        </a:p>
      </dgm:t>
    </dgm:pt>
    <dgm:pt modelId="{F9A70968-0FFB-B642-A4B1-F7655ACDD0F4}" type="parTrans" cxnId="{0EF81889-39E3-F044-B570-A3CD65905485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565F9198-B134-824B-BDC0-E5FF55CB7028}" type="sibTrans" cxnId="{0EF81889-39E3-F044-B570-A3CD65905485}">
      <dgm:prSet/>
      <dgm:spPr/>
      <dgm:t>
        <a:bodyPr/>
        <a:lstStyle/>
        <a:p>
          <a:endParaRPr lang="en-US"/>
        </a:p>
      </dgm:t>
    </dgm:pt>
    <dgm:pt modelId="{92A751CC-65FB-2A4E-9DF6-299B1BAAC7FC}">
      <dgm:prSet phldrT="[Text]"/>
      <dgm:spPr/>
      <dgm:t>
        <a:bodyPr/>
        <a:lstStyle/>
        <a:p>
          <a:r>
            <a:rPr lang="en-US" dirty="0" smtClean="0"/>
            <a:t>Response </a:t>
          </a:r>
          <a:endParaRPr lang="en-US" dirty="0"/>
        </a:p>
      </dgm:t>
    </dgm:pt>
    <dgm:pt modelId="{3E0FF431-B546-134B-B1A1-6DB1DC060931}" type="parTrans" cxnId="{F4C41890-DC88-F349-BF83-B0ACB7F4978E}">
      <dgm:prSet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endParaRPr lang="en-US"/>
        </a:p>
      </dgm:t>
    </dgm:pt>
    <dgm:pt modelId="{A0D2B870-4F8C-654D-9C29-B5E3F6E86173}" type="sibTrans" cxnId="{F4C41890-DC88-F349-BF83-B0ACB7F4978E}">
      <dgm:prSet/>
      <dgm:spPr/>
      <dgm:t>
        <a:bodyPr/>
        <a:lstStyle/>
        <a:p>
          <a:endParaRPr lang="en-US"/>
        </a:p>
      </dgm:t>
    </dgm:pt>
    <dgm:pt modelId="{DA3BA8DD-9134-0C4D-A1ED-6875D769A421}" type="pres">
      <dgm:prSet presAssocID="{44CD84F8-A160-B347-94E1-6AFB0EAF73E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5655DA-08A0-9F47-AC9A-F5EC3AE94CFC}" type="pres">
      <dgm:prSet presAssocID="{C807152F-5761-7444-9341-F09823F2ABE7}" presName="centerShape" presStyleLbl="node0" presStyleIdx="0" presStyleCnt="1"/>
      <dgm:spPr/>
      <dgm:t>
        <a:bodyPr/>
        <a:lstStyle/>
        <a:p>
          <a:endParaRPr lang="en-US"/>
        </a:p>
      </dgm:t>
    </dgm:pt>
    <dgm:pt modelId="{A0D75119-8892-0B41-AAC3-F59E2085BC12}" type="pres">
      <dgm:prSet presAssocID="{B0662C92-730D-BB44-9A9D-01742AD00AEE}" presName="parTrans" presStyleLbl="bgSibTrans2D1" presStyleIdx="0" presStyleCnt="3" custLinFactNeighborX="8431" custLinFactNeighborY="-13254"/>
      <dgm:spPr/>
      <dgm:t>
        <a:bodyPr/>
        <a:lstStyle/>
        <a:p>
          <a:endParaRPr lang="en-US"/>
        </a:p>
      </dgm:t>
    </dgm:pt>
    <dgm:pt modelId="{C99D7C1C-F70A-334B-9A0B-99A85F2C48CE}" type="pres">
      <dgm:prSet presAssocID="{E4A4CA9A-DDB1-634B-A7CF-81CB597561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0984B-EE4F-0A46-AE89-E87184D72ECD}" type="pres">
      <dgm:prSet presAssocID="{F9A70968-0FFB-B642-A4B1-F7655ACDD0F4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70ED048-F09F-E542-8960-B9F7EBA59F08}" type="pres">
      <dgm:prSet presAssocID="{41AD760A-0E3C-8348-95DC-1EF158C2F1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9981A-45E7-6249-A9AE-AF877EA7EAC3}" type="pres">
      <dgm:prSet presAssocID="{3E0FF431-B546-134B-B1A1-6DB1DC060931}" presName="parTrans" presStyleLbl="bgSibTrans2D1" presStyleIdx="2" presStyleCnt="3" custLinFactNeighborX="-9171" custLinFactNeighborY="-24625"/>
      <dgm:spPr/>
      <dgm:t>
        <a:bodyPr/>
        <a:lstStyle/>
        <a:p>
          <a:endParaRPr lang="en-US"/>
        </a:p>
      </dgm:t>
    </dgm:pt>
    <dgm:pt modelId="{A887255E-11EC-9F44-B85F-4D3F733C4D03}" type="pres">
      <dgm:prSet presAssocID="{92A751CC-65FB-2A4E-9DF6-299B1BAAC7F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821C0C-AFCF-6F4D-882F-223FC3092DBB}" srcId="{44CD84F8-A160-B347-94E1-6AFB0EAF73E1}" destId="{C807152F-5761-7444-9341-F09823F2ABE7}" srcOrd="0" destOrd="0" parTransId="{CE3E9745-94F5-C342-8421-CE5D034EBF22}" sibTransId="{9E7928EE-44B1-3348-966C-FFBA8014AA43}"/>
    <dgm:cxn modelId="{8E88DC6D-99E3-A64F-A035-49376C09937C}" type="presOf" srcId="{C807152F-5761-7444-9341-F09823F2ABE7}" destId="{4D5655DA-08A0-9F47-AC9A-F5EC3AE94CFC}" srcOrd="0" destOrd="0" presId="urn:microsoft.com/office/officeart/2005/8/layout/radial4"/>
    <dgm:cxn modelId="{0EF81889-39E3-F044-B570-A3CD65905485}" srcId="{C807152F-5761-7444-9341-F09823F2ABE7}" destId="{41AD760A-0E3C-8348-95DC-1EF158C2F1CB}" srcOrd="1" destOrd="0" parTransId="{F9A70968-0FFB-B642-A4B1-F7655ACDD0F4}" sibTransId="{565F9198-B134-824B-BDC0-E5FF55CB7028}"/>
    <dgm:cxn modelId="{ECC211AD-805C-C64C-A2CF-AA26FE839B45}" type="presOf" srcId="{92A751CC-65FB-2A4E-9DF6-299B1BAAC7FC}" destId="{A887255E-11EC-9F44-B85F-4D3F733C4D03}" srcOrd="0" destOrd="0" presId="urn:microsoft.com/office/officeart/2005/8/layout/radial4"/>
    <dgm:cxn modelId="{F4C41890-DC88-F349-BF83-B0ACB7F4978E}" srcId="{C807152F-5761-7444-9341-F09823F2ABE7}" destId="{92A751CC-65FB-2A4E-9DF6-299B1BAAC7FC}" srcOrd="2" destOrd="0" parTransId="{3E0FF431-B546-134B-B1A1-6DB1DC060931}" sibTransId="{A0D2B870-4F8C-654D-9C29-B5E3F6E86173}"/>
    <dgm:cxn modelId="{98A3E7DD-6D20-4D4F-9523-BA2AEC8D79A5}" type="presOf" srcId="{44CD84F8-A160-B347-94E1-6AFB0EAF73E1}" destId="{DA3BA8DD-9134-0C4D-A1ED-6875D769A421}" srcOrd="0" destOrd="0" presId="urn:microsoft.com/office/officeart/2005/8/layout/radial4"/>
    <dgm:cxn modelId="{AC3DF954-99D3-FF4F-B3DF-7D52A0701F0C}" srcId="{C807152F-5761-7444-9341-F09823F2ABE7}" destId="{E4A4CA9A-DDB1-634B-A7CF-81CB597561AF}" srcOrd="0" destOrd="0" parTransId="{B0662C92-730D-BB44-9A9D-01742AD00AEE}" sibTransId="{A782C01E-C3A9-564E-99A8-519F15BF996E}"/>
    <dgm:cxn modelId="{4E396192-6210-8946-A477-521DA9B3D1B0}" type="presOf" srcId="{3E0FF431-B546-134B-B1A1-6DB1DC060931}" destId="{E989981A-45E7-6249-A9AE-AF877EA7EAC3}" srcOrd="0" destOrd="0" presId="urn:microsoft.com/office/officeart/2005/8/layout/radial4"/>
    <dgm:cxn modelId="{201CB7A4-5CE1-4F4A-8E63-C56BA2555BFB}" type="presOf" srcId="{B0662C92-730D-BB44-9A9D-01742AD00AEE}" destId="{A0D75119-8892-0B41-AAC3-F59E2085BC12}" srcOrd="0" destOrd="0" presId="urn:microsoft.com/office/officeart/2005/8/layout/radial4"/>
    <dgm:cxn modelId="{8A159181-DFC1-F14F-84FE-950F7DABB762}" type="presOf" srcId="{41AD760A-0E3C-8348-95DC-1EF158C2F1CB}" destId="{270ED048-F09F-E542-8960-B9F7EBA59F08}" srcOrd="0" destOrd="0" presId="urn:microsoft.com/office/officeart/2005/8/layout/radial4"/>
    <dgm:cxn modelId="{C153A7C7-9136-B24C-BEF6-0494C61373CF}" type="presOf" srcId="{E4A4CA9A-DDB1-634B-A7CF-81CB597561AF}" destId="{C99D7C1C-F70A-334B-9A0B-99A85F2C48CE}" srcOrd="0" destOrd="0" presId="urn:microsoft.com/office/officeart/2005/8/layout/radial4"/>
    <dgm:cxn modelId="{05DF0DF5-E95C-1043-94C9-467D8D25338D}" type="presOf" srcId="{F9A70968-0FFB-B642-A4B1-F7655ACDD0F4}" destId="{9590984B-EE4F-0A46-AE89-E87184D72ECD}" srcOrd="0" destOrd="0" presId="urn:microsoft.com/office/officeart/2005/8/layout/radial4"/>
    <dgm:cxn modelId="{18C127C9-9ED7-284A-82A1-4E02C8C701AB}" type="presParOf" srcId="{DA3BA8DD-9134-0C4D-A1ED-6875D769A421}" destId="{4D5655DA-08A0-9F47-AC9A-F5EC3AE94CFC}" srcOrd="0" destOrd="0" presId="urn:microsoft.com/office/officeart/2005/8/layout/radial4"/>
    <dgm:cxn modelId="{809B8182-0BDF-8B4F-A6B9-AB47C58D93AA}" type="presParOf" srcId="{DA3BA8DD-9134-0C4D-A1ED-6875D769A421}" destId="{A0D75119-8892-0B41-AAC3-F59E2085BC12}" srcOrd="1" destOrd="0" presId="urn:microsoft.com/office/officeart/2005/8/layout/radial4"/>
    <dgm:cxn modelId="{97CCAEE1-A27F-654A-A764-FA39DEAB622F}" type="presParOf" srcId="{DA3BA8DD-9134-0C4D-A1ED-6875D769A421}" destId="{C99D7C1C-F70A-334B-9A0B-99A85F2C48CE}" srcOrd="2" destOrd="0" presId="urn:microsoft.com/office/officeart/2005/8/layout/radial4"/>
    <dgm:cxn modelId="{FC87AB1D-47CC-0342-86D6-6DFC9FD80C94}" type="presParOf" srcId="{DA3BA8DD-9134-0C4D-A1ED-6875D769A421}" destId="{9590984B-EE4F-0A46-AE89-E87184D72ECD}" srcOrd="3" destOrd="0" presId="urn:microsoft.com/office/officeart/2005/8/layout/radial4"/>
    <dgm:cxn modelId="{28D72B6B-9902-9A4A-AC0D-EF8F72D99D0D}" type="presParOf" srcId="{DA3BA8DD-9134-0C4D-A1ED-6875D769A421}" destId="{270ED048-F09F-E542-8960-B9F7EBA59F08}" srcOrd="4" destOrd="0" presId="urn:microsoft.com/office/officeart/2005/8/layout/radial4"/>
    <dgm:cxn modelId="{CD3B9EA9-8E43-1A42-A25F-B0DD928D9D4E}" type="presParOf" srcId="{DA3BA8DD-9134-0C4D-A1ED-6875D769A421}" destId="{E989981A-45E7-6249-A9AE-AF877EA7EAC3}" srcOrd="5" destOrd="0" presId="urn:microsoft.com/office/officeart/2005/8/layout/radial4"/>
    <dgm:cxn modelId="{2688A4D4-6DA4-CC4B-BE5E-26DC02ABAA88}" type="presParOf" srcId="{DA3BA8DD-9134-0C4D-A1ED-6875D769A421}" destId="{A887255E-11EC-9F44-B85F-4D3F733C4D0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FAAE7-5D9D-A44C-892C-8885B68839EA}">
      <dsp:nvSpPr>
        <dsp:cNvPr id="0" name=""/>
        <dsp:cNvSpPr/>
      </dsp:nvSpPr>
      <dsp:spPr>
        <a:xfrm>
          <a:off x="6123176" y="2956419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F8D30-EA37-E54C-B544-B43964C1FE76}">
      <dsp:nvSpPr>
        <dsp:cNvPr id="0" name=""/>
        <dsp:cNvSpPr/>
      </dsp:nvSpPr>
      <dsp:spPr>
        <a:xfrm>
          <a:off x="5071169" y="2956419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E13455-4DB3-354A-8B7C-D6CED8A8CDB8}">
      <dsp:nvSpPr>
        <dsp:cNvPr id="0" name=""/>
        <dsp:cNvSpPr/>
      </dsp:nvSpPr>
      <dsp:spPr>
        <a:xfrm>
          <a:off x="4003381" y="1362629"/>
          <a:ext cx="2119794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2119794" y="341184"/>
              </a:lnTo>
              <a:lnTo>
                <a:pt x="2119794" y="5006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351C3-9805-0E4E-AC17-DF0DE2ADC93C}">
      <dsp:nvSpPr>
        <dsp:cNvPr id="0" name=""/>
        <dsp:cNvSpPr/>
      </dsp:nvSpPr>
      <dsp:spPr>
        <a:xfrm>
          <a:off x="1915150" y="2956419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184"/>
              </a:lnTo>
              <a:lnTo>
                <a:pt x="1052006" y="341184"/>
              </a:lnTo>
              <a:lnTo>
                <a:pt x="1052006" y="50065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57ACB-1985-4248-9A66-95CFE428FD8E}">
      <dsp:nvSpPr>
        <dsp:cNvPr id="0" name=""/>
        <dsp:cNvSpPr/>
      </dsp:nvSpPr>
      <dsp:spPr>
        <a:xfrm>
          <a:off x="863143" y="2956419"/>
          <a:ext cx="1052006" cy="500659"/>
        </a:xfrm>
        <a:custGeom>
          <a:avLst/>
          <a:gdLst/>
          <a:ahLst/>
          <a:cxnLst/>
          <a:rect l="0" t="0" r="0" b="0"/>
          <a:pathLst>
            <a:path>
              <a:moveTo>
                <a:pt x="1052006" y="0"/>
              </a:moveTo>
              <a:lnTo>
                <a:pt x="1052006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DC69C-A206-4548-9061-6B17C61F2BD5}">
      <dsp:nvSpPr>
        <dsp:cNvPr id="0" name=""/>
        <dsp:cNvSpPr/>
      </dsp:nvSpPr>
      <dsp:spPr>
        <a:xfrm>
          <a:off x="1915150" y="1362629"/>
          <a:ext cx="2088231" cy="500659"/>
        </a:xfrm>
        <a:custGeom>
          <a:avLst/>
          <a:gdLst/>
          <a:ahLst/>
          <a:cxnLst/>
          <a:rect l="0" t="0" r="0" b="0"/>
          <a:pathLst>
            <a:path>
              <a:moveTo>
                <a:pt x="2088231" y="0"/>
              </a:moveTo>
              <a:lnTo>
                <a:pt x="2088231" y="341184"/>
              </a:lnTo>
              <a:lnTo>
                <a:pt x="0" y="341184"/>
              </a:lnTo>
              <a:lnTo>
                <a:pt x="0" y="50065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4D196-4891-1E4C-8A1F-4A0CE4965F74}">
      <dsp:nvSpPr>
        <dsp:cNvPr id="0" name=""/>
        <dsp:cNvSpPr/>
      </dsp:nvSpPr>
      <dsp:spPr>
        <a:xfrm>
          <a:off x="2539593" y="269499"/>
          <a:ext cx="292757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EF7208-9054-3545-BA31-014FDF27D1D7}">
      <dsp:nvSpPr>
        <dsp:cNvPr id="0" name=""/>
        <dsp:cNvSpPr/>
      </dsp:nvSpPr>
      <dsp:spPr>
        <a:xfrm>
          <a:off x="2730867" y="451209"/>
          <a:ext cx="292757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Sources of </a:t>
          </a:r>
          <a:br>
            <a:rPr lang="en-US" sz="2900" b="1" kern="1200" dirty="0" smtClean="0"/>
          </a:br>
          <a:r>
            <a:rPr lang="en-US" sz="2900" b="1" kern="1200" dirty="0" smtClean="0"/>
            <a:t>Arctic Oil Spills</a:t>
          </a:r>
          <a:endParaRPr lang="en-US" sz="2900" b="1" kern="1200" dirty="0"/>
        </a:p>
      </dsp:txBody>
      <dsp:txXfrm>
        <a:off x="2762884" y="483226"/>
        <a:ext cx="2863541" cy="1029096"/>
      </dsp:txXfrm>
    </dsp:sp>
    <dsp:sp modelId="{B84A5FEF-9FA6-6C4B-9711-C37FD8DD6D93}">
      <dsp:nvSpPr>
        <dsp:cNvPr id="0" name=""/>
        <dsp:cNvSpPr/>
      </dsp:nvSpPr>
      <dsp:spPr>
        <a:xfrm>
          <a:off x="842875" y="1863289"/>
          <a:ext cx="2144549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BD942-67B4-8F4E-B9E1-D561269CA341}">
      <dsp:nvSpPr>
        <dsp:cNvPr id="0" name=""/>
        <dsp:cNvSpPr/>
      </dsp:nvSpPr>
      <dsp:spPr>
        <a:xfrm>
          <a:off x="1034149" y="2044999"/>
          <a:ext cx="2144549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Operational</a:t>
          </a:r>
          <a:endParaRPr lang="en-US" sz="17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(Small scale, managed under EP)</a:t>
          </a:r>
          <a:endParaRPr lang="en-US" sz="1200" kern="1200" dirty="0"/>
        </a:p>
      </dsp:txBody>
      <dsp:txXfrm>
        <a:off x="1066166" y="2077016"/>
        <a:ext cx="2080515" cy="1029096"/>
      </dsp:txXfrm>
    </dsp:sp>
    <dsp:sp modelId="{9C4D629E-8EC1-A444-80D5-81A7152414C1}">
      <dsp:nvSpPr>
        <dsp:cNvPr id="0" name=""/>
        <dsp:cNvSpPr/>
      </dsp:nvSpPr>
      <dsp:spPr>
        <a:xfrm>
          <a:off x="2411" y="3457079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0B2B0D-B139-5B48-917E-6C816F8B02C6}">
      <dsp:nvSpPr>
        <dsp:cNvPr id="0" name=""/>
        <dsp:cNvSpPr/>
      </dsp:nvSpPr>
      <dsp:spPr>
        <a:xfrm>
          <a:off x="193684" y="363878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Drilling Activities</a:t>
          </a:r>
          <a:endParaRPr lang="en-US" sz="2400" kern="1200" dirty="0"/>
        </a:p>
      </dsp:txBody>
      <dsp:txXfrm>
        <a:off x="225701" y="3670806"/>
        <a:ext cx="1657431" cy="1029096"/>
      </dsp:txXfrm>
    </dsp:sp>
    <dsp:sp modelId="{8E4C8CA4-5F64-5B4D-B050-8C398C2BCF0F}">
      <dsp:nvSpPr>
        <dsp:cNvPr id="0" name=""/>
        <dsp:cNvSpPr/>
      </dsp:nvSpPr>
      <dsp:spPr>
        <a:xfrm>
          <a:off x="2106423" y="3457079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EEDA8A-352B-1B43-8504-A0348CE5EB13}">
      <dsp:nvSpPr>
        <dsp:cNvPr id="0" name=""/>
        <dsp:cNvSpPr/>
      </dsp:nvSpPr>
      <dsp:spPr>
        <a:xfrm>
          <a:off x="2297697" y="363878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Operating Activities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</a:t>
          </a:r>
          <a:r>
            <a:rPr lang="en-US" sz="1200" kern="1200" dirty="0" err="1" smtClean="0"/>
            <a:t>Eg</a:t>
          </a:r>
          <a:r>
            <a:rPr lang="en-US" sz="1200" kern="1200" dirty="0" smtClean="0"/>
            <a:t> loading and unloading)  </a:t>
          </a:r>
          <a:endParaRPr lang="en-US" sz="1200" kern="1200" dirty="0"/>
        </a:p>
      </dsp:txBody>
      <dsp:txXfrm>
        <a:off x="2329714" y="3670806"/>
        <a:ext cx="1657431" cy="1029096"/>
      </dsp:txXfrm>
    </dsp:sp>
    <dsp:sp modelId="{19BB830C-F1C3-2A44-8E50-E9D5A15350EC}">
      <dsp:nvSpPr>
        <dsp:cNvPr id="0" name=""/>
        <dsp:cNvSpPr/>
      </dsp:nvSpPr>
      <dsp:spPr>
        <a:xfrm>
          <a:off x="5082464" y="1863289"/>
          <a:ext cx="2081423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854F7-4604-274B-AA6C-51CADFA51C72}">
      <dsp:nvSpPr>
        <dsp:cNvPr id="0" name=""/>
        <dsp:cNvSpPr/>
      </dsp:nvSpPr>
      <dsp:spPr>
        <a:xfrm>
          <a:off x="5273738" y="2044999"/>
          <a:ext cx="2081423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Consequential</a:t>
          </a:r>
          <a:endParaRPr lang="en-US" sz="16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(Major spill arising as consequence of ‘failure’)</a:t>
          </a:r>
          <a:endParaRPr lang="en-US" sz="1200" kern="1200" dirty="0"/>
        </a:p>
      </dsp:txBody>
      <dsp:txXfrm>
        <a:off x="5305755" y="2077016"/>
        <a:ext cx="2017389" cy="1029096"/>
      </dsp:txXfrm>
    </dsp:sp>
    <dsp:sp modelId="{B3363505-F7B0-9543-86A8-0FB4DA680A6B}">
      <dsp:nvSpPr>
        <dsp:cNvPr id="0" name=""/>
        <dsp:cNvSpPr/>
      </dsp:nvSpPr>
      <dsp:spPr>
        <a:xfrm>
          <a:off x="4210436" y="3457079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91549B-F65E-9F4C-B3A1-8F924A11D759}">
      <dsp:nvSpPr>
        <dsp:cNvPr id="0" name=""/>
        <dsp:cNvSpPr/>
      </dsp:nvSpPr>
      <dsp:spPr>
        <a:xfrm>
          <a:off x="4401710" y="363878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Well </a:t>
          </a:r>
          <a:br>
            <a:rPr lang="en-US" sz="2000" kern="1200" dirty="0" smtClean="0"/>
          </a:br>
          <a:r>
            <a:rPr lang="en-US" sz="2000" kern="1200" dirty="0" smtClean="0"/>
            <a:t>Blowout</a:t>
          </a:r>
          <a:endParaRPr lang="en-US" sz="2000" kern="1200" dirty="0"/>
        </a:p>
      </dsp:txBody>
      <dsp:txXfrm>
        <a:off x="4433727" y="3670806"/>
        <a:ext cx="1657431" cy="1029096"/>
      </dsp:txXfrm>
    </dsp:sp>
    <dsp:sp modelId="{39048A21-5E30-E24D-9A28-8FC40CE48EA1}">
      <dsp:nvSpPr>
        <dsp:cNvPr id="0" name=""/>
        <dsp:cNvSpPr/>
      </dsp:nvSpPr>
      <dsp:spPr>
        <a:xfrm>
          <a:off x="6314449" y="3457079"/>
          <a:ext cx="1721465" cy="10931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8C8928-D064-AA43-81FF-AC0FD9E1BC28}">
      <dsp:nvSpPr>
        <dsp:cNvPr id="0" name=""/>
        <dsp:cNvSpPr/>
      </dsp:nvSpPr>
      <dsp:spPr>
        <a:xfrm>
          <a:off x="6505723" y="3638789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Platform failure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(</a:t>
          </a:r>
          <a:r>
            <a:rPr lang="en-US" sz="1400" kern="1200" dirty="0" err="1" smtClean="0"/>
            <a:t>eg</a:t>
          </a:r>
          <a:r>
            <a:rPr lang="en-US" sz="1400" kern="1200" dirty="0" smtClean="0"/>
            <a:t> pump, pipeline) </a:t>
          </a:r>
          <a:endParaRPr lang="en-US" sz="1400" kern="1200" dirty="0"/>
        </a:p>
      </dsp:txBody>
      <dsp:txXfrm>
        <a:off x="6537740" y="3670806"/>
        <a:ext cx="1657431" cy="1029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655DA-08A0-9F47-AC9A-F5EC3AE94CFC}">
      <dsp:nvSpPr>
        <dsp:cNvPr id="0" name=""/>
        <dsp:cNvSpPr/>
      </dsp:nvSpPr>
      <dsp:spPr>
        <a:xfrm>
          <a:off x="3003803" y="2777831"/>
          <a:ext cx="2221992" cy="22219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Event: Oil Spill </a:t>
          </a:r>
          <a:endParaRPr lang="en-US" sz="3900" kern="1200" dirty="0"/>
        </a:p>
      </dsp:txBody>
      <dsp:txXfrm>
        <a:off x="3329206" y="3103234"/>
        <a:ext cx="1571186" cy="1571186"/>
      </dsp:txXfrm>
    </dsp:sp>
    <dsp:sp modelId="{A0D75119-8892-0B41-AAC3-F59E2085BC12}">
      <dsp:nvSpPr>
        <dsp:cNvPr id="0" name=""/>
        <dsp:cNvSpPr/>
      </dsp:nvSpPr>
      <dsp:spPr>
        <a:xfrm rot="12900000">
          <a:off x="1611060" y="2266507"/>
          <a:ext cx="1825626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9D7C1C-F70A-334B-9A0B-99A85F2C48CE}">
      <dsp:nvSpPr>
        <dsp:cNvPr id="0" name=""/>
        <dsp:cNvSpPr/>
      </dsp:nvSpPr>
      <dsp:spPr>
        <a:xfrm>
          <a:off x="566775" y="1299149"/>
          <a:ext cx="2110892" cy="1688713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Prevention</a:t>
          </a:r>
          <a:endParaRPr lang="en-US" sz="2700" kern="1200" dirty="0"/>
        </a:p>
      </dsp:txBody>
      <dsp:txXfrm>
        <a:off x="616236" y="1348610"/>
        <a:ext cx="2011970" cy="1589791"/>
      </dsp:txXfrm>
    </dsp:sp>
    <dsp:sp modelId="{9590984B-EE4F-0A46-AE89-E87184D72ECD}">
      <dsp:nvSpPr>
        <dsp:cNvPr id="0" name=""/>
        <dsp:cNvSpPr/>
      </dsp:nvSpPr>
      <dsp:spPr>
        <a:xfrm rot="16200000">
          <a:off x="3201986" y="1442131"/>
          <a:ext cx="1825626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0ED048-F09F-E542-8960-B9F7EBA59F08}">
      <dsp:nvSpPr>
        <dsp:cNvPr id="0" name=""/>
        <dsp:cNvSpPr/>
      </dsp:nvSpPr>
      <dsp:spPr>
        <a:xfrm>
          <a:off x="3059353" y="1595"/>
          <a:ext cx="2110892" cy="1688713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Preparedness </a:t>
          </a:r>
          <a:endParaRPr lang="en-US" sz="2700" kern="1200" dirty="0"/>
        </a:p>
      </dsp:txBody>
      <dsp:txXfrm>
        <a:off x="3108814" y="51056"/>
        <a:ext cx="2011970" cy="1589791"/>
      </dsp:txXfrm>
    </dsp:sp>
    <dsp:sp modelId="{E989981A-45E7-6249-A9AE-AF877EA7EAC3}">
      <dsp:nvSpPr>
        <dsp:cNvPr id="0" name=""/>
        <dsp:cNvSpPr/>
      </dsp:nvSpPr>
      <dsp:spPr>
        <a:xfrm rot="19500000">
          <a:off x="4779403" y="2194498"/>
          <a:ext cx="1825626" cy="633267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87255E-11EC-9F44-B85F-4D3F733C4D03}">
      <dsp:nvSpPr>
        <dsp:cNvPr id="0" name=""/>
        <dsp:cNvSpPr/>
      </dsp:nvSpPr>
      <dsp:spPr>
        <a:xfrm>
          <a:off x="5551931" y="1299149"/>
          <a:ext cx="2110892" cy="16887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Response </a:t>
          </a:r>
          <a:endParaRPr lang="en-US" sz="2700" kern="1200" dirty="0"/>
        </a:p>
      </dsp:txBody>
      <dsp:txXfrm>
        <a:off x="5601392" y="1348610"/>
        <a:ext cx="2011970" cy="1589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F590EA-BC04-4589-95C6-26B43B30F9D3}" type="datetimeFigureOut">
              <a:rPr lang="en-US" smtClean="0"/>
              <a:t>30/04/18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AD11E-3BAA-48FD-94DF-97CFDE5CCA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2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40F56B5-9144-468E-9A67-854EF21A01ED}" type="datetime1">
              <a:rPr lang="en-US" smtClean="0"/>
              <a:t>30/04/18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02A-26E1-4C61-83BD-011160A2A0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91AF27-0AFE-40FC-B912-5A78655D84E6}" type="datetime1">
              <a:rPr lang="en-US" smtClean="0"/>
              <a:t>30/04/18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02A-26E1-4C61-83BD-011160A2A0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0689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02A-26E1-4C61-83BD-011160A2A0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4038600" cy="4958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788F7585-7A14-43B4-9C6D-D15665A92413}" type="datetime1">
              <a:rPr lang="en-US" smtClean="0"/>
              <a:t>30/04/18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51920" y="6381328"/>
            <a:ext cx="2133600" cy="365125"/>
          </a:xfrm>
        </p:spPr>
        <p:txBody>
          <a:bodyPr/>
          <a:lstStyle/>
          <a:p>
            <a:fld id="{8557B02A-26E1-4C61-83BD-011160A2A02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8C6030-9C87-4E70-BC7B-5CCF4C75A7F3}" type="datetime1">
              <a:rPr lang="en-US" smtClean="0"/>
              <a:t>30/04/18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02A-26E1-4C61-83BD-011160A2A0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929296B4-FDA0-438B-8CDC-F1BE7177AFD4}" type="datetime1">
              <a:rPr lang="en-US" smtClean="0"/>
              <a:t>30/04/18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23928" y="6381328"/>
            <a:ext cx="2133600" cy="365125"/>
          </a:xfrm>
        </p:spPr>
        <p:txBody>
          <a:bodyPr/>
          <a:lstStyle/>
          <a:p>
            <a:fld id="{8557B02A-26E1-4C61-83BD-011160A2A0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9552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7A8BF56D-B88F-4A16-BB12-26EECD2E68D6}" type="datetime1">
              <a:rPr lang="en-US" smtClean="0"/>
              <a:t>30/04/18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067944" y="6381328"/>
            <a:ext cx="2133600" cy="365125"/>
          </a:xfrm>
        </p:spPr>
        <p:txBody>
          <a:bodyPr/>
          <a:lstStyle/>
          <a:p>
            <a:fld id="{8557B02A-26E1-4C61-83BD-011160A2A0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2E7B9868-B105-45C4-B9C5-AB7E712857C4}" type="datetime1">
              <a:rPr lang="en-US" smtClean="0"/>
              <a:t>30/04/18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5936" y="6381328"/>
            <a:ext cx="2133600" cy="365125"/>
          </a:xfrm>
        </p:spPr>
        <p:txBody>
          <a:bodyPr/>
          <a:lstStyle/>
          <a:p>
            <a:fld id="{8557B02A-26E1-4C61-83BD-011160A2A02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536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7B02A-26E1-4C61-83BD-011160A2A02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316416" y="6081138"/>
            <a:ext cx="749888" cy="686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2475706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prstMaterial="metal"/>
          </a:bodyPr>
          <a:lstStyle/>
          <a:p>
            <a:r>
              <a:rPr lang="en-US" dirty="0"/>
              <a:t>The role of science, technology and engineering in the regulation of arctic oil spills: An Interdisciplinary approach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2000" dirty="0" smtClean="0">
                <a:solidFill>
                  <a:schemeClr val="tx1"/>
                </a:solidFill>
              </a:rPr>
              <a:t>Professor Tina Hunter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Director, Centre for Energy Law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University of Aberdeen</a:t>
            </a:r>
          </a:p>
        </p:txBody>
      </p:sp>
      <p:pic>
        <p:nvPicPr>
          <p:cNvPr id="7" name="Picture 6" descr="vertical.png"/>
          <p:cNvPicPr/>
          <p:nvPr/>
        </p:nvPicPr>
        <p:blipFill>
          <a:blip r:embed="rId2" cstate="print"/>
          <a:srcRect l="29910" t="22222" r="29773" b="22222"/>
          <a:stretch>
            <a:fillRect/>
          </a:stretch>
        </p:blipFill>
        <p:spPr>
          <a:xfrm>
            <a:off x="571472" y="4357694"/>
            <a:ext cx="1941424" cy="1784909"/>
          </a:xfrm>
          <a:prstGeom prst="rect">
            <a:avLst/>
          </a:prstGeom>
        </p:spPr>
      </p:pic>
      <p:pic>
        <p:nvPicPr>
          <p:cNvPr id="8" name="Picture 7" descr="UoA-Logo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9454" y="5143512"/>
            <a:ext cx="1553718" cy="7242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9274" y="260648"/>
            <a:ext cx="3673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Presentation at the Second UK Russia Arctic Workshop </a:t>
            </a:r>
          </a:p>
          <a:p>
            <a:pPr algn="ctr"/>
            <a:r>
              <a:rPr lang="en-US" sz="1200" dirty="0" smtClean="0"/>
              <a:t>Arkhangelsk, Russia 1-3 March 2018, </a:t>
            </a:r>
          </a:p>
          <a:p>
            <a:pPr algn="ctr"/>
            <a:r>
              <a:rPr lang="en-US" sz="1200" dirty="0" smtClean="0"/>
              <a:t>Northern Arctic Federal University (</a:t>
            </a:r>
            <a:r>
              <a:rPr lang="en-US" sz="1200" dirty="0" err="1" smtClean="0"/>
              <a:t>NArFU</a:t>
            </a:r>
            <a:r>
              <a:rPr lang="en-US" sz="1200" dirty="0" smtClean="0"/>
              <a:t>), Russia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Response: oil spill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229600" cy="554461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/>
              <a:t>Organisational</a:t>
            </a:r>
            <a:endParaRPr lang="en-US" b="1" dirty="0" smtClean="0"/>
          </a:p>
          <a:p>
            <a:pPr lvl="1"/>
            <a:r>
              <a:rPr lang="en-US" dirty="0" smtClean="0"/>
              <a:t>Who is required to respond? </a:t>
            </a:r>
          </a:p>
          <a:p>
            <a:pPr lvl="2"/>
            <a:r>
              <a:rPr lang="en-US" dirty="0" smtClean="0"/>
              <a:t>How long for? Pass over responsibility?</a:t>
            </a:r>
            <a:endParaRPr lang="en-US" b="1" dirty="0" smtClean="0"/>
          </a:p>
          <a:p>
            <a:r>
              <a:rPr lang="en-US" b="1" dirty="0" smtClean="0"/>
              <a:t>Sciences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GIS - Oil spill trajectory </a:t>
            </a:r>
            <a:r>
              <a:rPr lang="en-US" dirty="0" err="1" smtClean="0"/>
              <a:t>modelling</a:t>
            </a:r>
            <a:endParaRPr lang="en-US" dirty="0" smtClean="0"/>
          </a:p>
          <a:p>
            <a:pPr lvl="1"/>
            <a:r>
              <a:rPr lang="en-US" dirty="0" smtClean="0"/>
              <a:t>What method to use? </a:t>
            </a:r>
          </a:p>
          <a:p>
            <a:pPr lvl="2"/>
            <a:r>
              <a:rPr lang="en-US" dirty="0" smtClean="0"/>
              <a:t>Physical (boom and skim)</a:t>
            </a:r>
          </a:p>
          <a:p>
            <a:pPr lvl="2"/>
            <a:r>
              <a:rPr lang="en-US" dirty="0" smtClean="0"/>
              <a:t>Chemical (dispersants)</a:t>
            </a:r>
          </a:p>
          <a:p>
            <a:pPr lvl="2"/>
            <a:r>
              <a:rPr lang="en-US" dirty="0" smtClean="0"/>
              <a:t>Nature (breakdown)</a:t>
            </a:r>
          </a:p>
          <a:p>
            <a:pPr lvl="1"/>
            <a:r>
              <a:rPr lang="en-US" dirty="0" smtClean="0"/>
              <a:t>Impact of response </a:t>
            </a:r>
            <a:r>
              <a:rPr lang="en-US" dirty="0"/>
              <a:t>on </a:t>
            </a:r>
            <a:r>
              <a:rPr lang="en-US" dirty="0" smtClean="0"/>
              <a:t>natural environ</a:t>
            </a:r>
          </a:p>
          <a:p>
            <a:r>
              <a:rPr lang="en-US" b="1" dirty="0" smtClean="0"/>
              <a:t>Geopolitics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transboundary/regional  cooperation</a:t>
            </a:r>
          </a:p>
          <a:p>
            <a:r>
              <a:rPr lang="en-US" b="1" dirty="0" smtClean="0"/>
              <a:t>Social sciences</a:t>
            </a:r>
          </a:p>
          <a:p>
            <a:pPr lvl="1"/>
            <a:r>
              <a:rPr lang="en-US" dirty="0" smtClean="0"/>
              <a:t>Impact of response on human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02A-26E1-4C61-83BD-011160A2A022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3827444"/>
            <a:ext cx="2228094" cy="15448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124744"/>
            <a:ext cx="345390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is both the </a:t>
            </a:r>
            <a:r>
              <a:rPr lang="en-US" b="1" dirty="0" smtClean="0"/>
              <a:t>umbrella</a:t>
            </a:r>
            <a:r>
              <a:rPr lang="en-US" dirty="0" smtClean="0"/>
              <a:t> and the </a:t>
            </a:r>
            <a:r>
              <a:rPr lang="en-US" b="1" dirty="0" smtClean="0"/>
              <a:t>foundation</a:t>
            </a:r>
          </a:p>
          <a:p>
            <a:r>
              <a:rPr lang="en-US" dirty="0" smtClean="0"/>
              <a:t>Cannot possibly operate without the input of all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/>
              <a:t>truly multi-disciplinary </a:t>
            </a:r>
            <a:r>
              <a:rPr lang="en-US" dirty="0" smtClean="0"/>
              <a:t>if done well</a:t>
            </a:r>
          </a:p>
          <a:p>
            <a:r>
              <a:rPr lang="en-US" b="1" dirty="0" smtClean="0"/>
              <a:t>Need for all</a:t>
            </a:r>
            <a:r>
              <a:rPr lang="en-US" dirty="0" smtClean="0"/>
              <a:t>: natural sciences, engineering, social sciences, in order to make and enforce law</a:t>
            </a:r>
          </a:p>
          <a:p>
            <a:r>
              <a:rPr lang="en-US" dirty="0" smtClean="0"/>
              <a:t>Achievement in Arctic jurisdictions is </a:t>
            </a:r>
            <a:r>
              <a:rPr lang="en-US" b="1" dirty="0" smtClean="0"/>
              <a:t>variable</a:t>
            </a:r>
          </a:p>
          <a:p>
            <a:r>
              <a:rPr lang="en-US" dirty="0" smtClean="0"/>
              <a:t>However: </a:t>
            </a:r>
            <a:r>
              <a:rPr lang="en-US" b="1" dirty="0" smtClean="0"/>
              <a:t>Structure</a:t>
            </a:r>
            <a:r>
              <a:rPr lang="en-US" dirty="0" smtClean="0"/>
              <a:t> of the law is also </a:t>
            </a:r>
            <a:r>
              <a:rPr lang="en-US" b="1" dirty="0" smtClean="0"/>
              <a:t>critical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02A-26E1-4C61-83BD-011160A2A02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51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Presentation Plan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Sources of spill in Arctic petroleum activities 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The role of the law in Arctic oil spills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Managing oil spills in the Arctic 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Prevention of spills </a:t>
            </a:r>
          </a:p>
          <a:p>
            <a:pPr lvl="1"/>
            <a:r>
              <a:rPr lang="en-GB" dirty="0" err="1" smtClean="0">
                <a:solidFill>
                  <a:srgbClr val="C00000"/>
                </a:solidFill>
              </a:rPr>
              <a:t>Prepareding</a:t>
            </a:r>
            <a:r>
              <a:rPr lang="en-GB" dirty="0" smtClean="0">
                <a:solidFill>
                  <a:srgbClr val="C00000"/>
                </a:solidFill>
              </a:rPr>
              <a:t> for oil spills </a:t>
            </a:r>
          </a:p>
          <a:p>
            <a:pPr lvl="1"/>
            <a:r>
              <a:rPr lang="en-GB" dirty="0" smtClean="0">
                <a:solidFill>
                  <a:srgbClr val="C00000"/>
                </a:solidFill>
              </a:rPr>
              <a:t>Response to oil spills </a:t>
            </a:r>
          </a:p>
          <a:p>
            <a:r>
              <a:rPr lang="en-GB" dirty="0">
                <a:solidFill>
                  <a:srgbClr val="C00000"/>
                </a:solidFill>
              </a:rPr>
              <a:t>T</a:t>
            </a:r>
            <a:r>
              <a:rPr lang="en-GB" dirty="0" smtClean="0">
                <a:solidFill>
                  <a:srgbClr val="C00000"/>
                </a:solidFill>
              </a:rPr>
              <a:t>akeaways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8916B-82B4-4EDA-B0FC-889B02F84C02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Sources of oil spills in the Arctic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72605"/>
              </p:ext>
            </p:extLst>
          </p:nvPr>
        </p:nvGraphicFramePr>
        <p:xfrm>
          <a:off x="457200" y="1124744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02A-26E1-4C61-83BD-011160A2A02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63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Arctic oil spills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377470"/>
              </p:ext>
            </p:extLst>
          </p:nvPr>
        </p:nvGraphicFramePr>
        <p:xfrm>
          <a:off x="467544" y="1268760"/>
          <a:ext cx="8229600" cy="50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02A-26E1-4C61-83BD-011160A2A02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1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Law in Arctic Oil Spills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5266928" cy="54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Law comes from Legislature: Knowledge??? </a:t>
            </a:r>
          </a:p>
          <a:p>
            <a:pPr lvl="1"/>
            <a:r>
              <a:rPr lang="en-US" dirty="0" smtClean="0"/>
              <a:t>Input from</a:t>
            </a:r>
            <a:r>
              <a:rPr lang="mr-IN" dirty="0" smtClean="0"/>
              <a:t>…</a:t>
            </a:r>
            <a:r>
              <a:rPr lang="en-GB" dirty="0" smtClean="0"/>
              <a:t> ?</a:t>
            </a:r>
            <a:endParaRPr lang="en-US" dirty="0" smtClean="0"/>
          </a:p>
          <a:p>
            <a:r>
              <a:rPr lang="en-US" dirty="0" smtClean="0"/>
              <a:t>Need to have the highest standards for operation in the Arctic: Law needs to capture this</a:t>
            </a:r>
          </a:p>
          <a:p>
            <a:pPr lvl="1"/>
            <a:r>
              <a:rPr lang="en-US" dirty="0" smtClean="0"/>
              <a:t>Prescriptive </a:t>
            </a:r>
            <a:r>
              <a:rPr lang="en-US" dirty="0" err="1" smtClean="0"/>
              <a:t>vs</a:t>
            </a:r>
            <a:r>
              <a:rPr lang="en-US" dirty="0" smtClean="0"/>
              <a:t> rule based? </a:t>
            </a:r>
          </a:p>
          <a:p>
            <a:pPr lvl="1"/>
            <a:r>
              <a:rPr lang="en-US" dirty="0" smtClean="0"/>
              <a:t>Risk assessment </a:t>
            </a:r>
            <a:r>
              <a:rPr lang="en-US" dirty="0" err="1" smtClean="0"/>
              <a:t>vs</a:t>
            </a:r>
            <a:r>
              <a:rPr lang="en-US" dirty="0" smtClean="0"/>
              <a:t> set requirements</a:t>
            </a:r>
          </a:p>
          <a:p>
            <a:pPr lvl="1"/>
            <a:r>
              <a:rPr lang="en-US" dirty="0" smtClean="0"/>
              <a:t>Best practice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i="1" dirty="0" smtClean="0"/>
              <a:t>good oilfield practice </a:t>
            </a:r>
          </a:p>
          <a:p>
            <a:r>
              <a:rPr lang="en-US" dirty="0" smtClean="0"/>
              <a:t>Does the law underpin, or is it the umbrella?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02A-26E1-4C61-83BD-011160A2A022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1340768"/>
            <a:ext cx="3320621" cy="41448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986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Preventing oil spills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712968" cy="568863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Engineering</a:t>
            </a:r>
          </a:p>
          <a:p>
            <a:pPr lvl="1"/>
            <a:r>
              <a:rPr lang="en-US" dirty="0" smtClean="0"/>
              <a:t>Highest standards for operation in the Arctic </a:t>
            </a:r>
          </a:p>
          <a:p>
            <a:pPr lvl="2"/>
            <a:r>
              <a:rPr lang="en-US" b="1" dirty="0" err="1" smtClean="0"/>
              <a:t>Eg</a:t>
            </a:r>
            <a:r>
              <a:rPr lang="en-US" b="1" dirty="0" smtClean="0"/>
              <a:t>: NORSOK DS-010 </a:t>
            </a:r>
            <a:r>
              <a:rPr lang="en-US" dirty="0" smtClean="0"/>
              <a:t>(Well integrity in drilling and well operations)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/>
              <a:t>API St 65 </a:t>
            </a:r>
            <a:r>
              <a:rPr lang="en-US" b="1" dirty="0" err="1" smtClean="0"/>
              <a:t>Pt</a:t>
            </a:r>
            <a:r>
              <a:rPr lang="en-US" b="1" dirty="0" smtClean="0"/>
              <a:t> 2 </a:t>
            </a:r>
            <a:r>
              <a:rPr lang="en-US" dirty="0" smtClean="0"/>
              <a:t>(Isolation of Potential Flow Zones)</a:t>
            </a:r>
          </a:p>
          <a:p>
            <a:r>
              <a:rPr lang="en-US" b="1" dirty="0" smtClean="0"/>
              <a:t>Environmental Science</a:t>
            </a:r>
          </a:p>
          <a:p>
            <a:pPr lvl="1"/>
            <a:r>
              <a:rPr lang="en-US" dirty="0" smtClean="0"/>
              <a:t>Environment plan </a:t>
            </a:r>
            <a:r>
              <a:rPr lang="mr-IN" dirty="0" smtClean="0"/>
              <a:t>–</a:t>
            </a:r>
            <a:r>
              <a:rPr lang="en-US" dirty="0" smtClean="0"/>
              <a:t> zero discharge requirements </a:t>
            </a:r>
          </a:p>
          <a:p>
            <a:pPr lvl="1"/>
            <a:r>
              <a:rPr lang="en-US" dirty="0" smtClean="0"/>
              <a:t>Impact of activity </a:t>
            </a:r>
          </a:p>
          <a:p>
            <a:r>
              <a:rPr lang="en-US" b="1" dirty="0" smtClean="0"/>
              <a:t>Geosciences/reservoir engineer</a:t>
            </a:r>
          </a:p>
          <a:p>
            <a:pPr lvl="1"/>
            <a:r>
              <a:rPr lang="en-US" dirty="0" smtClean="0"/>
              <a:t>Reservoir modeling (stratigraphic sequences, pressure, temperature, well placement, </a:t>
            </a:r>
          </a:p>
          <a:p>
            <a:r>
              <a:rPr lang="en-US" b="1" dirty="0" smtClean="0"/>
              <a:t>Psychology</a:t>
            </a:r>
          </a:p>
          <a:p>
            <a:pPr lvl="1"/>
            <a:r>
              <a:rPr lang="en-US" b="1" dirty="0" smtClean="0"/>
              <a:t>Organizational culture/</a:t>
            </a:r>
            <a:r>
              <a:rPr lang="en-US" b="1" dirty="0" err="1" smtClean="0"/>
              <a:t>behaviour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Law</a:t>
            </a:r>
            <a:endParaRPr lang="en-US" b="1" dirty="0"/>
          </a:p>
          <a:p>
            <a:pPr lvl="1"/>
            <a:r>
              <a:rPr lang="en-US" dirty="0" smtClean="0"/>
              <a:t>Set out legal </a:t>
            </a:r>
            <a:r>
              <a:rPr lang="en-US" dirty="0"/>
              <a:t>requirements for drilling in Arctic</a:t>
            </a:r>
          </a:p>
          <a:p>
            <a:pPr lvl="2"/>
            <a:r>
              <a:rPr lang="en-US" dirty="0"/>
              <a:t>EG US Drilling </a:t>
            </a:r>
            <a:r>
              <a:rPr lang="en-US" dirty="0" smtClean="0"/>
              <a:t>Rules</a:t>
            </a:r>
          </a:p>
          <a:p>
            <a:pPr lvl="1"/>
            <a:r>
              <a:rPr lang="en-US" dirty="0" smtClean="0"/>
              <a:t>Enforcement of requirements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02A-26E1-4C61-83BD-011160A2A02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7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Preparing for Spills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554461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Logistics and planning:</a:t>
            </a:r>
          </a:p>
          <a:p>
            <a:pPr lvl="1"/>
            <a:r>
              <a:rPr lang="en-US" dirty="0" smtClean="0"/>
              <a:t>Stores/materials Civic/state interaction (see next slide) </a:t>
            </a:r>
          </a:p>
          <a:p>
            <a:pPr lvl="1"/>
            <a:r>
              <a:rPr lang="en-US" dirty="0" smtClean="0"/>
              <a:t>Training and planning for incident </a:t>
            </a:r>
          </a:p>
          <a:p>
            <a:pPr lvl="1"/>
            <a:r>
              <a:rPr lang="en-US" dirty="0" err="1" smtClean="0"/>
              <a:t>Decion</a:t>
            </a:r>
            <a:r>
              <a:rPr lang="en-US" dirty="0" smtClean="0"/>
              <a:t>-making and Coordination of response</a:t>
            </a:r>
          </a:p>
          <a:p>
            <a:pPr lvl="2"/>
            <a:r>
              <a:rPr lang="en-US" dirty="0" smtClean="0"/>
              <a:t>lead </a:t>
            </a:r>
            <a:r>
              <a:rPr lang="en-US" dirty="0" err="1" smtClean="0"/>
              <a:t>organisation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GIS/Sciences</a:t>
            </a:r>
          </a:p>
          <a:p>
            <a:pPr lvl="1"/>
            <a:r>
              <a:rPr lang="en-US" dirty="0" err="1" smtClean="0"/>
              <a:t>Modelling</a:t>
            </a:r>
            <a:r>
              <a:rPr lang="en-US" dirty="0" smtClean="0"/>
              <a:t> predictions of oil spill scenarios</a:t>
            </a:r>
          </a:p>
          <a:p>
            <a:r>
              <a:rPr lang="en-US" b="1" dirty="0" smtClean="0"/>
              <a:t>POLIS/International Relations</a:t>
            </a:r>
            <a:endParaRPr lang="en-US" dirty="0" smtClean="0"/>
          </a:p>
          <a:p>
            <a:pPr lvl="1"/>
            <a:r>
              <a:rPr lang="en-US" dirty="0" smtClean="0"/>
              <a:t>Establish and maintain cooperative arrangements </a:t>
            </a:r>
            <a:r>
              <a:rPr lang="mr-IN" dirty="0" smtClean="0"/>
              <a:t>–</a:t>
            </a:r>
            <a:r>
              <a:rPr lang="en-US" dirty="0" smtClean="0"/>
              <a:t> regional agreements for materials?</a:t>
            </a:r>
          </a:p>
          <a:p>
            <a:r>
              <a:rPr lang="en-US" b="1" dirty="0"/>
              <a:t>Law: </a:t>
            </a:r>
          </a:p>
          <a:p>
            <a:pPr lvl="1"/>
            <a:r>
              <a:rPr lang="en-US" dirty="0"/>
              <a:t>International agreements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02A-26E1-4C61-83BD-011160A2A0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9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276225"/>
            <a:ext cx="8591550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140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192688" cy="504056"/>
          </a:xfrm>
        </p:spPr>
        <p:txBody>
          <a:bodyPr>
            <a:noAutofit/>
          </a:bodyPr>
          <a:lstStyle/>
          <a:p>
            <a:r>
              <a:rPr lang="en-US" sz="3200" dirty="0" smtClean="0"/>
              <a:t>Response: </a:t>
            </a:r>
            <a:r>
              <a:rPr lang="en-US" sz="3200" dirty="0"/>
              <a:t>s</a:t>
            </a:r>
            <a:r>
              <a:rPr lang="en-US" sz="3200" dirty="0" smtClean="0"/>
              <a:t>topping the source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0688"/>
            <a:ext cx="5760640" cy="5472608"/>
          </a:xfrm>
        </p:spPr>
        <p:txBody>
          <a:bodyPr/>
          <a:lstStyle/>
          <a:p>
            <a:r>
              <a:rPr lang="en-US" sz="2800" dirty="0" smtClean="0"/>
              <a:t>Engineering</a:t>
            </a:r>
          </a:p>
          <a:p>
            <a:pPr lvl="1"/>
            <a:r>
              <a:rPr lang="en-US" sz="2000" dirty="0" smtClean="0"/>
              <a:t>How do we cap the well? </a:t>
            </a:r>
          </a:p>
          <a:p>
            <a:r>
              <a:rPr lang="en-US" sz="2800" dirty="0" smtClean="0"/>
              <a:t>Logistics: </a:t>
            </a:r>
          </a:p>
          <a:p>
            <a:pPr lvl="1"/>
            <a:r>
              <a:rPr lang="en-US" sz="2000" dirty="0" smtClean="0"/>
              <a:t>Capping the well </a:t>
            </a:r>
            <a:r>
              <a:rPr lang="mr-IN" sz="2000" dirty="0" smtClean="0"/>
              <a:t>–</a:t>
            </a:r>
            <a:r>
              <a:rPr lang="en-US" sz="2000" dirty="0" smtClean="0"/>
              <a:t> how do we get the </a:t>
            </a:r>
            <a:r>
              <a:rPr lang="en-US" sz="2000" i="1" dirty="0" smtClean="0"/>
              <a:t>capping stack </a:t>
            </a:r>
            <a:r>
              <a:rPr lang="en-US" sz="2000" dirty="0" smtClean="0"/>
              <a:t>there? </a:t>
            </a:r>
          </a:p>
          <a:p>
            <a:pPr marL="914400" lvl="2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7B02A-26E1-4C61-83BD-011160A2A022}" type="slidenum">
              <a:rPr lang="en-GB" smtClean="0"/>
              <a:t>9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479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348632"/>
            <a:ext cx="3083431" cy="4509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476672"/>
            <a:ext cx="2016224" cy="2001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4581128"/>
            <a:ext cx="1944216" cy="2026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8" y="2852936"/>
            <a:ext cx="1907704" cy="14847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5962" y="441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2852936"/>
            <a:ext cx="2594712" cy="2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89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470</Words>
  <Application>Microsoft Macintosh PowerPoint</Application>
  <PresentationFormat>On-screen Show (4:3)</PresentationFormat>
  <Paragraphs>107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role of science, technology and engineering in the regulation of arctic oil spills: An Interdisciplinary approach </vt:lpstr>
      <vt:lpstr>Presentation Plan</vt:lpstr>
      <vt:lpstr>Sources of oil spills in the Arctic</vt:lpstr>
      <vt:lpstr>Managing Arctic oil spills </vt:lpstr>
      <vt:lpstr>Role of Law in Arctic Oil Spills</vt:lpstr>
      <vt:lpstr>Preventing oil spills</vt:lpstr>
      <vt:lpstr>Preparing for Spills</vt:lpstr>
      <vt:lpstr>PowerPoint Presentation</vt:lpstr>
      <vt:lpstr>Response: stopping the source</vt:lpstr>
      <vt:lpstr>Response: oil spill response</vt:lpstr>
      <vt:lpstr>Takeaways</vt:lpstr>
    </vt:vector>
  </TitlesOfParts>
  <Company>University of Aberdeen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Oil Companies</dc:title>
  <dc:creator>law351</dc:creator>
  <cp:lastModifiedBy>TINA HUNTER-SCHULZ</cp:lastModifiedBy>
  <cp:revision>74</cp:revision>
  <dcterms:created xsi:type="dcterms:W3CDTF">2013-09-05T09:25:38Z</dcterms:created>
  <dcterms:modified xsi:type="dcterms:W3CDTF">2018-05-01T10:25:21Z</dcterms:modified>
</cp:coreProperties>
</file>