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4"/>
  </p:sldMasterIdLst>
  <p:notesMasterIdLst>
    <p:notesMasterId r:id="rId13"/>
  </p:notesMasterIdLst>
  <p:handoutMasterIdLst>
    <p:handoutMasterId r:id="rId14"/>
  </p:handoutMasterIdLst>
  <p:sldIdLst>
    <p:sldId id="261" r:id="rId5"/>
    <p:sldId id="262" r:id="rId6"/>
    <p:sldId id="274" r:id="rId7"/>
    <p:sldId id="275" r:id="rId8"/>
    <p:sldId id="276" r:id="rId9"/>
    <p:sldId id="277" r:id="rId10"/>
    <p:sldId id="279" r:id="rId11"/>
    <p:sldId id="260" r:id="rId12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5" orient="horz" pos="1008" userDrawn="1">
          <p15:clr>
            <a:srgbClr val="A4A3A4"/>
          </p15:clr>
        </p15:guide>
        <p15:guide id="7" pos="4921" userDrawn="1">
          <p15:clr>
            <a:srgbClr val="A4A3A4"/>
          </p15:clr>
        </p15:guide>
        <p15:guide id="8" pos="3266" userDrawn="1">
          <p15:clr>
            <a:srgbClr val="A4A3A4"/>
          </p15:clr>
        </p15:guide>
        <p15:guide id="10" orient="horz" pos="1325" userDrawn="1">
          <p15:clr>
            <a:srgbClr val="A4A3A4"/>
          </p15:clr>
        </p15:guide>
        <p15:guide id="14" orient="horz" pos="849" userDrawn="1">
          <p15:clr>
            <a:srgbClr val="A4A3A4"/>
          </p15:clr>
        </p15:guide>
        <p15:guide id="16" orient="horz" pos="2618" userDrawn="1">
          <p15:clr>
            <a:srgbClr val="A4A3A4"/>
          </p15:clr>
        </p15:guide>
        <p15:guide id="17" orient="horz" pos="2867" userDrawn="1">
          <p15:clr>
            <a:srgbClr val="A4A3A4"/>
          </p15:clr>
        </p15:guide>
        <p15:guide id="18" pos="226" userDrawn="1">
          <p15:clr>
            <a:srgbClr val="A4A3A4"/>
          </p15:clr>
        </p15:guide>
        <p15:guide id="19" pos="4377" userDrawn="1">
          <p15:clr>
            <a:srgbClr val="A4A3A4"/>
          </p15:clr>
        </p15:guide>
        <p15:guide id="20" orient="horz" pos="1166" userDrawn="1">
          <p15:clr>
            <a:srgbClr val="A4A3A4"/>
          </p15:clr>
        </p15:guide>
        <p15:guide id="21" orient="horz" pos="3240" userDrawn="1">
          <p15:clr>
            <a:srgbClr val="A4A3A4"/>
          </p15:clr>
        </p15:guide>
        <p15:guide id="22" pos="2767" userDrawn="1">
          <p15:clr>
            <a:srgbClr val="A4A3A4"/>
          </p15:clr>
        </p15:guide>
        <p15:guide id="23" pos="38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7DD8A5-A728-9C7C-F9A6-F26C08135F17}" name="Macdonald, Lucy J" initials="MLJ" userId="S::ade372@abdn.ac.uk::f488a842-baa6-445c-8bd4-613a5949b1d7" providerId="AD"/>
  <p188:author id="{7CAF7BF6-7A11-9674-ED67-4A4149AD6C3E}" name="Law, Karen" initials="LK" userId="S::lls032@abdn.ac.uk::4db01025-f5d7-4169-8d29-d41e4834ac6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CCCF"/>
    <a:srgbClr val="00374E"/>
    <a:srgbClr val="FBCB3B"/>
    <a:srgbClr val="75E0AA"/>
    <a:srgbClr val="14273D"/>
    <a:srgbClr val="0E434B"/>
    <a:srgbClr val="2E3547"/>
    <a:srgbClr val="593341"/>
    <a:srgbClr val="923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8" autoAdjust="0"/>
    <p:restoredTop sz="94852" autoAdjust="0"/>
  </p:normalViewPr>
  <p:slideViewPr>
    <p:cSldViewPr snapToGrid="0">
      <p:cViewPr varScale="1">
        <p:scale>
          <a:sx n="101" d="100"/>
          <a:sy n="101" d="100"/>
        </p:scale>
        <p:origin x="132" y="288"/>
      </p:cViewPr>
      <p:guideLst>
        <p:guide orient="horz" pos="3026"/>
        <p:guide orient="horz" pos="1008"/>
        <p:guide pos="4921"/>
        <p:guide pos="3266"/>
        <p:guide orient="horz" pos="1325"/>
        <p:guide orient="horz" pos="849"/>
        <p:guide orient="horz" pos="2618"/>
        <p:guide orient="horz" pos="2867"/>
        <p:guide pos="226"/>
        <p:guide pos="4377"/>
        <p:guide orient="horz" pos="1166"/>
        <p:guide orient="horz" pos="3240"/>
        <p:guide pos="2767"/>
        <p:guide pos="3810"/>
      </p:guideLst>
    </p:cSldViewPr>
  </p:slideViewPr>
  <p:outlineViewPr>
    <p:cViewPr>
      <p:scale>
        <a:sx n="33" d="100"/>
        <a:sy n="33" d="100"/>
      </p:scale>
      <p:origin x="0" y="-5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498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cker, Prof Steven J." userId="782841f4-7c40-4b51-bd67-b4356409bc97" providerId="ADAL" clId="{F81A88DB-7CBD-4B3E-A690-5F382942901C}"/>
    <pc:docChg chg="delSld">
      <pc:chgData name="Tucker, Prof Steven J." userId="782841f4-7c40-4b51-bd67-b4356409bc97" providerId="ADAL" clId="{F81A88DB-7CBD-4B3E-A690-5F382942901C}" dt="2024-09-24T10:36:04.632" v="0" actId="47"/>
      <pc:docMkLst>
        <pc:docMk/>
      </pc:docMkLst>
      <pc:sldChg chg="del">
        <pc:chgData name="Tucker, Prof Steven J." userId="782841f4-7c40-4b51-bd67-b4356409bc97" providerId="ADAL" clId="{F81A88DB-7CBD-4B3E-A690-5F382942901C}" dt="2024-09-24T10:36:04.632" v="0" actId="47"/>
        <pc:sldMkLst>
          <pc:docMk/>
          <pc:sldMk cId="4121758141" sldId="27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78BF24-5BA6-B7D1-26C9-7D87329896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5A70A-0C88-0F8C-1D6E-19AFAB4AA1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773A4-F3EE-F7FC-62EF-50C6233AB7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2B61-BD12-4A34-B14A-55D3490FD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60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7A81423-59AF-2674-C41D-3F51C1DC5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1389600"/>
            <a:ext cx="4791600" cy="1324800"/>
          </a:xfrm>
          <a:prstGeom prst="rect">
            <a:avLst/>
          </a:prstGeom>
        </p:spPr>
        <p:txBody>
          <a:bodyPr/>
          <a:lstStyle>
            <a:lvl1pPr>
              <a:lnSpc>
                <a:spcPts val="51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pPr>
              <a:lnSpc>
                <a:spcPts val="5100"/>
              </a:lnSpc>
            </a:pPr>
            <a:r>
              <a:rPr lang="en-US" sz="5000" b="1">
                <a:solidFill>
                  <a:schemeClr val="bg1"/>
                </a:solidFill>
              </a:rPr>
              <a:t>Click to edit Master title style</a:t>
            </a:r>
            <a:endParaRPr lang="en-US" sz="50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Aurora borealis">
            <a:extLst>
              <a:ext uri="{FF2B5EF4-FFF2-40B4-BE49-F238E27FC236}">
                <a16:creationId xmlns:a16="http://schemas.microsoft.com/office/drawing/2014/main" id="{D8998E38-7B7F-0C9A-943A-08547EF31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201" y="565830"/>
            <a:ext cx="4328748" cy="40279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BCCC13-4C68-6286-F64C-F4D4357D5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6115" y="566662"/>
            <a:ext cx="3731075" cy="17009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6FC2EE-D53C-5439-FD07-9FDDDC09F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89898" y="565341"/>
            <a:ext cx="2206943" cy="128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AAACDE-B985-A500-ACB0-16600B9CC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52557" y="3148164"/>
            <a:ext cx="2737341" cy="1444877"/>
          </a:xfrm>
          <a:prstGeom prst="rect">
            <a:avLst/>
          </a:prstGeom>
        </p:spPr>
      </p:pic>
      <p:pic>
        <p:nvPicPr>
          <p:cNvPr id="8" name="Logo" descr="University of Aberdeen Logo">
            <a:extLst>
              <a:ext uri="{FF2B5EF4-FFF2-40B4-BE49-F238E27FC236}">
                <a16:creationId xmlns:a16="http://schemas.microsoft.com/office/drawing/2014/main" id="{3F8FD775-1144-CC55-9A99-E37EA2E49C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black">
          <a:xfrm>
            <a:off x="327214" y="2961389"/>
            <a:ext cx="1440000" cy="3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41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" userDrawn="1">
          <p15:clr>
            <a:srgbClr val="FBAE40"/>
          </p15:clr>
        </p15:guide>
        <p15:guide id="2" pos="204" userDrawn="1">
          <p15:clr>
            <a:srgbClr val="FBAE40"/>
          </p15:clr>
        </p15:guide>
        <p15:guide id="3" orient="horz" pos="3026" userDrawn="1">
          <p15:clr>
            <a:srgbClr val="FBAE40"/>
          </p15:clr>
        </p15:guide>
        <p15:guide id="4" pos="55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ue title, sub,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051971F-2BA7-CA3C-16A0-A86A8CE5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263600"/>
            <a:ext cx="3110400" cy="817200"/>
          </a:xfrm>
          <a:prstGeom prst="rect">
            <a:avLst/>
          </a:prstGeom>
        </p:spPr>
        <p:txBody>
          <a:bodyPr/>
          <a:lstStyle>
            <a:lvl1pPr>
              <a:defRPr lang="en-GB" sz="2400" b="0" i="0" u="none" strike="noStrike" cap="none" dirty="0">
                <a:solidFill>
                  <a:schemeClr val="accent6"/>
                </a:solidFill>
                <a:latin typeface="Arial" panose="020B0604020202020204" pitchFamily="34" charset="0"/>
                <a:ea typeface="Navigo" panose="02070503070706040303" pitchFamily="18" charset="77"/>
                <a:cs typeface="Arial" panose="020B0604020202020204" pitchFamily="34" charset="0"/>
                <a:sym typeface="Montserra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713DE3-3428-0646-43D0-8154932D7D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338" y="2176463"/>
            <a:ext cx="3108325" cy="1376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47FD8F-E1C6-A81B-5455-444DF6D941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19513" y="1263650"/>
            <a:ext cx="4276725" cy="3435350"/>
          </a:xfrm>
        </p:spPr>
        <p:txBody>
          <a:bodyPr/>
          <a:lstStyle>
            <a:lvl1pPr marL="0" indent="0">
              <a:buClr>
                <a:schemeClr val="accent4"/>
              </a:buClr>
              <a:buFont typeface="Arial" panose="020B0604020202020204" pitchFamily="34" charset="0"/>
              <a:buNone/>
              <a:defRPr/>
            </a:lvl1pPr>
            <a:lvl2pPr marL="357188" indent="-182563">
              <a:buClr>
                <a:schemeClr val="accent4"/>
              </a:buClr>
              <a:defRPr/>
            </a:lvl2pPr>
            <a:lvl3pPr marL="538163" indent="-174625">
              <a:buClr>
                <a:schemeClr val="accent4"/>
              </a:buClr>
              <a:defRPr/>
            </a:lvl3pPr>
            <a:lvl4pPr marL="717550" indent="-192088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4pPr>
            <a:lvl5pPr marL="896938" indent="-176213">
              <a:buClr>
                <a:schemeClr val="accent4"/>
              </a:buClr>
              <a:buFont typeface="Arial" panose="020B0604020202020204" pitchFamily="34" charset="0"/>
              <a:buChar char="̵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C6C0C311-DAB9-0285-4446-A40DAF5A0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327214" y="4410406"/>
            <a:ext cx="1440000" cy="3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01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">
          <p15:clr>
            <a:srgbClr val="FBAE40"/>
          </p15:clr>
        </p15:guide>
        <p15:guide id="2" pos="204">
          <p15:clr>
            <a:srgbClr val="FBAE40"/>
          </p15:clr>
        </p15:guide>
        <p15:guide id="3" orient="horz" pos="30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t on green, title, sub, text 5">
    <p:bg>
      <p:bgPr>
        <a:solidFill>
          <a:srgbClr val="0E43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1447C827-78C2-899F-482F-9843FCB79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263600"/>
            <a:ext cx="3110400" cy="81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75E0A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3E6456A6-F2E3-A7F0-6F11-499BE07788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338" y="2176463"/>
            <a:ext cx="3108325" cy="1376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E16FB1-A22D-1F18-CDDF-F3D88A3E8B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19513" y="1263650"/>
            <a:ext cx="4276725" cy="3435350"/>
          </a:xfrm>
        </p:spPr>
        <p:txBody>
          <a:bodyPr/>
          <a:lstStyle>
            <a:lvl1pPr marL="0" indent="0">
              <a:buClr>
                <a:schemeClr val="accent3"/>
              </a:buClr>
              <a:buFont typeface="Arial" panose="020B0604020202020204" pitchFamily="34" charset="0"/>
              <a:buNone/>
              <a:defRPr/>
            </a:lvl1pPr>
            <a:lvl2pPr marL="357188" indent="-182563">
              <a:buClr>
                <a:schemeClr val="accent3"/>
              </a:buClr>
              <a:defRPr/>
            </a:lvl2pPr>
            <a:lvl3pPr marL="538163" indent="-174625">
              <a:buClr>
                <a:schemeClr val="accent3"/>
              </a:buClr>
              <a:defRPr/>
            </a:lvl3pPr>
            <a:lvl4pPr marL="717550" indent="-182563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896938" indent="-176213">
              <a:buClr>
                <a:schemeClr val="accent3"/>
              </a:buClr>
              <a:buFont typeface="Arial" panose="020B0604020202020204" pitchFamily="34" charset="0"/>
              <a:buChar char="̵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2EB6A19E-A28F-00E4-7C51-2170BBA9B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327214" y="4410406"/>
            <a:ext cx="1440000" cy="3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0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" userDrawn="1">
          <p15:clr>
            <a:srgbClr val="FBAE40"/>
          </p15:clr>
        </p15:guide>
        <p15:guide id="2" pos="204" userDrawn="1">
          <p15:clr>
            <a:srgbClr val="FBAE40"/>
          </p15:clr>
        </p15:guide>
        <p15:guide id="3" orient="horz" pos="3026" userDrawn="1">
          <p15:clr>
            <a:srgbClr val="FBAE40"/>
          </p15:clr>
        </p15:guide>
        <p15:guide id="4" pos="553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on dark, title, sub, text">
    <p:bg>
      <p:bgPr>
        <a:solidFill>
          <a:srgbClr val="142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3">
            <a:extLst>
              <a:ext uri="{FF2B5EF4-FFF2-40B4-BE49-F238E27FC236}">
                <a16:creationId xmlns:a16="http://schemas.microsoft.com/office/drawing/2014/main" id="{C7845207-2B78-60D5-BAFA-7B9DB640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263600"/>
            <a:ext cx="3110400" cy="81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GB" sz="2400" b="0" i="0" u="none" strike="noStrike" cap="none" dirty="0">
                <a:solidFill>
                  <a:srgbClr val="00CCCF"/>
                </a:solidFill>
                <a:latin typeface="Arial" panose="020B0604020202020204" pitchFamily="34" charset="0"/>
                <a:ea typeface="Navigo" panose="02070503070706040303" pitchFamily="18" charset="77"/>
                <a:cs typeface="Arial" panose="020B0604020202020204" pitchFamily="34" charset="0"/>
                <a:sym typeface="Montserra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4487EA1-F103-7F47-C788-503F1C33C3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338" y="2176463"/>
            <a:ext cx="3108325" cy="13763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6426AA1-808D-3E4A-0A09-D5BFBC6B68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19513" y="1263650"/>
            <a:ext cx="4276725" cy="3435350"/>
          </a:xfrm>
        </p:spPr>
        <p:txBody>
          <a:bodyPr/>
          <a:lstStyle>
            <a:lvl1pPr marL="0" indent="0">
              <a:buClr>
                <a:schemeClr val="accent6"/>
              </a:buClr>
              <a:buFont typeface="Arial" panose="020B0604020202020204" pitchFamily="34" charset="0"/>
              <a:buNone/>
              <a:defRPr/>
            </a:lvl1pPr>
            <a:lvl2pPr marL="357188" indent="-182563">
              <a:buClr>
                <a:schemeClr val="accent6"/>
              </a:buClr>
              <a:defRPr/>
            </a:lvl2pPr>
            <a:lvl3pPr marL="538163" indent="-174625">
              <a:buClr>
                <a:schemeClr val="accent6"/>
              </a:buClr>
              <a:defRPr/>
            </a:lvl3pPr>
            <a:lvl4pPr marL="717550" indent="-182563">
              <a:buClr>
                <a:schemeClr val="accent6"/>
              </a:buClr>
              <a:defRPr/>
            </a:lvl4pPr>
            <a:lvl5pPr marL="896938" indent="-176213"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B7DDD0D0-08EF-C4FA-27A4-712A30483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327214" y="4410406"/>
            <a:ext cx="1440000" cy="3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0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" userDrawn="1">
          <p15:clr>
            <a:srgbClr val="FBAE40"/>
          </p15:clr>
        </p15:guide>
        <p15:guide id="2" pos="204" userDrawn="1">
          <p15:clr>
            <a:srgbClr val="FBAE40"/>
          </p15:clr>
        </p15:guide>
        <p15:guide id="3" orient="horz" pos="3026" userDrawn="1">
          <p15:clr>
            <a:srgbClr val="FBAE40"/>
          </p15:clr>
        </p15:guide>
        <p15:guide id="4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Pink Background Single Header 1 1 1" preserve="1" userDrawn="1">
  <p:cSld name="Title and text 2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2FF85E-867A-B82D-3409-4A0E12BE7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hidden">
          <a:xfrm>
            <a:off x="5284898" y="-801"/>
            <a:ext cx="3859102" cy="1707028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616B6948-870D-55A9-BB71-235BACA22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263600"/>
            <a:ext cx="8460000" cy="522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3829E21-6B3C-37F9-82D0-1283ED4793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400" y="1836738"/>
            <a:ext cx="8460087" cy="2493962"/>
          </a:xfrm>
        </p:spPr>
        <p:txBody>
          <a:bodyPr/>
          <a:lstStyle>
            <a:lvl1pPr marL="1588" indent="0">
              <a:buFont typeface="Arial" panose="020B0604020202020204" pitchFamily="34" charset="0"/>
              <a:buNone/>
              <a:defRPr/>
            </a:lvl1pPr>
            <a:lvl2pPr marL="357188" indent="-182563">
              <a:defRPr/>
            </a:lvl2pPr>
            <a:lvl3pPr marL="538163" indent="-174625">
              <a:defRPr/>
            </a:lvl3pPr>
            <a:lvl4pPr marL="717550" indent="-180975">
              <a:buFont typeface="Arial" panose="020B0604020202020204" pitchFamily="34" charset="0"/>
              <a:buChar char="•"/>
              <a:defRPr/>
            </a:lvl4pPr>
            <a:lvl5pPr marL="896938" indent="-176213">
              <a:buFont typeface="Arial" panose="020B0604020202020204" pitchFamily="34" charset="0"/>
              <a:buChar char="̵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57BFD23E-A4B4-4AC9-9E48-F6663C789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327214" y="4410406"/>
            <a:ext cx="1440000" cy="3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38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Pink Background Single Header 1 1 1" preserve="1" userDrawn="1">
  <p:cSld name="Title and two columns 2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2FF85E-867A-B82D-3409-4A0E12BE7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hidden">
          <a:xfrm>
            <a:off x="5284898" y="-801"/>
            <a:ext cx="3859102" cy="1707028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5D99196F-1B8E-66EC-1F93-4D740F24B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263600"/>
            <a:ext cx="8460000" cy="522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C88E11DC-31AF-8FDD-7CCD-FE4CFD5A9D8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700" y="1836738"/>
            <a:ext cx="4198938" cy="249396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357188" indent="-182563">
              <a:buClr>
                <a:schemeClr val="bg1"/>
              </a:buClr>
              <a:buFont typeface="Arial" panose="020B0604020202020204" pitchFamily="34" charset="0"/>
              <a:buChar char="̶"/>
              <a:defRPr sz="1600">
                <a:solidFill>
                  <a:schemeClr val="bg1"/>
                </a:solidFill>
              </a:defRPr>
            </a:lvl2pPr>
            <a:lvl3pPr marL="538163" indent="-182563">
              <a:buClr>
                <a:schemeClr val="bg1"/>
              </a:buClr>
              <a:buFont typeface="Wingdings" panose="05000000000000000000" pitchFamily="2" charset="2"/>
              <a:buChar char="§"/>
              <a:tabLst/>
              <a:defRPr sz="1400">
                <a:solidFill>
                  <a:schemeClr val="bg1"/>
                </a:solidFill>
              </a:defRPr>
            </a:lvl3pPr>
            <a:lvl4pPr marL="717550" indent="-171450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896938" indent="-171450">
              <a:buClr>
                <a:schemeClr val="bg1"/>
              </a:buClr>
              <a:buFont typeface="Arial" panose="020B0604020202020204" pitchFamily="34" charset="0"/>
              <a:buChar char="̵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D7AB2FFB-439C-A351-4515-6C88850909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25962" y="1836738"/>
            <a:ext cx="4198938" cy="249396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357188" indent="-182563">
              <a:buClr>
                <a:schemeClr val="bg1"/>
              </a:buClr>
              <a:buFont typeface="Arial" panose="020B0604020202020204" pitchFamily="34" charset="0"/>
              <a:buChar char="̶"/>
              <a:defRPr sz="1600">
                <a:solidFill>
                  <a:schemeClr val="bg1"/>
                </a:solidFill>
              </a:defRPr>
            </a:lvl2pPr>
            <a:lvl3pPr marL="541338" indent="-182563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3pPr>
            <a:lvl4pPr marL="715963" indent="-171450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898525" indent="-171450">
              <a:buClr>
                <a:schemeClr val="bg1"/>
              </a:buClr>
              <a:buFont typeface="Arial" panose="020B0604020202020204" pitchFamily="34" charset="0"/>
              <a:buChar char="̵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5287950A-7F03-870B-4533-6F6895D4B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327214" y="4410406"/>
            <a:ext cx="1440000" cy="3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42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Pink Background Single Header 1 1 1" preserve="1" userDrawn="1">
  <p:cSld name="Title only 2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2FF85E-867A-B82D-3409-4A0E12BE7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hidden">
          <a:xfrm>
            <a:off x="5284898" y="-801"/>
            <a:ext cx="3859102" cy="1707028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8029B484-0199-0385-5D90-19A2610D7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263600"/>
            <a:ext cx="8460000" cy="522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EDB0F3AC-423F-1344-CF44-554BA5445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327214" y="4410406"/>
            <a:ext cx="1440000" cy="3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09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Pink Background Single Header 1 1 1" preserve="1" userDrawn="1">
  <p:cSld name="Title and text 3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083355-53AD-D763-F445-CDB60F00C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hidden">
          <a:xfrm>
            <a:off x="5284898" y="-1143"/>
            <a:ext cx="3859102" cy="1700931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029E437F-55BA-E927-76B2-D41CD591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263600"/>
            <a:ext cx="8460000" cy="522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E7EB1F7-D514-87E5-FDD1-38DBE938A1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700" y="1836738"/>
            <a:ext cx="8459788" cy="249396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4pPr marL="898525" indent="-182563">
              <a:buFont typeface="Arial" panose="020B0604020202020204" pitchFamily="34" charset="0"/>
              <a:buChar char="•"/>
              <a:defRPr/>
            </a:lvl4pPr>
            <a:lvl5pPr marL="1074738" indent="-176213">
              <a:buFont typeface="Arial" panose="020B0604020202020204" pitchFamily="34" charset="0"/>
              <a:buChar char="̵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CA915AA7-CD3C-C41E-F17E-48D2AB46B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327214" y="4410406"/>
            <a:ext cx="1440000" cy="3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52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Pink Background Single Header 1 1 1" preserve="1" userDrawn="1">
  <p:cSld name="Title and two columns 3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083355-53AD-D763-F445-CDB60F00C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hidden">
          <a:xfrm>
            <a:off x="5284898" y="-1143"/>
            <a:ext cx="3859102" cy="1700931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DEDF0E01-BF69-1C21-48AC-9EF45751D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263600"/>
            <a:ext cx="8460000" cy="522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9826F7-493F-7EE7-6A2B-3515499F8E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400" y="1836738"/>
            <a:ext cx="4198938" cy="249396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357188" indent="-182563">
              <a:buClr>
                <a:schemeClr val="bg1"/>
              </a:buClr>
              <a:buFont typeface="Arial" panose="020B0604020202020204" pitchFamily="34" charset="0"/>
              <a:buChar char="̶"/>
              <a:defRPr sz="1600">
                <a:solidFill>
                  <a:schemeClr val="bg1"/>
                </a:solidFill>
              </a:defRPr>
            </a:lvl2pPr>
            <a:lvl3pPr marL="541338" indent="-182563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3pPr>
            <a:lvl4pPr marL="715963" indent="-171450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898525" indent="-171450">
              <a:buClr>
                <a:schemeClr val="bg1"/>
              </a:buClr>
              <a:buFont typeface="Arial" panose="020B0604020202020204" pitchFamily="34" charset="0"/>
              <a:buChar char="̵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C0AC3292-C371-C6A1-F778-78062CFE86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25962" y="1836738"/>
            <a:ext cx="4198938" cy="249396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357188" indent="-182563">
              <a:buClr>
                <a:schemeClr val="bg1"/>
              </a:buClr>
              <a:buFont typeface="Arial" panose="020B0604020202020204" pitchFamily="34" charset="0"/>
              <a:buChar char="̶"/>
              <a:defRPr sz="1600">
                <a:solidFill>
                  <a:schemeClr val="bg1"/>
                </a:solidFill>
              </a:defRPr>
            </a:lvl2pPr>
            <a:lvl3pPr marL="541338" indent="-182563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3pPr>
            <a:lvl4pPr marL="715963" indent="-171450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898525" indent="-171450">
              <a:buClr>
                <a:schemeClr val="bg1"/>
              </a:buClr>
              <a:buFont typeface="Arial" panose="020B0604020202020204" pitchFamily="34" charset="0"/>
              <a:buChar char="̵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32ACB8A2-B5E4-0DC3-D577-C0B265920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327214" y="4410406"/>
            <a:ext cx="1440000" cy="3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37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Pink Background Single Header 1 1 1" preserve="1" userDrawn="1">
  <p:cSld name="Title only 3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083355-53AD-D763-F445-CDB60F00C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hidden">
          <a:xfrm>
            <a:off x="5284898" y="-1143"/>
            <a:ext cx="3859102" cy="1700931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06DF9D07-1CB9-F9D2-021E-E947B9CB2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263600"/>
            <a:ext cx="8460000" cy="522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36638EFC-7933-191A-E24C-916EA37E5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327214" y="4410406"/>
            <a:ext cx="1440000" cy="3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12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Pink Background Single Header 1 1 1" preserve="1" userDrawn="1">
  <p:cSld name="Title and text 4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9B4A7B-EB60-73BE-A7F6-1EE500CD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hidden">
          <a:xfrm>
            <a:off x="5284898" y="-1143"/>
            <a:ext cx="3859102" cy="1700931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9466E073-5B03-49FC-99D2-2EA2EAC4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263600"/>
            <a:ext cx="8460000" cy="522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E31725-4EED-2ADE-920B-473753605C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700" y="1836738"/>
            <a:ext cx="8459788" cy="249396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357188" indent="-182563">
              <a:defRPr/>
            </a:lvl2pPr>
            <a:lvl3pPr marL="538163" indent="-174625">
              <a:defRPr/>
            </a:lvl3pPr>
            <a:lvl4pPr marL="717550" indent="-179388">
              <a:buFont typeface="Arial" panose="020B0604020202020204" pitchFamily="34" charset="0"/>
              <a:buChar char="•"/>
              <a:defRPr/>
            </a:lvl4pPr>
            <a:lvl5pPr marL="896938" indent="-176213">
              <a:buFont typeface="Arial" panose="020B0604020202020204" pitchFamily="34" charset="0"/>
              <a:buChar char="̵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286BCEDD-66B7-2373-DA08-F1A9C8E9C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327214" y="4410406"/>
            <a:ext cx="1440000" cy="3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76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1B14EB-7D34-8496-1EAA-B01596880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99" y="1990801"/>
            <a:ext cx="7914151" cy="58095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BF1188-2F61-4858-3CD4-1D19B1E9C8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662" y="2587625"/>
            <a:ext cx="7914151" cy="58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Logo" descr="University of Aberdeen Logo">
            <a:extLst>
              <a:ext uri="{FF2B5EF4-FFF2-40B4-BE49-F238E27FC236}">
                <a16:creationId xmlns:a16="http://schemas.microsoft.com/office/drawing/2014/main" id="{3B9750A3-7868-B903-3FEE-B1A3DD1360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327214" y="4410406"/>
            <a:ext cx="1440000" cy="3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66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" userDrawn="1">
          <p15:clr>
            <a:srgbClr val="FBAE40"/>
          </p15:clr>
        </p15:guide>
        <p15:guide id="2" pos="204" userDrawn="1">
          <p15:clr>
            <a:srgbClr val="FBAE40"/>
          </p15:clr>
        </p15:guide>
        <p15:guide id="3" orient="horz" pos="3026" userDrawn="1">
          <p15:clr>
            <a:srgbClr val="FBAE40"/>
          </p15:clr>
        </p15:guide>
        <p15:guide id="4" pos="553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Pink Background Single Header 1 1 1" preserve="1" userDrawn="1">
  <p:cSld name="Title and two columns 4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9B4A7B-EB60-73BE-A7F6-1EE500CD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hidden">
          <a:xfrm>
            <a:off x="5284898" y="-1143"/>
            <a:ext cx="3859102" cy="1700931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34409D21-6FFB-E1F0-3D42-7EF9D5BC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263600"/>
            <a:ext cx="8460000" cy="522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DEA31DF9-7DF7-5668-93E3-02740071EE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700" y="1836738"/>
            <a:ext cx="4198938" cy="249396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357188" indent="-182563">
              <a:buClr>
                <a:schemeClr val="bg1"/>
              </a:buClr>
              <a:buFont typeface="Arial" panose="020B0604020202020204" pitchFamily="34" charset="0"/>
              <a:buChar char="̶"/>
              <a:defRPr sz="1600">
                <a:solidFill>
                  <a:schemeClr val="bg1"/>
                </a:solidFill>
              </a:defRPr>
            </a:lvl2pPr>
            <a:lvl3pPr marL="541338" indent="-182563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3pPr>
            <a:lvl4pPr marL="715963" indent="-171450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898525" indent="-171450">
              <a:buClr>
                <a:schemeClr val="bg1"/>
              </a:buClr>
              <a:buFont typeface="Arial" panose="020B0604020202020204" pitchFamily="34" charset="0"/>
              <a:buChar char="̵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E3A35FCB-A612-5276-122C-ADBE8276A8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25962" y="1836738"/>
            <a:ext cx="4198938" cy="249396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357188" indent="-182563">
              <a:buClr>
                <a:schemeClr val="bg1"/>
              </a:buClr>
              <a:buFont typeface="Arial" panose="020B0604020202020204" pitchFamily="34" charset="0"/>
              <a:buChar char="̶"/>
              <a:defRPr sz="1600">
                <a:solidFill>
                  <a:schemeClr val="bg1"/>
                </a:solidFill>
              </a:defRPr>
            </a:lvl2pPr>
            <a:lvl3pPr marL="541338" indent="-182563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3pPr>
            <a:lvl4pPr marL="715963" indent="-171450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898525" indent="-171450">
              <a:buClr>
                <a:schemeClr val="bg1"/>
              </a:buClr>
              <a:buFont typeface="Arial" panose="020B0604020202020204" pitchFamily="34" charset="0"/>
              <a:buChar char="̵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4B0923E0-A4B1-F399-3CAC-9CC6EC412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327214" y="4410406"/>
            <a:ext cx="1440000" cy="3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48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Pink Background Single Header 1 1 1" preserve="1" userDrawn="1">
  <p:cSld name="Title only 4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9B4A7B-EB60-73BE-A7F6-1EE500CD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hidden">
          <a:xfrm>
            <a:off x="5284898" y="-1143"/>
            <a:ext cx="3859102" cy="1700931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3AF8CCA4-00DE-A4B4-EA17-2EC98F14B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263600"/>
            <a:ext cx="8460000" cy="522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3B506BCB-B7E7-F00B-F58E-243DDE9FC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327214" y="4410406"/>
            <a:ext cx="1440000" cy="3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26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Pink Background Single Header 1 1 1" preserve="1" userDrawn="1">
  <p:cSld name="Title and text 5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595316-7274-041D-72AD-F0AA7BD5E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hidden">
          <a:xfrm>
            <a:off x="5284898" y="2357"/>
            <a:ext cx="3859102" cy="1700931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96025ED5-FEA8-B0E5-BC29-212D40B0A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263600"/>
            <a:ext cx="8460000" cy="522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AF626D8-243C-CD10-1D58-CA11FEA370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700" y="1836738"/>
            <a:ext cx="8459788" cy="249396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357188" indent="-182563">
              <a:defRPr/>
            </a:lvl2pPr>
            <a:lvl3pPr marL="538163" indent="-174625">
              <a:defRPr/>
            </a:lvl3pPr>
            <a:lvl4pPr marL="717550" indent="-182563">
              <a:buFont typeface="Arial" panose="020B0604020202020204" pitchFamily="34" charset="0"/>
              <a:buChar char="•"/>
              <a:defRPr/>
            </a:lvl4pPr>
            <a:lvl5pPr marL="896938" indent="-176213">
              <a:buFont typeface="Arial" panose="020B0604020202020204" pitchFamily="34" charset="0"/>
              <a:buChar char="̵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531345BE-030A-7E15-3B6D-FC91B6A76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327214" y="4410406"/>
            <a:ext cx="1440000" cy="3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0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Pink Background Single Header 1 1 1" preserve="1" userDrawn="1">
  <p:cSld name="Title and two columns 5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595316-7274-041D-72AD-F0AA7BD5E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hidden">
          <a:xfrm>
            <a:off x="5284898" y="2357"/>
            <a:ext cx="3859102" cy="1700931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63B69713-FD89-8D77-22B4-D98DC6FC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263600"/>
            <a:ext cx="8460000" cy="522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EC142A1-6515-226E-3417-653A3EE3E73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700" y="1836738"/>
            <a:ext cx="4198938" cy="249396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357188" indent="-182563">
              <a:buClr>
                <a:schemeClr val="bg1"/>
              </a:buClr>
              <a:buFont typeface="Arial" panose="020B0604020202020204" pitchFamily="34" charset="0"/>
              <a:buChar char="̶"/>
              <a:defRPr sz="1600">
                <a:solidFill>
                  <a:schemeClr val="bg1"/>
                </a:solidFill>
              </a:defRPr>
            </a:lvl2pPr>
            <a:lvl3pPr marL="538163" indent="-182563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3pPr>
            <a:lvl4pPr marL="715963" indent="-171450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898525" indent="-171450">
              <a:buClr>
                <a:schemeClr val="bg1"/>
              </a:buClr>
              <a:buFont typeface="Arial" panose="020B0604020202020204" pitchFamily="34" charset="0"/>
              <a:buChar char="̵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AF7F6424-E7EA-92BB-79A4-38CDDE2CE2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25962" y="1836738"/>
            <a:ext cx="4198938" cy="249396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357188" indent="-182563">
              <a:buClr>
                <a:schemeClr val="bg1"/>
              </a:buClr>
              <a:buFont typeface="Arial" panose="020B0604020202020204" pitchFamily="34" charset="0"/>
              <a:buChar char="̶"/>
              <a:defRPr sz="1600">
                <a:solidFill>
                  <a:schemeClr val="bg1"/>
                </a:solidFill>
              </a:defRPr>
            </a:lvl2pPr>
            <a:lvl3pPr marL="541338" indent="-182563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3pPr>
            <a:lvl4pPr marL="715963" indent="-171450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898525" indent="-171450">
              <a:buClr>
                <a:schemeClr val="bg1"/>
              </a:buClr>
              <a:buFont typeface="Arial" panose="020B0604020202020204" pitchFamily="34" charset="0"/>
              <a:buChar char="̵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7E44F5AA-93CF-EB30-56F2-6D03FBE10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327214" y="4410406"/>
            <a:ext cx="1440000" cy="3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97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Pink Background Single Header 1 1 1" preserve="1" userDrawn="1">
  <p:cSld name="Title only 5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595316-7274-041D-72AD-F0AA7BD5E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hidden">
          <a:xfrm>
            <a:off x="5284898" y="2357"/>
            <a:ext cx="3859102" cy="1700931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F4EEC9B6-4F0E-8884-4290-BED4E0B4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263600"/>
            <a:ext cx="8460000" cy="522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DBCF51AF-706E-F10F-DB78-66E4C1902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327214" y="4410406"/>
            <a:ext cx="1440000" cy="3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72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ngs, title, text">
    <p:bg>
      <p:bgPr>
        <a:solidFill>
          <a:srgbClr val="0037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8D20D66-6664-22C9-55F3-D751651B4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525" y="825669"/>
            <a:ext cx="33552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0947BB-7006-6BC5-2D22-720A3543C5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83175" y="1906588"/>
            <a:ext cx="3362325" cy="23574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/>
            </a:lvl1pPr>
            <a:lvl2pPr marL="357188" indent="-182563">
              <a:defRPr/>
            </a:lvl2pPr>
            <a:lvl3pPr marL="538163" indent="-180975">
              <a:defRPr/>
            </a:lvl3pPr>
            <a:lvl4pPr marL="717550" indent="-182563">
              <a:buFont typeface="Arial" panose="020B0604020202020204" pitchFamily="34" charset="0"/>
              <a:buChar char="•"/>
              <a:defRPr/>
            </a:lvl4pPr>
            <a:lvl5pPr marL="896938" indent="-176213">
              <a:buFont typeface="Arial" panose="020B0604020202020204" pitchFamily="34" charset="0"/>
              <a:buChar char="̵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Kings College">
            <a:extLst>
              <a:ext uri="{FF2B5EF4-FFF2-40B4-BE49-F238E27FC236}">
                <a16:creationId xmlns:a16="http://schemas.microsoft.com/office/drawing/2014/main" id="{9992EFCC-CF2E-A2D2-D7D9-B0A9434283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75" y="831346"/>
            <a:ext cx="2880035" cy="3432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68A9F8-0097-3649-2AEC-F863A211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1961" y="708025"/>
            <a:ext cx="2755631" cy="11705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E49D6D-596A-8589-E3C8-2E9582B57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74979" y="3289940"/>
            <a:ext cx="1621677" cy="10486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36DA0F-A129-6F4E-6496-ADA3C18D3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8009371" y="357965"/>
            <a:ext cx="775854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50" b="1" dirty="0">
                <a:solidFill>
                  <a:schemeClr val="bg1"/>
                </a:solidFill>
              </a:rPr>
              <a:t>ABERDEEN 2040</a:t>
            </a:r>
            <a:endParaRPr lang="en-US" sz="750" dirty="0">
              <a:solidFill>
                <a:schemeClr val="bg1"/>
              </a:solidFill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B59EC5AB-6688-0EE8-95BA-13B9B6474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black">
          <a:xfrm>
            <a:off x="327214" y="4410406"/>
            <a:ext cx="1440000" cy="3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18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" userDrawn="1">
          <p15:clr>
            <a:srgbClr val="FBAE40"/>
          </p15:clr>
        </p15:guide>
        <p15:guide id="2" pos="204" userDrawn="1">
          <p15:clr>
            <a:srgbClr val="FBAE40"/>
          </p15:clr>
        </p15:guide>
        <p15:guide id="3" orient="horz" pos="3026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pos="930" userDrawn="1">
          <p15:clr>
            <a:srgbClr val="FBAE40"/>
          </p15:clr>
        </p15:guide>
        <p15:guide id="6" pos="3016" userDrawn="1">
          <p15:clr>
            <a:srgbClr val="FBAE40"/>
          </p15:clr>
        </p15:guide>
        <p15:guide id="7" orient="horz" pos="441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brary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CE9AAAA-F7CC-B491-3F88-BF418B11C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525" y="825669"/>
            <a:ext cx="33552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1F911D-EEDB-3E34-0325-AB82619EE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8009371" y="357965"/>
            <a:ext cx="775854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50" b="1" dirty="0">
                <a:solidFill>
                  <a:schemeClr val="bg1"/>
                </a:solidFill>
              </a:rPr>
              <a:t>ABERDEEN 2040</a:t>
            </a:r>
            <a:endParaRPr lang="en-US" sz="750" dirty="0">
              <a:solidFill>
                <a:schemeClr val="bg1"/>
              </a:solidFill>
            </a:endParaRPr>
          </a:p>
        </p:txBody>
      </p:sp>
      <p:pic>
        <p:nvPicPr>
          <p:cNvPr id="4" name="Picture 3" descr="Interior view of the Sir Duncan Rice Library">
            <a:extLst>
              <a:ext uri="{FF2B5EF4-FFF2-40B4-BE49-F238E27FC236}">
                <a16:creationId xmlns:a16="http://schemas.microsoft.com/office/drawing/2014/main" id="{5E499396-0193-15E2-0999-743BA5DA01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75" y="834577"/>
            <a:ext cx="2880035" cy="34326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06FA99-6420-5E5A-146B-2567AE3F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36808" y="3294704"/>
            <a:ext cx="1621677" cy="10486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9AFD95-577E-97A4-4629-4B5C86D64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31961" y="709835"/>
            <a:ext cx="2755631" cy="1164437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8501973-4383-63B5-E52C-6A2B37BE19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83175" y="1906588"/>
            <a:ext cx="3362325" cy="23574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357188" indent="-177800">
              <a:defRPr/>
            </a:lvl2pPr>
            <a:lvl3pPr marL="538163" indent="-174625">
              <a:defRPr/>
            </a:lvl3pPr>
            <a:lvl4pPr marL="717550" indent="-182563">
              <a:buFont typeface="Arial" panose="020B0604020202020204" pitchFamily="34" charset="0"/>
              <a:buChar char="•"/>
              <a:defRPr/>
            </a:lvl4pPr>
            <a:lvl5pPr marL="896938" indent="-176213">
              <a:buFont typeface="Arial" panose="020B0604020202020204" pitchFamily="34" charset="0"/>
              <a:buChar char="̵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9B376EC3-79C8-B640-FD28-A5BCDE906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black">
          <a:xfrm>
            <a:off x="327214" y="4410406"/>
            <a:ext cx="1440000" cy="3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14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" userDrawn="1">
          <p15:clr>
            <a:srgbClr val="FBAE40"/>
          </p15:clr>
        </p15:guide>
        <p15:guide id="2" pos="204" userDrawn="1">
          <p15:clr>
            <a:srgbClr val="FBAE40"/>
          </p15:clr>
        </p15:guide>
        <p15:guide id="3" orient="horz" pos="3026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pos="930" userDrawn="1">
          <p15:clr>
            <a:srgbClr val="FBAE40"/>
          </p15:clr>
        </p15:guide>
        <p15:guide id="6" pos="3016" userDrawn="1">
          <p15:clr>
            <a:srgbClr val="FBAE40"/>
          </p15:clr>
        </p15:guide>
        <p15:guide id="7" orient="horz" pos="441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7">
            <a:extLst>
              <a:ext uri="{FF2B5EF4-FFF2-40B4-BE49-F238E27FC236}">
                <a16:creationId xmlns:a16="http://schemas.microsoft.com/office/drawing/2014/main" id="{C53819DD-0ED8-114F-AF0D-B8EC1E45F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525" y="825669"/>
            <a:ext cx="33552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00B1377-DC07-0BD6-7EA2-8B82E74E0D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83175" y="1906588"/>
            <a:ext cx="3362325" cy="23574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357188" indent="-177800">
              <a:defRPr/>
            </a:lvl2pPr>
            <a:lvl3pPr marL="538163" indent="-174625">
              <a:defRPr/>
            </a:lvl3pPr>
            <a:lvl4pPr marL="717550" indent="-182563">
              <a:buFont typeface="Arial" panose="020B0604020202020204" pitchFamily="34" charset="0"/>
              <a:buChar char="•"/>
              <a:defRPr/>
            </a:lvl4pPr>
            <a:lvl5pPr marL="896938" indent="-176213">
              <a:buFont typeface="Arial" panose="020B0604020202020204" pitchFamily="34" charset="0"/>
              <a:buChar char="̵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group of people holding cups in front of King College">
            <a:extLst>
              <a:ext uri="{FF2B5EF4-FFF2-40B4-BE49-F238E27FC236}">
                <a16:creationId xmlns:a16="http://schemas.microsoft.com/office/drawing/2014/main" id="{DB2A652B-756D-EAE5-270C-A7E13A259A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75" y="831346"/>
            <a:ext cx="2880035" cy="34326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CA38E4-39FD-AECB-4CEA-9905E6533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25865" y="708025"/>
            <a:ext cx="2755631" cy="11705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C81E02-07AC-EF65-1114-3EF82868E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75626" y="3294582"/>
            <a:ext cx="1621677" cy="10486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1F911D-EEDB-3E34-0325-AB82619EE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8009371" y="357965"/>
            <a:ext cx="775854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50" b="1" dirty="0">
                <a:solidFill>
                  <a:schemeClr val="bg1"/>
                </a:solidFill>
              </a:rPr>
              <a:t>ABERDEEN 2040</a:t>
            </a:r>
            <a:endParaRPr lang="en-US" sz="750" dirty="0">
              <a:solidFill>
                <a:schemeClr val="bg1"/>
              </a:solidFill>
            </a:endParaRP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1F546557-8F0C-A73C-3EA3-65E329243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black">
          <a:xfrm>
            <a:off x="327214" y="4410406"/>
            <a:ext cx="1440000" cy="3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65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" userDrawn="1">
          <p15:clr>
            <a:srgbClr val="FBAE40"/>
          </p15:clr>
        </p15:guide>
        <p15:guide id="2" pos="204" userDrawn="1">
          <p15:clr>
            <a:srgbClr val="FBAE40"/>
          </p15:clr>
        </p15:guide>
        <p15:guide id="3" orient="horz" pos="3026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pos="930" userDrawn="1">
          <p15:clr>
            <a:srgbClr val="FBAE40"/>
          </p15:clr>
        </p15:guide>
        <p15:guide id="6" pos="3016" userDrawn="1">
          <p15:clr>
            <a:srgbClr val="FBAE40"/>
          </p15:clr>
        </p15:guide>
        <p15:guide id="7" orient="horz" pos="441" userDrawn="1">
          <p15:clr>
            <a:srgbClr val="FBAE40"/>
          </p15:clr>
        </p15:guide>
        <p15:guide id="8" orient="horz" pos="2686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astal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7">
            <a:extLst>
              <a:ext uri="{FF2B5EF4-FFF2-40B4-BE49-F238E27FC236}">
                <a16:creationId xmlns:a16="http://schemas.microsoft.com/office/drawing/2014/main" id="{4B2464C1-EA27-1C2D-4F0C-59334B097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525" y="825669"/>
            <a:ext cx="33552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3D8C4D0-3E4B-517E-8D67-46CF6BC734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89525" y="1906588"/>
            <a:ext cx="3362325" cy="23574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357188" indent="-182563">
              <a:defRPr/>
            </a:lvl2pPr>
            <a:lvl3pPr marL="538163" indent="-180975">
              <a:defRPr/>
            </a:lvl3pPr>
            <a:lvl4pPr marL="717550" indent="-182563">
              <a:buFont typeface="Arial" panose="020B0604020202020204" pitchFamily="34" charset="0"/>
              <a:buChar char="•"/>
              <a:defRPr/>
            </a:lvl4pPr>
            <a:lvl5pPr marL="896938" indent="-179388">
              <a:buFont typeface="Arial" panose="020B0604020202020204" pitchFamily="34" charset="0"/>
              <a:buChar char="̵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1F911D-EEDB-3E34-0325-AB82619EE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8009371" y="357965"/>
            <a:ext cx="775854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50" b="1" dirty="0">
                <a:solidFill>
                  <a:schemeClr val="bg1"/>
                </a:solidFill>
              </a:rPr>
              <a:t>ABERDEEN 2040</a:t>
            </a:r>
            <a:endParaRPr lang="en-US" sz="750" dirty="0">
              <a:solidFill>
                <a:schemeClr val="bg1"/>
              </a:solidFill>
            </a:endParaRPr>
          </a:p>
        </p:txBody>
      </p:sp>
      <p:pic>
        <p:nvPicPr>
          <p:cNvPr id="6" name="Picture 5" descr="A group of people on a coastal walk">
            <a:extLst>
              <a:ext uri="{FF2B5EF4-FFF2-40B4-BE49-F238E27FC236}">
                <a16:creationId xmlns:a16="http://schemas.microsoft.com/office/drawing/2014/main" id="{ABFDA6F7-E086-E889-501C-0CD0F3FF16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74" y="831346"/>
            <a:ext cx="2880035" cy="34326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40CA12-8CB6-5218-9BC7-888AFB24C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22497" y="708246"/>
            <a:ext cx="2755631" cy="11705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ED8AD3-2A67-EAA6-D6C9-36D64E6D4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36879" y="3295181"/>
            <a:ext cx="1621677" cy="1048603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3E6D5D25-5A7F-11EA-EC56-F7ABB2BE5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black">
          <a:xfrm>
            <a:off x="327214" y="4410406"/>
            <a:ext cx="1440000" cy="3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74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" userDrawn="1">
          <p15:clr>
            <a:srgbClr val="FBAE40"/>
          </p15:clr>
        </p15:guide>
        <p15:guide id="2" pos="204" userDrawn="1">
          <p15:clr>
            <a:srgbClr val="FBAE40"/>
          </p15:clr>
        </p15:guide>
        <p15:guide id="3" orient="horz" pos="3026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pos="930" userDrawn="1">
          <p15:clr>
            <a:srgbClr val="FBAE40"/>
          </p15:clr>
        </p15:guide>
        <p15:guide id="6" pos="3016" userDrawn="1">
          <p15:clr>
            <a:srgbClr val="FBAE40"/>
          </p15:clr>
        </p15:guide>
        <p15:guide id="7" orient="horz" pos="441" userDrawn="1">
          <p15:clr>
            <a:srgbClr val="FBAE40"/>
          </p15:clr>
        </p15:guide>
        <p15:guide id="8" orient="horz" pos="2686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clusion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5A7A1B3D-8529-1108-F9C4-60FA45CE7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00" y="825669"/>
            <a:ext cx="33552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D05263-279C-9D25-6C71-C9B4C3F0E1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8863" y="1871663"/>
            <a:ext cx="3362325" cy="2392362"/>
          </a:xfrm>
        </p:spPr>
        <p:txBody>
          <a:bodyPr/>
          <a:lstStyle>
            <a:lvl1pPr marL="0" indent="0">
              <a:buNone/>
              <a:defRPr/>
            </a:lvl1pPr>
            <a:lvl2pPr marL="357188" indent="-182563">
              <a:defRPr/>
            </a:lvl2pPr>
            <a:lvl3pPr marL="538163" indent="-174625">
              <a:defRPr/>
            </a:lvl3pPr>
            <a:lvl4pPr marL="717550" indent="-179388">
              <a:buFont typeface="Arial" panose="020B0604020202020204" pitchFamily="34" charset="0"/>
              <a:buChar char="•"/>
              <a:defRPr/>
            </a:lvl4pPr>
            <a:lvl5pPr marL="896938" indent="-176213">
              <a:buFont typeface="Arial" panose="020B0604020202020204" pitchFamily="34" charset="0"/>
              <a:buChar char="̵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1F911D-EEDB-3E34-0325-AB82619EE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8009371" y="357965"/>
            <a:ext cx="775854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50" b="1" dirty="0">
                <a:solidFill>
                  <a:schemeClr val="bg1"/>
                </a:solidFill>
              </a:rPr>
              <a:t>ABERDEEN 2040</a:t>
            </a:r>
            <a:endParaRPr lang="en-US" sz="750" dirty="0">
              <a:solidFill>
                <a:schemeClr val="bg1"/>
              </a:solidFill>
            </a:endParaRPr>
          </a:p>
        </p:txBody>
      </p:sp>
      <p:pic>
        <p:nvPicPr>
          <p:cNvPr id="6" name="Picture 5" descr="Two women sitting on colourful stairs">
            <a:extLst>
              <a:ext uri="{FF2B5EF4-FFF2-40B4-BE49-F238E27FC236}">
                <a16:creationId xmlns:a16="http://schemas.microsoft.com/office/drawing/2014/main" id="{0E0DD088-2380-E231-BEC6-402661F62A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1575" y="831346"/>
            <a:ext cx="2880035" cy="34326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E24841-9E44-CC79-0DB6-69B172937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69369" y="706792"/>
            <a:ext cx="2749534" cy="11705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CEA04C-EB08-6781-2FED-301E1EB7F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9931" y="3289941"/>
            <a:ext cx="1621677" cy="1048603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CCDAF55E-4430-E56D-D3FD-EE567D704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black">
          <a:xfrm>
            <a:off x="327214" y="4410406"/>
            <a:ext cx="1440000" cy="3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41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" userDrawn="1">
          <p15:clr>
            <a:srgbClr val="FBAE40"/>
          </p15:clr>
        </p15:guide>
        <p15:guide id="2" pos="204" userDrawn="1">
          <p15:clr>
            <a:srgbClr val="FBAE40"/>
          </p15:clr>
        </p15:guide>
        <p15:guide id="3" orient="horz" pos="3026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pos="930" userDrawn="1">
          <p15:clr>
            <a:srgbClr val="FBAE40"/>
          </p15:clr>
        </p15:guide>
        <p15:guide id="6" pos="3016" userDrawn="1">
          <p15:clr>
            <a:srgbClr val="FBAE40"/>
          </p15:clr>
        </p15:guide>
        <p15:guide id="7" orient="horz" pos="441" userDrawn="1">
          <p15:clr>
            <a:srgbClr val="FBAE40"/>
          </p15:clr>
        </p15:guide>
        <p15:guide id="8" orient="horz" pos="268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142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Aurora borealis">
            <a:extLst>
              <a:ext uri="{FF2B5EF4-FFF2-40B4-BE49-F238E27FC236}">
                <a16:creationId xmlns:a16="http://schemas.microsoft.com/office/drawing/2014/main" id="{0593E3A0-8B56-75EA-0977-489E6C649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531" y="551536"/>
            <a:ext cx="6041821" cy="40387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E66E4E-0F64-548B-F015-948E9F483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white">
          <a:xfrm>
            <a:off x="547040" y="2810811"/>
            <a:ext cx="4017612" cy="17801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52FFD0-5FE7-B029-DEE6-3E43C5984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619" y="551870"/>
            <a:ext cx="6005080" cy="17070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4402366-0A88-26FA-724E-82A3823B3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400" y="1386000"/>
            <a:ext cx="4791600" cy="2016000"/>
          </a:xfrm>
          <a:prstGeom prst="rect">
            <a:avLst/>
          </a:prstGeom>
        </p:spPr>
        <p:txBody>
          <a:bodyPr/>
          <a:lstStyle>
            <a:lvl1pPr algn="r">
              <a:lnSpc>
                <a:spcPts val="5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Logo" descr="University of Aberdeen Logo">
            <a:extLst>
              <a:ext uri="{FF2B5EF4-FFF2-40B4-BE49-F238E27FC236}">
                <a16:creationId xmlns:a16="http://schemas.microsoft.com/office/drawing/2014/main" id="{57E68C1D-C6A2-562D-36F3-D4358261D44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black">
          <a:xfrm>
            <a:off x="327214" y="4410406"/>
            <a:ext cx="1440000" cy="3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02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" userDrawn="1">
          <p15:clr>
            <a:srgbClr val="FBAE40"/>
          </p15:clr>
        </p15:guide>
        <p15:guide id="2" pos="204" userDrawn="1">
          <p15:clr>
            <a:srgbClr val="FBAE40"/>
          </p15:clr>
        </p15:guide>
        <p15:guide id="3" orient="horz" pos="3026" userDrawn="1">
          <p15:clr>
            <a:srgbClr val="FBAE40"/>
          </p15:clr>
        </p15:guide>
        <p15:guide id="4" pos="553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stainabl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">
            <a:extLst>
              <a:ext uri="{FF2B5EF4-FFF2-40B4-BE49-F238E27FC236}">
                <a16:creationId xmlns:a16="http://schemas.microsoft.com/office/drawing/2014/main" id="{2796EECE-F343-22A6-EA79-5454FC6D7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00" y="825669"/>
            <a:ext cx="33552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D7345D2-ED03-38D8-8CD1-EDAE38A3A7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8863" y="1871663"/>
            <a:ext cx="3362325" cy="23574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357188" indent="-182563">
              <a:defRPr/>
            </a:lvl2pPr>
            <a:lvl3pPr marL="538163" indent="-174625">
              <a:defRPr/>
            </a:lvl3pPr>
            <a:lvl4pPr marL="717550" indent="-182563">
              <a:buFont typeface="Arial" panose="020B0604020202020204" pitchFamily="34" charset="0"/>
              <a:buChar char="•"/>
              <a:defRPr/>
            </a:lvl4pPr>
            <a:lvl5pPr marL="896938" indent="-176213">
              <a:buFont typeface="Arial" panose="020B0604020202020204" pitchFamily="34" charset="0"/>
              <a:buChar char="̵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1F911D-EEDB-3E34-0325-AB82619EE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8009371" y="357965"/>
            <a:ext cx="775854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50" b="1" dirty="0">
                <a:solidFill>
                  <a:schemeClr val="bg1"/>
                </a:solidFill>
              </a:rPr>
              <a:t>ABERDEEN 2040</a:t>
            </a:r>
            <a:endParaRPr lang="en-US" sz="750" dirty="0">
              <a:solidFill>
                <a:schemeClr val="bg1"/>
              </a:solidFill>
            </a:endParaRPr>
          </a:p>
        </p:txBody>
      </p:sp>
      <p:pic>
        <p:nvPicPr>
          <p:cNvPr id="8" name="Picture 7" descr="A woman in a greenhouse with plants">
            <a:extLst>
              <a:ext uri="{FF2B5EF4-FFF2-40B4-BE49-F238E27FC236}">
                <a16:creationId xmlns:a16="http://schemas.microsoft.com/office/drawing/2014/main" id="{7342F75C-AFAE-D11D-C0ED-28B3467E34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06"/>
          <a:stretch/>
        </p:blipFill>
        <p:spPr>
          <a:xfrm>
            <a:off x="4972825" y="831346"/>
            <a:ext cx="2887469" cy="34326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DBA03B-32CA-BB1F-21F8-CD3328D4E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38495" y="754744"/>
            <a:ext cx="2450804" cy="11217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EF3A05-AF29-10F3-7AA7-6E8427489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434" y="3316981"/>
            <a:ext cx="1621677" cy="1042506"/>
          </a:xfrm>
          <a:prstGeom prst="rect">
            <a:avLst/>
          </a:prstGeom>
        </p:spPr>
      </p:pic>
      <p:pic>
        <p:nvPicPr>
          <p:cNvPr id="6" name="Logo">
            <a:extLst>
              <a:ext uri="{FF2B5EF4-FFF2-40B4-BE49-F238E27FC236}">
                <a16:creationId xmlns:a16="http://schemas.microsoft.com/office/drawing/2014/main" id="{907C9C71-AA49-D119-C210-1BEFF0F08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black">
          <a:xfrm>
            <a:off x="327214" y="4410406"/>
            <a:ext cx="1440000" cy="3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98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" userDrawn="1">
          <p15:clr>
            <a:srgbClr val="FBAE40"/>
          </p15:clr>
        </p15:guide>
        <p15:guide id="2" pos="204" userDrawn="1">
          <p15:clr>
            <a:srgbClr val="FBAE40"/>
          </p15:clr>
        </p15:guide>
        <p15:guide id="3" orient="horz" pos="3026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pos="930" userDrawn="1">
          <p15:clr>
            <a:srgbClr val="FBAE40"/>
          </p15:clr>
        </p15:guide>
        <p15:guide id="6" pos="3016" userDrawn="1">
          <p15:clr>
            <a:srgbClr val="FBAE40"/>
          </p15:clr>
        </p15:guide>
        <p15:guide id="7" orient="horz" pos="441" userDrawn="1">
          <p15:clr>
            <a:srgbClr val="FBAE40"/>
          </p15:clr>
        </p15:guide>
        <p15:guide id="8" orient="horz" pos="2686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vox 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72F2E-3F20-0DC0-CFA3-D11D49B01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DD3D74-F972-E096-E828-44B6C11A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657D-8E22-4681-BD7E-16E8F6F56673}" type="datetimeFigureOut">
              <a:rPr lang="en-FI" smtClean="0"/>
              <a:t>09/24/2024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087A18-8950-3A86-D6FB-14BF0F08B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9F6BC-1B26-1DC3-0C4B-4C12F07C7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D3D6-B89C-4D82-B254-B84B3D342745}" type="slidenum">
              <a:rPr lang="en-FI" smtClean="0"/>
              <a:t>‹#›</a:t>
            </a:fld>
            <a:endParaRPr lang="en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ADAFE8-3608-FDE7-C3ED-12BD6811F7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348740"/>
            <a:ext cx="7886700" cy="3322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8731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Pink Background Single Header 1 1 1" preserve="1" userDrawn="1">
  <p:cSld name="Title and text 6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AD86FC1-A343-0345-EF49-28ACC3EF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263600"/>
            <a:ext cx="8460000" cy="522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18D4E3-F550-7DFA-7571-EABD5995A56A}"/>
              </a:ext>
            </a:extLst>
          </p:cNvPr>
          <p:cNvSpPr txBox="1"/>
          <p:nvPr userDrawn="1"/>
        </p:nvSpPr>
        <p:spPr>
          <a:xfrm>
            <a:off x="8009371" y="357965"/>
            <a:ext cx="775854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50" b="1" dirty="0">
                <a:solidFill>
                  <a:schemeClr val="bg1"/>
                </a:solidFill>
              </a:rPr>
              <a:t>ABERDEEN 2040</a:t>
            </a:r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1AAC645-401E-7009-8C0D-23D7D79235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700" y="1836000"/>
            <a:ext cx="8459788" cy="249946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357188" indent="-177800">
              <a:buClr>
                <a:schemeClr val="bg1"/>
              </a:buClr>
              <a:buFont typeface="Arial" panose="020B0604020202020204" pitchFamily="34" charset="0"/>
              <a:buChar char="̶"/>
              <a:defRPr/>
            </a:lvl2pPr>
            <a:lvl3pPr marL="538163" indent="-180975">
              <a:buFont typeface="Wingdings" panose="05000000000000000000" pitchFamily="2" charset="2"/>
              <a:buChar char="§"/>
              <a:tabLst/>
              <a:defRPr/>
            </a:lvl3pPr>
            <a:lvl4pPr marL="717550" indent="-182563">
              <a:buClr>
                <a:schemeClr val="bg1"/>
              </a:buClr>
              <a:buFont typeface="Arial" panose="020B0604020202020204" pitchFamily="34" charset="0"/>
              <a:buChar char="•"/>
              <a:defRPr sz="1400"/>
            </a:lvl4pPr>
            <a:lvl5pPr marL="896938" indent="-174625">
              <a:buFont typeface="Arial" panose="020B0604020202020204" pitchFamily="34" charset="0"/>
              <a:buChar char="̵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780CDC9B-EB6D-C9B3-034D-208F141EB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327214" y="4410406"/>
            <a:ext cx="1440000" cy="3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43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Pink Background Single Header 1 1 1" preserve="1" userDrawn="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444CFB-1080-57CE-5FA1-6EEF2C5BB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hidden">
          <a:xfrm>
            <a:off x="5287697" y="-801"/>
            <a:ext cx="3859102" cy="17070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3E2E7D7-7731-E886-16C1-EDF529C97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263600"/>
            <a:ext cx="8460000" cy="522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88E5133-98E3-CBF4-0882-907280A35ED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6700" y="1836738"/>
            <a:ext cx="8459788" cy="24987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358775" indent="-182563">
              <a:buClr>
                <a:schemeClr val="bg1"/>
              </a:buClr>
              <a:buFont typeface="Arial" panose="020B0604020202020204" pitchFamily="34" charset="0"/>
              <a:buChar char="̶"/>
              <a:defRPr/>
            </a:lvl2pPr>
            <a:lvl3pPr marL="541338" indent="-174625">
              <a:buFont typeface="Wingdings" panose="05000000000000000000" pitchFamily="2" charset="2"/>
              <a:buChar char="§"/>
              <a:defRPr sz="1400"/>
            </a:lvl3pPr>
            <a:lvl4pPr marL="715963" indent="-176213">
              <a:buClr>
                <a:schemeClr val="bg1"/>
              </a:buClr>
              <a:buFont typeface="Arial" panose="020B0604020202020204" pitchFamily="34" charset="0"/>
              <a:buChar char="•"/>
              <a:defRPr sz="1400"/>
            </a:lvl4pPr>
            <a:lvl5pPr marL="898525" indent="-174625">
              <a:buFont typeface="Arial" panose="020B0604020202020204" pitchFamily="34" charset="0"/>
              <a:buChar char="̵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99D3C246-56E9-FF4D-E6E9-E324FFBEE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327214" y="4410406"/>
            <a:ext cx="1440000" cy="3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81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title, sub,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051971F-2BA7-CA3C-16A0-A86A8CE5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263600"/>
            <a:ext cx="3110400" cy="81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BCB3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713DE3-3428-0646-43D0-8154932D7D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338" y="2176463"/>
            <a:ext cx="3108325" cy="1376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9C37C9-EB7B-4D4C-3A41-0B23191604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19513" y="1263600"/>
            <a:ext cx="4276725" cy="3435350"/>
          </a:xfrm>
        </p:spPr>
        <p:txBody>
          <a:bodyPr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/>
            </a:lvl1pPr>
            <a:lvl2pPr marL="357188" indent="-177800">
              <a:buClr>
                <a:schemeClr val="accent1"/>
              </a:buClr>
              <a:buFont typeface="Arial" panose="020B0604020202020204" pitchFamily="34" charset="0"/>
              <a:buChar char="̶"/>
              <a:defRPr/>
            </a:lvl2pPr>
            <a:lvl3pPr marL="538163" indent="-180975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717550" indent="-179388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896938" indent="-179388">
              <a:buClr>
                <a:schemeClr val="accent1"/>
              </a:buClr>
              <a:buFont typeface="Arial" panose="020B0604020202020204" pitchFamily="34" charset="0"/>
              <a:buChar char="̵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BFF98C5A-1734-213C-CE2B-C3B946568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327214" y="4410406"/>
            <a:ext cx="1440000" cy="3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0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" userDrawn="1">
          <p15:clr>
            <a:srgbClr val="FBAE40"/>
          </p15:clr>
        </p15:guide>
        <p15:guide id="2" pos="204" userDrawn="1">
          <p15:clr>
            <a:srgbClr val="FBAE40"/>
          </p15:clr>
        </p15:guide>
        <p15:guide id="3" orient="horz" pos="3026" userDrawn="1">
          <p15:clr>
            <a:srgbClr val="FBAE40"/>
          </p15:clr>
        </p15:guide>
        <p15:guide id="4" pos="553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title, sub,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051971F-2BA7-CA3C-16A0-A86A8CE5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263600"/>
            <a:ext cx="3110400" cy="817200"/>
          </a:xfrm>
          <a:prstGeom prst="rect">
            <a:avLst/>
          </a:prstGeom>
        </p:spPr>
        <p:txBody>
          <a:bodyPr/>
          <a:lstStyle>
            <a:lvl1pPr>
              <a:defRPr lang="en-GB" sz="2400" b="0" i="0" u="none" strike="noStrike" cap="none" dirty="0">
                <a:solidFill>
                  <a:srgbClr val="F261B4"/>
                </a:solidFill>
                <a:latin typeface="Arial" panose="020B0604020202020204" pitchFamily="34" charset="0"/>
                <a:ea typeface="Navigo" panose="02070503070706040303" pitchFamily="18" charset="77"/>
                <a:cs typeface="Arial" panose="020B0604020202020204" pitchFamily="34" charset="0"/>
                <a:sym typeface="Montserra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713DE3-3428-0646-43D0-8154932D7D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338" y="2176463"/>
            <a:ext cx="3108325" cy="1376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B1881E-1CD9-81E9-E8FA-7916DE9ECD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19513" y="1263650"/>
            <a:ext cx="4276725" cy="3435350"/>
          </a:xfrm>
        </p:spPr>
        <p:txBody>
          <a:bodyPr/>
          <a:lstStyle>
            <a:lvl1pPr marL="0" indent="0">
              <a:buClr>
                <a:schemeClr val="accent2"/>
              </a:buClr>
              <a:buFont typeface="Arial" panose="020B0604020202020204" pitchFamily="34" charset="0"/>
              <a:buNone/>
              <a:defRPr/>
            </a:lvl1pPr>
            <a:lvl2pPr marL="357188" indent="-177800">
              <a:buClr>
                <a:schemeClr val="accent2"/>
              </a:buClr>
              <a:defRPr/>
            </a:lvl2pPr>
            <a:lvl3pPr marL="538163" indent="-180975">
              <a:buClr>
                <a:schemeClr val="accent2"/>
              </a:buClr>
              <a:defRPr/>
            </a:lvl3pPr>
            <a:lvl4pPr marL="717550" indent="-182563">
              <a:buClr>
                <a:schemeClr val="accent2"/>
              </a:buClr>
              <a:defRPr/>
            </a:lvl4pPr>
            <a:lvl5pPr marL="896938" indent="-176213">
              <a:buClr>
                <a:schemeClr val="accent2"/>
              </a:buClr>
              <a:tabLst/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E105CE6B-E97A-78A3-BBC0-DED377FF6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327214" y="4410406"/>
            <a:ext cx="1440000" cy="3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46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" userDrawn="1">
          <p15:clr>
            <a:srgbClr val="FBAE40"/>
          </p15:clr>
        </p15:guide>
        <p15:guide id="2" pos="204" userDrawn="1">
          <p15:clr>
            <a:srgbClr val="FBAE40"/>
          </p15:clr>
        </p15:guide>
        <p15:guide id="3" orient="horz" pos="3026" userDrawn="1">
          <p15:clr>
            <a:srgbClr val="FBAE40"/>
          </p15:clr>
        </p15:guide>
        <p15:guide id="4" pos="553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t title, sub,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051971F-2BA7-CA3C-16A0-A86A8CE5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263600"/>
            <a:ext cx="3110400" cy="817200"/>
          </a:xfrm>
          <a:prstGeom prst="rect">
            <a:avLst/>
          </a:prstGeom>
        </p:spPr>
        <p:txBody>
          <a:bodyPr/>
          <a:lstStyle>
            <a:lvl1pPr>
              <a:defRPr lang="en-GB" sz="2400" b="0" i="0" u="none" strike="noStrike" cap="none" dirty="0">
                <a:solidFill>
                  <a:srgbClr val="75E0AA"/>
                </a:solidFill>
                <a:latin typeface="Arial" panose="020B0604020202020204" pitchFamily="34" charset="0"/>
                <a:ea typeface="Navigo" panose="02070503070706040303" pitchFamily="18" charset="77"/>
                <a:cs typeface="Arial" panose="020B0604020202020204" pitchFamily="34" charset="0"/>
                <a:sym typeface="Montserra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713DE3-3428-0646-43D0-8154932D7D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338" y="2176463"/>
            <a:ext cx="3108325" cy="1376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64ED18-BDB0-0366-1581-5BFF03EEB5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19513" y="1263650"/>
            <a:ext cx="4276725" cy="343535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3"/>
              </a:buClr>
              <a:buFont typeface="Arial" panose="020B0604020202020204" pitchFamily="34" charset="0"/>
              <a:buNone/>
              <a:defRPr/>
            </a:lvl1pPr>
            <a:lvl2pPr marL="357188" indent="-182563">
              <a:buClr>
                <a:schemeClr val="accent3"/>
              </a:buClr>
              <a:defRPr/>
            </a:lvl2pPr>
            <a:lvl3pPr marL="538163" indent="-180975">
              <a:buClr>
                <a:schemeClr val="accent3"/>
              </a:buClr>
              <a:defRPr/>
            </a:lvl3pPr>
            <a:lvl4pPr marL="717550" indent="-182563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896938" indent="-176213">
              <a:buClr>
                <a:schemeClr val="accent3"/>
              </a:buClr>
              <a:buFont typeface="Arial" panose="020B0604020202020204" pitchFamily="34" charset="0"/>
              <a:buChar char="̵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A8652298-1AF3-DB25-1733-23E67FCC5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327214" y="4410406"/>
            <a:ext cx="1440000" cy="3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34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" userDrawn="1">
          <p15:clr>
            <a:srgbClr val="FBAE40"/>
          </p15:clr>
        </p15:guide>
        <p15:guide id="2" pos="204" userDrawn="1">
          <p15:clr>
            <a:srgbClr val="FBAE40"/>
          </p15:clr>
        </p15:guide>
        <p15:guide id="3" orient="horz" pos="3026" userDrawn="1">
          <p15:clr>
            <a:srgbClr val="FBAE40"/>
          </p15:clr>
        </p15:guide>
        <p15:guide id="4" pos="553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, sub,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051971F-2BA7-CA3C-16A0-A86A8CE5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263600"/>
            <a:ext cx="3110400" cy="817200"/>
          </a:xfrm>
          <a:prstGeom prst="rect">
            <a:avLst/>
          </a:prstGeom>
        </p:spPr>
        <p:txBody>
          <a:bodyPr/>
          <a:lstStyle>
            <a:lvl1pPr>
              <a:defRPr lang="en-GB" sz="2400" b="0" i="0" u="none" strike="noStrike" cap="none" dirty="0">
                <a:solidFill>
                  <a:srgbClr val="FF8048"/>
                </a:solidFill>
                <a:latin typeface="Arial" panose="020B0604020202020204" pitchFamily="34" charset="0"/>
                <a:ea typeface="Navigo" panose="02070503070706040303" pitchFamily="18" charset="77"/>
                <a:cs typeface="Arial" panose="020B0604020202020204" pitchFamily="34" charset="0"/>
                <a:sym typeface="Montserra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713DE3-3428-0646-43D0-8154932D7D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338" y="2176463"/>
            <a:ext cx="3108325" cy="1376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47FD8F-E1C6-A81B-5455-444DF6D941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19513" y="1263650"/>
            <a:ext cx="4276725" cy="3435350"/>
          </a:xfrm>
        </p:spPr>
        <p:txBody>
          <a:bodyPr/>
          <a:lstStyle>
            <a:lvl1pPr marL="0" indent="0">
              <a:buClr>
                <a:schemeClr val="accent4"/>
              </a:buClr>
              <a:buFont typeface="Arial" panose="020B0604020202020204" pitchFamily="34" charset="0"/>
              <a:buNone/>
              <a:defRPr/>
            </a:lvl1pPr>
            <a:lvl2pPr marL="357188" indent="-182563">
              <a:buClr>
                <a:schemeClr val="accent4"/>
              </a:buClr>
              <a:defRPr/>
            </a:lvl2pPr>
            <a:lvl3pPr marL="538163" indent="-174625">
              <a:buClr>
                <a:schemeClr val="accent4"/>
              </a:buClr>
              <a:defRPr/>
            </a:lvl3pPr>
            <a:lvl4pPr marL="717550" indent="-192088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4pPr>
            <a:lvl5pPr marL="896938" indent="-176213">
              <a:buClr>
                <a:schemeClr val="accent4"/>
              </a:buClr>
              <a:buFont typeface="Arial" panose="020B0604020202020204" pitchFamily="34" charset="0"/>
              <a:buChar char="̵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C6C0C311-DAB9-0285-4446-A40DAF5A0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327214" y="4410406"/>
            <a:ext cx="1440000" cy="3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55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" userDrawn="1">
          <p15:clr>
            <a:srgbClr val="FBAE40"/>
          </p15:clr>
        </p15:guide>
        <p15:guide id="2" pos="204" userDrawn="1">
          <p15:clr>
            <a:srgbClr val="FBAE40"/>
          </p15:clr>
        </p15:guide>
        <p15:guide id="3" orient="horz" pos="3026" userDrawn="1">
          <p15:clr>
            <a:srgbClr val="FBAE40"/>
          </p15:clr>
        </p15:guide>
        <p15:guide id="4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374E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8F2AFFA9-ADFF-1C85-39EE-1F86CFF14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793869-0439-4489-60B8-21A88FD36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CC8188-7179-9FEC-DB31-058016294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323850" y="357965"/>
            <a:ext cx="12872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50" b="1" dirty="0">
                <a:solidFill>
                  <a:schemeClr val="bg1"/>
                </a:solidFill>
              </a:rPr>
              <a:t>GO BEYOND BOUNDARIES</a:t>
            </a:r>
            <a:r>
              <a:rPr lang="en-US" sz="750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45CEAE-0A54-B7A9-5CDF-21FFFAA8C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8176387" y="4686073"/>
            <a:ext cx="608838" cy="16840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68" r:id="rId2"/>
    <p:sldLayoutId id="2147483681" r:id="rId3"/>
    <p:sldLayoutId id="2147483683" r:id="rId4"/>
    <p:sldLayoutId id="2147483704" r:id="rId5"/>
    <p:sldLayoutId id="2147483689" r:id="rId6"/>
    <p:sldLayoutId id="2147483709" r:id="rId7"/>
    <p:sldLayoutId id="2147483710" r:id="rId8"/>
    <p:sldLayoutId id="2147483711" r:id="rId9"/>
    <p:sldLayoutId id="2147483720" r:id="rId10"/>
    <p:sldLayoutId id="2147483691" r:id="rId11"/>
    <p:sldLayoutId id="2147483690" r:id="rId12"/>
    <p:sldLayoutId id="2147483705" r:id="rId13"/>
    <p:sldLayoutId id="2147483712" r:id="rId14"/>
    <p:sldLayoutId id="2147483719" r:id="rId15"/>
    <p:sldLayoutId id="2147483706" r:id="rId16"/>
    <p:sldLayoutId id="2147483713" r:id="rId17"/>
    <p:sldLayoutId id="2147483718" r:id="rId18"/>
    <p:sldLayoutId id="2147483707" r:id="rId19"/>
    <p:sldLayoutId id="2147483714" r:id="rId20"/>
    <p:sldLayoutId id="2147483717" r:id="rId21"/>
    <p:sldLayoutId id="2147483708" r:id="rId22"/>
    <p:sldLayoutId id="2147483715" r:id="rId23"/>
    <p:sldLayoutId id="2147483716" r:id="rId24"/>
    <p:sldLayoutId id="2147483667" r:id="rId25"/>
    <p:sldLayoutId id="2147483670" r:id="rId26"/>
    <p:sldLayoutId id="2147483673" r:id="rId27"/>
    <p:sldLayoutId id="2147483674" r:id="rId28"/>
    <p:sldLayoutId id="2147483671" r:id="rId29"/>
    <p:sldLayoutId id="2147483675" r:id="rId30"/>
    <p:sldLayoutId id="2147483721" r:id="rId3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chemeClr val="bg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93675" marR="0" lvl="0" indent="-19367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bg1"/>
        </a:buClr>
        <a:buFont typeface="Arial" panose="020B0604020202020204" pitchFamily="34" charset="0"/>
        <a:buChar char="•"/>
        <a:defRPr sz="18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L="541338" marR="0" lvl="1" indent="-18256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bg1"/>
        </a:buClr>
        <a:buFont typeface="Arial" panose="020B0604020202020204" pitchFamily="34" charset="0"/>
        <a:buChar char="̶"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2pPr>
      <a:lvl3pPr marL="715963" marR="0" lvl="2" indent="-17462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bg1"/>
        </a:buClr>
        <a:buFont typeface="Wingdings" panose="05000000000000000000" pitchFamily="2" charset="2"/>
        <a:buChar char="§"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3pPr>
      <a:lvl4pPr marL="898525" marR="0" lvl="3" indent="-18256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bg1"/>
        </a:buClr>
        <a:buFont typeface="Arial" panose="020B0604020202020204" pitchFamily="34" charset="0"/>
        <a:buChar char="•"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4pPr>
      <a:lvl5pPr marL="1074738" marR="0" lvl="4" indent="-17621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bg1"/>
        </a:buClr>
        <a:buFont typeface="Arial" panose="020B0604020202020204" pitchFamily="34" charset="0"/>
        <a:buChar char="̵"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L="898525" marR="0" lvl="6" indent="-18256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bg1"/>
        </a:buClr>
        <a:buFont typeface="Arial" panose="020B0604020202020204" pitchFamily="34" charset="0"/>
        <a:buChar char="̵"/>
        <a:defRPr sz="12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L="1165225" marR="0" lvl="8" indent="-18256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bg1"/>
        </a:buClr>
        <a:buFont typeface="Wingdings" panose="05000000000000000000" pitchFamily="2" charset="2"/>
        <a:buChar char=""/>
        <a:defRPr sz="12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132EEA-5B4F-9D81-9E7E-8B1D35655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524" y="825669"/>
            <a:ext cx="4148076" cy="993775"/>
          </a:xfrm>
        </p:spPr>
        <p:txBody>
          <a:bodyPr>
            <a:noAutofit/>
          </a:bodyPr>
          <a:lstStyle/>
          <a:p>
            <a:pPr marL="0" indent="0">
              <a:lnSpc>
                <a:spcPts val="3860"/>
              </a:lnSpc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Navigo" panose="02070503070706040303" pitchFamily="18" charset="77"/>
                <a:cs typeface="Arial" panose="020B0604020202020204" pitchFamily="34" charset="0"/>
              </a:rPr>
              <a:t>Quality Assurance Committee Update on Quality Arrangements</a:t>
            </a:r>
            <a:endParaRPr lang="en-GB" sz="2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6429F5-C84A-81DF-D3AB-1BAE0FA4CF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11175" y="2252188"/>
            <a:ext cx="3362325" cy="23574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Font typeface="Montserrat"/>
              <a:buNone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Navigo Light" panose="02070503070706040303" pitchFamily="18" charset="77"/>
                <a:cs typeface="Arial" panose="020B0604020202020204" pitchFamily="34" charset="0"/>
              </a:rPr>
              <a:t>Steve Tucker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Font typeface="Montserrat"/>
              <a:buNone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Navigo Light" panose="02070503070706040303" pitchFamily="18" charset="77"/>
                <a:cs typeface="Arial" panose="020B0604020202020204" pitchFamily="34" charset="0"/>
              </a:rPr>
              <a:t>QAC Chair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Font typeface="Montserrat"/>
              <a:buNone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Navigo Light" panose="02070503070706040303" pitchFamily="18" charset="77"/>
                <a:cs typeface="Arial" panose="020B0604020202020204" pitchFamily="34" charset="0"/>
              </a:rPr>
              <a:t>Sept 2024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Font typeface="Montserrat"/>
              <a:buNone/>
            </a:pPr>
            <a:endParaRPr lang="en-GB" dirty="0">
              <a:latin typeface="Arial" panose="020B0604020202020204" pitchFamily="34" charset="0"/>
              <a:ea typeface="Navigo Light" panose="02070503070706040303" pitchFamily="18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80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1250A7F-135D-CA94-EEC3-1D4E71C0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76" y="584847"/>
            <a:ext cx="6727848" cy="378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31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CA6BF7E-16A3-1B8A-9B2F-EA9ED1CC0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63" y="1061238"/>
            <a:ext cx="5370708" cy="302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2B9E0E-495D-FA7B-A55A-1EC676105823}"/>
              </a:ext>
            </a:extLst>
          </p:cNvPr>
          <p:cNvSpPr txBox="1"/>
          <p:nvPr/>
        </p:nvSpPr>
        <p:spPr>
          <a:xfrm>
            <a:off x="126814" y="693391"/>
            <a:ext cx="4398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Development partners from across the tertiary sector</a:t>
            </a:r>
          </a:p>
        </p:txBody>
      </p:sp>
    </p:spTree>
    <p:extLst>
      <p:ext uri="{BB962C8B-B14F-4D97-AF65-F5344CB8AC3E}">
        <p14:creationId xmlns:p14="http://schemas.microsoft.com/office/powerpoint/2010/main" val="1814096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2B9E0E-495D-FA7B-A55A-1EC676105823}"/>
              </a:ext>
            </a:extLst>
          </p:cNvPr>
          <p:cNvSpPr txBox="1"/>
          <p:nvPr/>
        </p:nvSpPr>
        <p:spPr>
          <a:xfrm>
            <a:off x="126813" y="693391"/>
            <a:ext cx="5673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Principles of Scottish Tertiary Quality Enhancement Framework</a:t>
            </a:r>
          </a:p>
        </p:txBody>
      </p:sp>
      <p:pic>
        <p:nvPicPr>
          <p:cNvPr id="3074" name="Picture 2" descr="Principles of Scotland’s Tertiary Quality Enhancement Framework">
            <a:extLst>
              <a:ext uri="{FF2B5EF4-FFF2-40B4-BE49-F238E27FC236}">
                <a16:creationId xmlns:a16="http://schemas.microsoft.com/office/drawing/2014/main" id="{F91F25D6-7125-6BD6-FF59-E7907EEF1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62" y="1274820"/>
            <a:ext cx="7339124" cy="29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26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2B9E0E-495D-FA7B-A55A-1EC676105823}"/>
              </a:ext>
            </a:extLst>
          </p:cNvPr>
          <p:cNvSpPr txBox="1"/>
          <p:nvPr/>
        </p:nvSpPr>
        <p:spPr>
          <a:xfrm>
            <a:off x="126813" y="693391"/>
            <a:ext cx="5673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Principles and how they map to institutional activity</a:t>
            </a:r>
          </a:p>
        </p:txBody>
      </p:sp>
      <p:pic>
        <p:nvPicPr>
          <p:cNvPr id="4098" name="Picture 2" descr="Principles of the Tertiary Quality Enhancement Framework">
            <a:extLst>
              <a:ext uri="{FF2B5EF4-FFF2-40B4-BE49-F238E27FC236}">
                <a16:creationId xmlns:a16="http://schemas.microsoft.com/office/drawing/2014/main" id="{9D0B820A-C0F2-C5DC-F8FC-CA2B1FF51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22" y="1051176"/>
            <a:ext cx="6458940" cy="336627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715636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2B9E0E-495D-FA7B-A55A-1EC676105823}"/>
              </a:ext>
            </a:extLst>
          </p:cNvPr>
          <p:cNvSpPr txBox="1"/>
          <p:nvPr/>
        </p:nvSpPr>
        <p:spPr>
          <a:xfrm>
            <a:off x="126813" y="693391"/>
            <a:ext cx="5673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Delivery of QA and QE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70763D0-964B-50E6-E6F4-901942AFC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1" y="1182141"/>
            <a:ext cx="5593556" cy="31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80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2B9E0E-495D-FA7B-A55A-1EC676105823}"/>
              </a:ext>
            </a:extLst>
          </p:cNvPr>
          <p:cNvSpPr txBox="1"/>
          <p:nvPr/>
        </p:nvSpPr>
        <p:spPr>
          <a:xfrm>
            <a:off x="126813" y="693391"/>
            <a:ext cx="5673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How it all fits together</a:t>
            </a:r>
          </a:p>
        </p:txBody>
      </p:sp>
      <p:pic>
        <p:nvPicPr>
          <p:cNvPr id="7170" name="Picture 2" descr="Scotland’s Tertiary Quality Enhancement Framework (TQEF)">
            <a:extLst>
              <a:ext uri="{FF2B5EF4-FFF2-40B4-BE49-F238E27FC236}">
                <a16:creationId xmlns:a16="http://schemas.microsoft.com/office/drawing/2014/main" id="{9C538B5D-14F5-DBF9-18FC-6104119AD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32" y="997929"/>
            <a:ext cx="6679406" cy="327244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822627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88029-70DB-3834-3E2B-BC3733555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5100"/>
              </a:lnSpc>
            </a:pPr>
            <a:r>
              <a:rPr lang="en-US" sz="5000" b="0" dirty="0">
                <a:solidFill>
                  <a:schemeClr val="bg1"/>
                </a:solidFill>
              </a:rPr>
              <a:t>Go</a:t>
            </a:r>
            <a:r>
              <a:rPr lang="en-US" sz="5000" b="1" dirty="0">
                <a:solidFill>
                  <a:schemeClr val="bg1"/>
                </a:solidFill>
              </a:rPr>
              <a:t> Beyond</a:t>
            </a:r>
            <a:br>
              <a:rPr lang="en-US" sz="5000" b="1" dirty="0">
                <a:solidFill>
                  <a:schemeClr val="bg1"/>
                </a:solidFill>
              </a:rPr>
            </a:br>
            <a:r>
              <a:rPr lang="en-US" sz="5000" b="1" dirty="0">
                <a:solidFill>
                  <a:schemeClr val="bg1"/>
                </a:solidFill>
              </a:rPr>
              <a:t>  Boundaries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8D776F-20C0-DABA-32C5-DF5F4B01D7F7}"/>
              </a:ext>
            </a:extLst>
          </p:cNvPr>
          <p:cNvSpPr txBox="1"/>
          <p:nvPr/>
        </p:nvSpPr>
        <p:spPr>
          <a:xfrm>
            <a:off x="491144" y="3993804"/>
            <a:ext cx="5673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177264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8"/>
  <p:tag name="TPFULLVERSION" val="1.3.3.5"/>
  <p:tag name="TPOS" val="2"/>
  <p:tag name="TPLASTSAVEVERSION" val="6.2 PC"/>
  <p:tag name="TPLASTSAVEPRODUCT" val="EchoPoll for PowerPoint"/>
</p:tagLst>
</file>

<file path=ppt/theme/theme1.xml><?xml version="1.0" encoding="utf-8"?>
<a:theme xmlns:a="http://schemas.openxmlformats.org/drawingml/2006/main" name="UoA - Slide Template 2024">
  <a:themeElements>
    <a:clrScheme name="UoA Palette">
      <a:dk1>
        <a:srgbClr val="FFFFFF"/>
      </a:dk1>
      <a:lt1>
        <a:srgbClr val="FFFFFF"/>
      </a:lt1>
      <a:dk2>
        <a:srgbClr val="44546A"/>
      </a:dk2>
      <a:lt2>
        <a:srgbClr val="44546A"/>
      </a:lt2>
      <a:accent1>
        <a:srgbClr val="FBCB3B"/>
      </a:accent1>
      <a:accent2>
        <a:srgbClr val="F261B4"/>
      </a:accent2>
      <a:accent3>
        <a:srgbClr val="75E0AA"/>
      </a:accent3>
      <a:accent4>
        <a:srgbClr val="FF8048"/>
      </a:accent4>
      <a:accent5>
        <a:srgbClr val="75E0AA"/>
      </a:accent5>
      <a:accent6>
        <a:srgbClr val="00CCCF"/>
      </a:accent6>
      <a:hlink>
        <a:srgbClr val="FFFFFF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0CE917B-1020-439F-89A8-362675714F4E}" vid="{18D291F8-4DC8-44D2-88B3-DC466BD9EDC8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625E64A-8D81-463D-BBD0-CD5DBFB33CE9}">
  <we:reference id="3e0fcce7-415c-4081-926c-b4e449c650e4" version="1.1.0.2" store="EXCatalog" storeType="EXCatalog"/>
  <we:alternateReferences>
    <we:reference id="WA200004709" version="1.1.0.2" store="en-GB" storeType="OMEX"/>
  </we:alternateReferences>
  <we:properties>
    <we:property name="Office.AutoShowTaskpaneWithDocument" value="true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b1dd782-ccf7-4009-b7ca-c017af54b4e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4F9979B35931449F7D5B555FF11DBF" ma:contentTypeVersion="15" ma:contentTypeDescription="Create a new document." ma:contentTypeScope="" ma:versionID="40028b60f78d3b1e1027daf11f117501">
  <xsd:schema xmlns:xsd="http://www.w3.org/2001/XMLSchema" xmlns:xs="http://www.w3.org/2001/XMLSchema" xmlns:p="http://schemas.microsoft.com/office/2006/metadata/properties" xmlns:ns3="afda85e8-169f-4de6-ab20-dcb4d9f52f1d" xmlns:ns4="8b1dd782-ccf7-4009-b7ca-c017af54b4e8" targetNamespace="http://schemas.microsoft.com/office/2006/metadata/properties" ma:root="true" ma:fieldsID="2814960e859bcb58c5184922c838c881" ns3:_="" ns4:_="">
    <xsd:import namespace="afda85e8-169f-4de6-ab20-dcb4d9f52f1d"/>
    <xsd:import namespace="8b1dd782-ccf7-4009-b7ca-c017af54b4e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da85e8-169f-4de6-ab20-dcb4d9f52f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dd782-ccf7-4009-b7ca-c017af54b4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15FE96-BD7D-43F9-B325-35CBEA89D188}">
  <ds:schemaRefs>
    <ds:schemaRef ds:uri="afda85e8-169f-4de6-ab20-dcb4d9f52f1d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8b1dd782-ccf7-4009-b7ca-c017af54b4e8"/>
  </ds:schemaRefs>
</ds:datastoreItem>
</file>

<file path=customXml/itemProps2.xml><?xml version="1.0" encoding="utf-8"?>
<ds:datastoreItem xmlns:ds="http://schemas.openxmlformats.org/officeDocument/2006/customXml" ds:itemID="{577700E5-9302-469D-A5F8-2104E8F64D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F9613A-C801-49EA-A7FA-513B2D0914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da85e8-169f-4de6-ab20-dcb4d9f52f1d"/>
    <ds:schemaRef ds:uri="8b1dd782-ccf7-4009-b7ca-c017af54b4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UoA-PPT-template-July-2024</Template>
  <TotalTime>108</TotalTime>
  <Words>52</Words>
  <Application>Microsoft Office PowerPoint</Application>
  <PresentationFormat>On-screen Show (16:9)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Wingdings</vt:lpstr>
      <vt:lpstr>Montserrat</vt:lpstr>
      <vt:lpstr>Arial</vt:lpstr>
      <vt:lpstr>UoA - Slide Template 2024</vt:lpstr>
      <vt:lpstr>Quality Assurance Committee Update on Quality Arrangements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 Beyond   Boundaries</vt:lpstr>
    </vt:vector>
  </TitlesOfParts>
  <Company>University of Aberdeen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Tucker, Prof Steven J.</dc:creator>
  <cp:lastModifiedBy>Tucker, Prof Steven J.</cp:lastModifiedBy>
  <cp:revision>3</cp:revision>
  <dcterms:created xsi:type="dcterms:W3CDTF">2024-09-11T12:09:03Z</dcterms:created>
  <dcterms:modified xsi:type="dcterms:W3CDTF">2024-09-24T10:36:13Z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0x010100CD4F9979B35931449F7D5B555FF11DBF</vt:lpwstr>
  </property>
</Properties>
</file>