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86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D7DE-61AE-4BC6-A87E-9454F8FD646E}" type="datetimeFigureOut">
              <a:rPr lang="en-US" dirty="0"/>
              <a:t>6/16/2019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A0FC-AF95-454C-A4E6-937690C7EEE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6/16/2019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6/16/2019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05079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6/16/2019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6/16/2019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6/16/2019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The Political Ecology of Coastal Societies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David G. Anderson</a:t>
            </a:r>
          </a:p>
          <a:p>
            <a:r>
              <a:rPr lang="en-GB" dirty="0" smtClean="0"/>
              <a:t>University of Aberdeen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97280" y="1757239"/>
            <a:ext cx="456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Some notes on:</a:t>
            </a:r>
            <a:endParaRPr lang="en-GB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104" y="4636937"/>
            <a:ext cx="2626765" cy="12153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6191" y="4918947"/>
            <a:ext cx="949489" cy="79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57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Beyond catastrophism</a:t>
            </a:r>
            <a:br>
              <a:rPr lang="en-GB" dirty="0" smtClean="0"/>
            </a:br>
            <a:r>
              <a:rPr lang="en-GB" dirty="0" smtClean="0"/>
              <a:t>Political Ecology in Developing Countries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86869" y="2373010"/>
            <a:ext cx="1743075" cy="26193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4704" y="3092601"/>
            <a:ext cx="1714500" cy="2676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0403" y="2107096"/>
            <a:ext cx="82852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This network, this meeting, was framed under the theme of “political ecology”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This catch-all term is used to describe studies which examine the role of communities and local decision making in mediating ecological challenges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It came about in the late 1970s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It distances itself from the “catastrophism” and “fatalism” of structural Marxist accounts of ecological change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It argued that communities play an important role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Much of the literature is associated with developing countries and the Third World,  and is decidedly </a:t>
            </a:r>
            <a:r>
              <a:rPr lang="en-GB" i="1" dirty="0" smtClean="0"/>
              <a:t>terrestrial</a:t>
            </a:r>
            <a:endParaRPr lang="en-GB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This network takes the debate home to examine the same relationships in the North in seascapes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219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Beyond Conservation Territories</a:t>
            </a:r>
            <a:br>
              <a:rPr lang="en-GB" dirty="0" smtClean="0"/>
            </a:br>
            <a:r>
              <a:rPr lang="en-GB" dirty="0" smtClean="0"/>
              <a:t>Political Ecology in Coastal Places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GB" dirty="0" smtClean="0"/>
              <a:t> The hallmark application of this intuition to the sea was the “tragedy of the commons” widely applied to fisheries.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Calls for authoritarian regulation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The creation of zones or territories of control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Distrust of local knowledge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</a:t>
            </a:r>
            <a:r>
              <a:rPr lang="en-GB" dirty="0" smtClean="0"/>
              <a:t>Some political ecological literature struggled against this tide.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Species conservation - for example sea turtle conservation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Evocative work on seascapes and watersheds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(including by one of our own students)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>
              <a:buFont typeface="Courier New" panose="02070309020205020404" pitchFamily="49" charset="0"/>
              <a:buChar char="o"/>
            </a:pPr>
            <a:endParaRPr lang="en-GB" dirty="0"/>
          </a:p>
        </p:txBody>
      </p:sp>
      <p:pic>
        <p:nvPicPr>
          <p:cNvPr id="2050" name="Picture 2" descr="Image result for &quot;tragedy of the commons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515" y="2261469"/>
            <a:ext cx="1736436" cy="1602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2535" y="3358093"/>
            <a:ext cx="1743075" cy="2619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9345" y="2970381"/>
            <a:ext cx="1752600" cy="2619375"/>
          </a:xfrm>
          <a:prstGeom prst="rect">
            <a:avLst/>
          </a:prstGeom>
        </p:spPr>
      </p:pic>
      <p:pic>
        <p:nvPicPr>
          <p:cNvPr id="2056" name="Picture 8" descr="Environment, labour and capitalism at se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163" y="3200736"/>
            <a:ext cx="2033044" cy="305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15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Increased interest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2196" y="2067936"/>
            <a:ext cx="5993752" cy="40227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4182" y="1951672"/>
            <a:ext cx="47567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/>
            <a:r>
              <a:rPr lang="en-GB" dirty="0">
                <a:latin typeface="Segoe UI" panose="020B0502040204020203" pitchFamily="34" charset="0"/>
              </a:rPr>
              <a:t>Bennett, N.J. (2019). In Political Seas: Engaging with Political Ecology in the Ocean and Coastal Environment. </a:t>
            </a:r>
            <a:r>
              <a:rPr lang="en-GB" i="1" dirty="0">
                <a:latin typeface="Segoe UI" panose="020B0502040204020203" pitchFamily="34" charset="0"/>
              </a:rPr>
              <a:t>Coastal Management 47 (1):67-87. </a:t>
            </a:r>
            <a:r>
              <a:rPr lang="en-GB" i="1" dirty="0" err="1">
                <a:latin typeface="Segoe UI" panose="020B0502040204020203" pitchFamily="34" charset="0"/>
              </a:rPr>
              <a:t>doi</a:t>
            </a:r>
            <a:r>
              <a:rPr lang="en-GB" i="1" dirty="0">
                <a:latin typeface="Segoe UI" panose="020B0502040204020203" pitchFamily="34" charset="0"/>
              </a:rPr>
              <a:t>: 10.1080/08920753.2019.1540905.</a:t>
            </a:r>
          </a:p>
        </p:txBody>
      </p:sp>
    </p:spTree>
    <p:extLst>
      <p:ext uri="{BB962C8B-B14F-4D97-AF65-F5344CB8AC3E}">
        <p14:creationId xmlns:p14="http://schemas.microsoft.com/office/powerpoint/2010/main" val="310401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themes </a:t>
            </a:r>
            <a:r>
              <a:rPr lang="en-GB" sz="2400" i="1" dirty="0" smtClean="0"/>
              <a:t>(from Bennett 2019)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GB" dirty="0" smtClean="0"/>
              <a:t> the nature of “power” as expressed through fishing quotas and international treaties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</a:t>
            </a:r>
            <a:r>
              <a:rPr lang="en-GB" dirty="0" smtClean="0"/>
              <a:t>the social construction of narratives such as “over-fishing” or “safety”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</a:t>
            </a:r>
            <a:r>
              <a:rPr lang="en-GB" dirty="0" smtClean="0"/>
              <a:t>debates on the construction of knowledge such as the definition of a “stock” or the use of genetics to assign national property rights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 smtClean="0"/>
              <a:t> remarkable growth of studies of tourism and its impact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suggestions for discussions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GB" dirty="0" smtClean="0"/>
              <a:t> The issue of how to regulate sea algae harvesting is quickly becoming an important and controversial issue in Scotland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This would be an opportune time to apply for funding to do fundamental research on the history and context of seaweed use in communities around the North Sea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To work together with community organizations on how best to re-imagine this old industry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</a:t>
            </a:r>
            <a:r>
              <a:rPr lang="en-GB" dirty="0" smtClean="0"/>
              <a:t>The issue of seawall construction has a direct link to the central themes of political ecology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 </a:t>
            </a:r>
            <a:r>
              <a:rPr lang="en-GB" dirty="0" smtClean="0"/>
              <a:t>We could put together a co-authored article – or even a set of articles – on different scales of coastal reinforcements with an accent on how they improve links between people and seascap4es.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094669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112</TotalTime>
  <Words>427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Segoe UI</vt:lpstr>
      <vt:lpstr>Retrospect</vt:lpstr>
      <vt:lpstr>The Political Ecology of Coastal Societies</vt:lpstr>
      <vt:lpstr>Beyond catastrophism Political Ecology in Developing Countries</vt:lpstr>
      <vt:lpstr>Beyond Conservation Territories Political Ecology in Coastal Places</vt:lpstr>
      <vt:lpstr>Increased interest</vt:lpstr>
      <vt:lpstr>New themes (from Bennett 2019)</vt:lpstr>
      <vt:lpstr>Some suggestions for discussions</vt:lpstr>
    </vt:vector>
  </TitlesOfParts>
  <Company>University of Aberdeen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Political Ecology of Coastal Societies</dc:title>
  <dc:creator>Anderson, Prof David G. (Anthropology)</dc:creator>
  <cp:lastModifiedBy>Anderson, Prof David G. (Anthropology)</cp:lastModifiedBy>
  <cp:revision>10</cp:revision>
  <dcterms:created xsi:type="dcterms:W3CDTF">2019-06-16T12:41:10Z</dcterms:created>
  <dcterms:modified xsi:type="dcterms:W3CDTF">2019-06-16T14:33:48Z</dcterms:modified>
</cp:coreProperties>
</file>