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6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3E54-A0B4-439D-8AEE-EB60AE786585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A7F2-37CC-4DA9-A990-46425108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1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3E54-A0B4-439D-8AEE-EB60AE786585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A7F2-37CC-4DA9-A990-46425108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05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3E54-A0B4-439D-8AEE-EB60AE786585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A7F2-37CC-4DA9-A990-46425108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19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3E54-A0B4-439D-8AEE-EB60AE786585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A7F2-37CC-4DA9-A990-46425108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01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3E54-A0B4-439D-8AEE-EB60AE786585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A7F2-37CC-4DA9-A990-46425108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06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3E54-A0B4-439D-8AEE-EB60AE786585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A7F2-37CC-4DA9-A990-46425108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08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3E54-A0B4-439D-8AEE-EB60AE786585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A7F2-37CC-4DA9-A990-46425108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09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3E54-A0B4-439D-8AEE-EB60AE786585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A7F2-37CC-4DA9-A990-46425108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22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3E54-A0B4-439D-8AEE-EB60AE786585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A7F2-37CC-4DA9-A990-46425108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99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3E54-A0B4-439D-8AEE-EB60AE786585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A7F2-37CC-4DA9-A990-46425108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06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3E54-A0B4-439D-8AEE-EB60AE786585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A7F2-37CC-4DA9-A990-46425108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40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63E54-A0B4-439D-8AEE-EB60AE786585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EA7F2-37CC-4DA9-A990-46425108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8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78848" y="3482936"/>
            <a:ext cx="6365792" cy="2242043"/>
          </a:xfrm>
          <a:prstGeom prst="rect">
            <a:avLst/>
          </a:prstGeom>
          <a:solidFill>
            <a:srgbClr val="FFFF0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04" y="1"/>
            <a:ext cx="6583680" cy="1082002"/>
          </a:xfrm>
        </p:spPr>
        <p:txBody>
          <a:bodyPr>
            <a:normAutofit/>
          </a:bodyPr>
          <a:lstStyle/>
          <a:p>
            <a:r>
              <a:rPr lang="en-GB" sz="3250" b="1" u="heavy" dirty="0">
                <a:solidFill>
                  <a:srgbClr val="00B050"/>
                </a:solidFill>
                <a:uFill>
                  <a:solidFill>
                    <a:srgbClr val="7030A0"/>
                  </a:solidFill>
                </a:uFill>
                <a:latin typeface="Comic Sans MS" panose="030F0702030302020204" pitchFamily="66" charset="0"/>
              </a:rPr>
              <a:t>A Research Project about [</a:t>
            </a:r>
            <a:r>
              <a:rPr lang="en-GB" sz="3250" b="1" u="heavy" dirty="0">
                <a:uFill>
                  <a:solidFill>
                    <a:srgbClr val="7030A0"/>
                  </a:solidFill>
                </a:uFill>
                <a:latin typeface="Comic Sans MS" panose="030F0702030302020204" pitchFamily="66" charset="0"/>
              </a:rPr>
              <a:t>BRIEF TITLE</a:t>
            </a:r>
            <a:r>
              <a:rPr lang="en-GB" sz="3250" b="1" u="heavy" dirty="0">
                <a:solidFill>
                  <a:srgbClr val="00B050"/>
                </a:solidFill>
                <a:uFill>
                  <a:solidFill>
                    <a:srgbClr val="7030A0"/>
                  </a:solidFill>
                </a:uFill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49130" y="2142736"/>
            <a:ext cx="4380854" cy="1249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25" b="1" dirty="0">
                <a:solidFill>
                  <a:srgbClr val="FF3300"/>
                </a:solidFill>
                <a:uFill>
                  <a:solidFill>
                    <a:srgbClr val="00B050"/>
                  </a:solidFill>
                </a:uFill>
                <a:latin typeface="Comic Sans MS" panose="030F0702030302020204" pitchFamily="66" charset="0"/>
              </a:rPr>
              <a:t>Who am I?</a:t>
            </a:r>
          </a:p>
          <a:p>
            <a:endParaRPr lang="en-GB" sz="853" dirty="0"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My name is [</a:t>
            </a:r>
            <a:r>
              <a:rPr lang="en-GB" sz="1463" b="1" dirty="0">
                <a:latin typeface="Comic Sans MS" panose="030F0702030302020204" pitchFamily="66" charset="0"/>
              </a:rPr>
              <a:t>NAME</a:t>
            </a:r>
            <a:r>
              <a:rPr lang="en-GB" sz="1463" dirty="0">
                <a:latin typeface="Comic Sans MS" panose="030F0702030302020204" pitchFamily="66" charset="0"/>
              </a:rPr>
              <a:t>]</a:t>
            </a:r>
          </a:p>
          <a:p>
            <a:endParaRPr lang="en-GB" sz="650" dirty="0"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I am [</a:t>
            </a:r>
            <a:r>
              <a:rPr lang="en-GB" sz="1463" b="1" dirty="0">
                <a:latin typeface="Comic Sans MS" panose="030F0702030302020204" pitchFamily="66" charset="0"/>
              </a:rPr>
              <a:t>POSITION</a:t>
            </a:r>
            <a:r>
              <a:rPr lang="en-GB" sz="1463" dirty="0">
                <a:latin typeface="Comic Sans MS" panose="030F0702030302020204" pitchFamily="66" charset="0"/>
              </a:rPr>
              <a:t>] at the University of Aberdeen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0015" y="1177638"/>
            <a:ext cx="4449969" cy="917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88" b="1" dirty="0">
                <a:solidFill>
                  <a:srgbClr val="7030A0"/>
                </a:solidFill>
                <a:latin typeface="Comic Sans MS" panose="030F0702030302020204" pitchFamily="66" charset="0"/>
              </a:rPr>
              <a:t>[</a:t>
            </a:r>
            <a:r>
              <a:rPr lang="en-GB" sz="1788" b="1" dirty="0">
                <a:latin typeface="Comic Sans MS" panose="030F0702030302020204" pitchFamily="66" charset="0"/>
              </a:rPr>
              <a:t>VERY BRIEF DESCRIPTION, VERY BRIEF DESCRIPTION, VERY BRIEF DESCRIPTION</a:t>
            </a:r>
            <a:r>
              <a:rPr lang="en-GB" sz="1788" b="1" dirty="0">
                <a:solidFill>
                  <a:srgbClr val="7030A0"/>
                </a:solidFill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0144" y="3588662"/>
            <a:ext cx="6189008" cy="1130438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n-GB" sz="1463" dirty="0">
                <a:latin typeface="Comic Sans MS" panose="030F0702030302020204" pitchFamily="66" charset="0"/>
              </a:rPr>
              <a:t>This project [</a:t>
            </a:r>
            <a:r>
              <a:rPr lang="en-GB" sz="1463" b="1" dirty="0">
                <a:latin typeface="Comic Sans MS" panose="030F0702030302020204" pitchFamily="66" charset="0"/>
              </a:rPr>
              <a:t>DESCRIPTION</a:t>
            </a:r>
            <a:r>
              <a:rPr lang="en-GB" sz="1463" dirty="0">
                <a:latin typeface="Comic Sans MS" panose="030F0702030302020204" pitchFamily="66" charset="0"/>
              </a:rPr>
              <a:t>].</a:t>
            </a:r>
          </a:p>
          <a:p>
            <a:endParaRPr lang="en-GB" sz="894" dirty="0">
              <a:latin typeface="Comic Sans MS" panose="030F0702030302020204" pitchFamily="66" charset="0"/>
            </a:endParaRPr>
          </a:p>
          <a:p>
            <a:endParaRPr lang="en-GB" sz="1463" dirty="0"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I hope this project will help us understand [</a:t>
            </a:r>
            <a:r>
              <a:rPr lang="en-GB" sz="1463" b="1" dirty="0">
                <a:latin typeface="Comic Sans MS" panose="030F0702030302020204" pitchFamily="66" charset="0"/>
              </a:rPr>
              <a:t>BRIEF DESCRIPTION OF WHY THE RESEARCH IS INTERESTING/ IMPORTANT</a:t>
            </a:r>
            <a:r>
              <a:rPr lang="en-GB" sz="1463" dirty="0">
                <a:latin typeface="Comic Sans MS" panose="030F0702030302020204" pitchFamily="66" charset="0"/>
              </a:rPr>
              <a:t>].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8847" y="5830705"/>
            <a:ext cx="4939329" cy="1743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25" b="1" dirty="0">
                <a:solidFill>
                  <a:srgbClr val="FF3300"/>
                </a:solidFill>
                <a:latin typeface="Comic Sans MS" panose="030F0702030302020204" pitchFamily="66" charset="0"/>
              </a:rPr>
              <a:t>Taking Part</a:t>
            </a:r>
            <a:endParaRPr lang="en-GB" sz="1463" b="1" dirty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endParaRPr lang="en-GB" sz="894" b="1" dirty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Taking part will involve:</a:t>
            </a:r>
          </a:p>
          <a:p>
            <a:endParaRPr lang="en-GB" sz="894" dirty="0">
              <a:latin typeface="Comic Sans MS" panose="030F0702030302020204" pitchFamily="66" charset="0"/>
            </a:endParaRPr>
          </a:p>
          <a:p>
            <a:pPr marL="232172" indent="-232172">
              <a:buFont typeface="Arial" panose="020B0604020202020204" pitchFamily="34" charset="0"/>
              <a:buChar char="•"/>
            </a:pPr>
            <a:r>
              <a:rPr lang="en-GB" sz="1463" dirty="0">
                <a:latin typeface="Comic Sans MS" panose="030F0702030302020204" pitchFamily="66" charset="0"/>
              </a:rPr>
              <a:t>[</a:t>
            </a:r>
            <a:r>
              <a:rPr lang="en-GB" sz="1463" b="1" dirty="0">
                <a:latin typeface="Comic Sans MS" panose="030F0702030302020204" pitchFamily="66" charset="0"/>
              </a:rPr>
              <a:t>DESCRIBE, E.G., PLAYING A GAME ON THE COMPUTER</a:t>
            </a:r>
            <a:r>
              <a:rPr lang="en-GB" sz="1463" dirty="0">
                <a:latin typeface="Comic Sans MS" panose="030F0702030302020204" pitchFamily="66" charset="0"/>
              </a:rPr>
              <a:t>]</a:t>
            </a:r>
            <a:endParaRPr lang="en-GB" sz="650" dirty="0">
              <a:latin typeface="Comic Sans MS" panose="030F0702030302020204" pitchFamily="66" charset="0"/>
            </a:endParaRPr>
          </a:p>
          <a:p>
            <a:pPr marL="232172" indent="-232172">
              <a:buFont typeface="Arial" panose="020B0604020202020204" pitchFamily="34" charset="0"/>
              <a:buChar char="•"/>
            </a:pPr>
            <a:r>
              <a:rPr lang="en-GB" sz="1463" b="1" dirty="0">
                <a:latin typeface="Comic Sans MS" panose="030F0702030302020204" pitchFamily="66" charset="0"/>
              </a:rPr>
              <a:t>DESCRIBE, E.G., ANSWERING SOME QUESTIONS ABOUT…</a:t>
            </a:r>
            <a:r>
              <a:rPr lang="en-GB" sz="1463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571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0" name="TextBox 9"/>
          <p:cNvSpPr txBox="1"/>
          <p:nvPr/>
        </p:nvSpPr>
        <p:spPr>
          <a:xfrm>
            <a:off x="1536192" y="8155659"/>
            <a:ext cx="5108448" cy="1493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894" dirty="0"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It is up to you if you want to take part or not. If you start, but decide you don’t want to take part any more, just let me or your teacher know.</a:t>
            </a:r>
          </a:p>
          <a:p>
            <a:endParaRPr lang="en-GB" sz="894" dirty="0"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If you have any questions, please ask, or speak to your teacher who can help you get in touch.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893" y="5896610"/>
            <a:ext cx="1602525" cy="16025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47" y="8415787"/>
            <a:ext cx="1153143" cy="99347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D647B90-64C1-491E-A06F-B26B99DB8C67}"/>
              </a:ext>
            </a:extLst>
          </p:cNvPr>
          <p:cNvSpPr txBox="1"/>
          <p:nvPr/>
        </p:nvSpPr>
        <p:spPr>
          <a:xfrm>
            <a:off x="278847" y="1200299"/>
            <a:ext cx="1910300" cy="2118465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GB" sz="1463" b="1" dirty="0">
              <a:latin typeface="Comic Sans MS" panose="030F0702030302020204" pitchFamily="66" charset="0"/>
            </a:endParaRPr>
          </a:p>
          <a:p>
            <a:endParaRPr lang="en-GB" sz="1463" b="1" dirty="0">
              <a:latin typeface="Comic Sans MS" panose="030F0702030302020204" pitchFamily="66" charset="0"/>
            </a:endParaRPr>
          </a:p>
          <a:p>
            <a:endParaRPr lang="en-GB" sz="1463" b="1" dirty="0">
              <a:latin typeface="Comic Sans MS" panose="030F0702030302020204" pitchFamily="66" charset="0"/>
            </a:endParaRPr>
          </a:p>
          <a:p>
            <a:pPr algn="ctr"/>
            <a:r>
              <a:rPr lang="en-GB" sz="1463" b="1" dirty="0">
                <a:latin typeface="Comic Sans MS" panose="030F0702030302020204" pitchFamily="66" charset="0"/>
              </a:rPr>
              <a:t>[optional photo of researcher </a:t>
            </a:r>
          </a:p>
          <a:p>
            <a:pPr algn="ctr"/>
            <a:r>
              <a:rPr lang="en-GB" sz="1463" b="1" dirty="0">
                <a:latin typeface="Comic Sans MS" panose="030F0702030302020204" pitchFamily="66" charset="0"/>
              </a:rPr>
              <a:t>or picture]</a:t>
            </a:r>
          </a:p>
          <a:p>
            <a:pPr algn="ctr"/>
            <a:endParaRPr lang="en-GB" sz="1463" b="1" dirty="0">
              <a:latin typeface="Comic Sans MS" panose="030F0702030302020204" pitchFamily="66" charset="0"/>
            </a:endParaRPr>
          </a:p>
          <a:p>
            <a:endParaRPr lang="en-GB" sz="1463" b="1" dirty="0">
              <a:latin typeface="Comic Sans MS" panose="030F0702030302020204" pitchFamily="66" charset="0"/>
            </a:endParaRPr>
          </a:p>
          <a:p>
            <a:endParaRPr lang="en-GB" sz="1463" b="1" dirty="0">
              <a:latin typeface="Comic Sans MS" panose="030F0702030302020204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41F8A6-7500-456B-80A2-647C024F3D99}"/>
              </a:ext>
            </a:extLst>
          </p:cNvPr>
          <p:cNvSpPr txBox="1"/>
          <p:nvPr/>
        </p:nvSpPr>
        <p:spPr>
          <a:xfrm>
            <a:off x="278847" y="7604292"/>
            <a:ext cx="6365793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63" dirty="0">
                <a:latin typeface="Comic Sans MS" panose="030F0702030302020204" pitchFamily="66" charset="0"/>
              </a:rPr>
              <a:t>We all act in lots of different ways – </a:t>
            </a:r>
            <a:r>
              <a:rPr lang="en-GB" sz="1463" u="heavy" dirty="0">
                <a:uFill>
                  <a:solidFill>
                    <a:srgbClr val="00B050"/>
                  </a:solidFill>
                </a:uFill>
                <a:latin typeface="Comic Sans MS" panose="030F0702030302020204" pitchFamily="66" charset="0"/>
              </a:rPr>
              <a:t>there are no right or wrong answers. </a:t>
            </a:r>
          </a:p>
        </p:txBody>
      </p:sp>
    </p:spTree>
    <p:extLst>
      <p:ext uri="{BB962C8B-B14F-4D97-AF65-F5344CB8AC3E}">
        <p14:creationId xmlns:p14="http://schemas.microsoft.com/office/powerpoint/2010/main" val="325456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07550" y="3482936"/>
            <a:ext cx="5256331" cy="2443387"/>
          </a:xfrm>
          <a:prstGeom prst="rect">
            <a:avLst/>
          </a:prstGeom>
          <a:solidFill>
            <a:srgbClr val="FFFF0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38" y="1"/>
            <a:ext cx="5572125" cy="1082002"/>
          </a:xfrm>
        </p:spPr>
        <p:txBody>
          <a:bodyPr>
            <a:normAutofit/>
          </a:bodyPr>
          <a:lstStyle/>
          <a:p>
            <a:r>
              <a:rPr lang="en-GB" sz="3250" b="1" u="heavy" dirty="0">
                <a:solidFill>
                  <a:srgbClr val="00B050"/>
                </a:solidFill>
                <a:uFill>
                  <a:solidFill>
                    <a:srgbClr val="7030A0"/>
                  </a:solidFill>
                </a:uFill>
                <a:latin typeface="Comic Sans MS" panose="030F0702030302020204" pitchFamily="66" charset="0"/>
              </a:rPr>
              <a:t>A Research Project about Classroom Learning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49130" y="2142736"/>
            <a:ext cx="3818421" cy="1249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25" b="1" dirty="0">
                <a:solidFill>
                  <a:srgbClr val="FF3300"/>
                </a:solidFill>
                <a:uFill>
                  <a:solidFill>
                    <a:srgbClr val="00B050"/>
                  </a:solidFill>
                </a:uFill>
                <a:latin typeface="Comic Sans MS" panose="030F0702030302020204" pitchFamily="66" charset="0"/>
              </a:rPr>
              <a:t>Who am I?</a:t>
            </a:r>
          </a:p>
          <a:p>
            <a:endParaRPr lang="en-GB" sz="853" dirty="0"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My name is Heather</a:t>
            </a:r>
          </a:p>
          <a:p>
            <a:endParaRPr lang="en-GB" sz="650" dirty="0"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I am a PhD researcher at the University of Stirling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0015" y="1177638"/>
            <a:ext cx="3861613" cy="917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88" b="1" dirty="0">
                <a:solidFill>
                  <a:srgbClr val="7030A0"/>
                </a:solidFill>
                <a:latin typeface="Comic Sans MS" panose="030F0702030302020204" pitchFamily="66" charset="0"/>
              </a:rPr>
              <a:t>Exploring the different ways children think about and guide their own thinking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4176" y="3588663"/>
            <a:ext cx="5109705" cy="2168542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n-GB" sz="1463" dirty="0">
                <a:latin typeface="Comic Sans MS" panose="030F0702030302020204" pitchFamily="66" charset="0"/>
              </a:rPr>
              <a:t>We want to make sure you have a really good learning experience at primary school. </a:t>
            </a:r>
          </a:p>
          <a:p>
            <a:endParaRPr lang="en-GB" sz="894" dirty="0"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This project is trying to understand the different ways children think about their thinking, and how children guide thinking, for example what to do when you are ‘stuck’.</a:t>
            </a:r>
          </a:p>
          <a:p>
            <a:endParaRPr lang="en-GB" sz="894" dirty="0"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I hope this project will help us understand some ways we might make your learning experience at school better.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0080" y="6098489"/>
            <a:ext cx="5297840" cy="1980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25" b="1" dirty="0">
                <a:solidFill>
                  <a:srgbClr val="FF3300"/>
                </a:solidFill>
                <a:latin typeface="Comic Sans MS" panose="030F0702030302020204" pitchFamily="66" charset="0"/>
              </a:rPr>
              <a:t>Taking Part</a:t>
            </a:r>
            <a:endParaRPr lang="en-GB" sz="1463" b="1" dirty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endParaRPr lang="en-GB" sz="894" b="1" dirty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During my visits, I will be:</a:t>
            </a:r>
          </a:p>
          <a:p>
            <a:endParaRPr lang="en-GB" sz="894" dirty="0">
              <a:latin typeface="Comic Sans MS" panose="030F0702030302020204" pitchFamily="66" charset="0"/>
            </a:endParaRPr>
          </a:p>
          <a:p>
            <a:pPr marL="232172" indent="-232172">
              <a:buFont typeface="Arial" panose="020B0604020202020204" pitchFamily="34" charset="0"/>
              <a:buChar char="•"/>
            </a:pPr>
            <a:r>
              <a:rPr lang="en-GB" sz="1463" dirty="0">
                <a:latin typeface="Comic Sans MS" panose="030F0702030302020204" pitchFamily="66" charset="0"/>
              </a:rPr>
              <a:t>Visiting the class to watch some lessons</a:t>
            </a:r>
          </a:p>
          <a:p>
            <a:pPr marL="232172" indent="-232172">
              <a:buFont typeface="Arial" panose="020B0604020202020204" pitchFamily="34" charset="0"/>
              <a:buChar char="•"/>
            </a:pPr>
            <a:endParaRPr lang="en-GB" sz="650" dirty="0">
              <a:latin typeface="Comic Sans MS" panose="030F0702030302020204" pitchFamily="66" charset="0"/>
            </a:endParaRPr>
          </a:p>
          <a:p>
            <a:pPr marL="232172" indent="-232172">
              <a:buFont typeface="Arial" panose="020B0604020202020204" pitchFamily="34" charset="0"/>
              <a:buChar char="•"/>
            </a:pPr>
            <a:r>
              <a:rPr lang="en-GB" sz="1463" dirty="0">
                <a:latin typeface="Comic Sans MS" panose="030F0702030302020204" pitchFamily="66" charset="0"/>
              </a:rPr>
              <a:t>Talking about learning with some children</a:t>
            </a:r>
          </a:p>
          <a:p>
            <a:pPr marL="232172" indent="-232172">
              <a:buFont typeface="Arial" panose="020B0604020202020204" pitchFamily="34" charset="0"/>
              <a:buChar char="•"/>
            </a:pPr>
            <a:endParaRPr lang="en-GB" sz="894" dirty="0"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We all learn in lots of different ways – </a:t>
            </a:r>
            <a:r>
              <a:rPr lang="en-GB" sz="1463" u="heavy" dirty="0">
                <a:uFill>
                  <a:solidFill>
                    <a:srgbClr val="00B050"/>
                  </a:solidFill>
                </a:uFill>
                <a:latin typeface="Comic Sans MS" panose="030F0702030302020204" pitchFamily="66" charset="0"/>
              </a:rPr>
              <a:t>there are no right or wrong answers. </a:t>
            </a:r>
          </a:p>
        </p:txBody>
      </p:sp>
      <p:sp>
        <p:nvSpPr>
          <p:cNvPr id="9" name="Rectangle 8"/>
          <p:cNvSpPr/>
          <p:nvPr/>
        </p:nvSpPr>
        <p:spPr>
          <a:xfrm>
            <a:off x="642938" y="0"/>
            <a:ext cx="5572125" cy="9906000"/>
          </a:xfrm>
          <a:prstGeom prst="rect">
            <a:avLst/>
          </a:prstGeom>
          <a:noFill/>
          <a:ln w="571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0" name="TextBox 9"/>
          <p:cNvSpPr txBox="1"/>
          <p:nvPr/>
        </p:nvSpPr>
        <p:spPr>
          <a:xfrm>
            <a:off x="2298977" y="8042901"/>
            <a:ext cx="3823689" cy="1493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894" dirty="0"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It is up to you if you want to take part or not. If you decide you don’t want to take part, just let me or your teacher know.</a:t>
            </a:r>
          </a:p>
          <a:p>
            <a:endParaRPr lang="en-GB" sz="894" dirty="0">
              <a:latin typeface="Comic Sans MS" panose="030F0702030302020204" pitchFamily="66" charset="0"/>
            </a:endParaRPr>
          </a:p>
          <a:p>
            <a:r>
              <a:rPr lang="en-GB" sz="1463" dirty="0">
                <a:latin typeface="Comic Sans MS" panose="030F0702030302020204" pitchFamily="66" charset="0"/>
              </a:rPr>
              <a:t>If you have any questions, speak to your teacher who can help you get in touch.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459" y="5937430"/>
            <a:ext cx="1602525" cy="16025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68" y="8260403"/>
            <a:ext cx="1495748" cy="128864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1" t="6925" r="5365" b="22409"/>
          <a:stretch/>
        </p:blipFill>
        <p:spPr>
          <a:xfrm>
            <a:off x="796006" y="1177639"/>
            <a:ext cx="1472271" cy="2090627"/>
          </a:xfrm>
          <a:prstGeom prst="rect">
            <a:avLst/>
          </a:prstGeom>
          <a:ln w="57150" cap="sq">
            <a:solidFill>
              <a:srgbClr val="7030A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5717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376</Words>
  <Application>Microsoft Office PowerPoint</Application>
  <PresentationFormat>A4 Paper (210x297 mm)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A Research Project about [BRIEF TITLE]</vt:lpstr>
      <vt:lpstr>A Research Project about Classroom 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Research Project about Learning</dc:title>
  <dc:creator>Heather Branigan</dc:creator>
  <cp:lastModifiedBy>Schnitzspahn, Katharina</cp:lastModifiedBy>
  <cp:revision>16</cp:revision>
  <dcterms:created xsi:type="dcterms:W3CDTF">2016-02-17T08:34:35Z</dcterms:created>
  <dcterms:modified xsi:type="dcterms:W3CDTF">2019-11-29T15:00:14Z</dcterms:modified>
</cp:coreProperties>
</file>