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70" r:id="rId4"/>
    <p:sldId id="268" r:id="rId5"/>
    <p:sldId id="274" r:id="rId6"/>
    <p:sldId id="269" r:id="rId7"/>
    <p:sldId id="271" r:id="rId8"/>
    <p:sldId id="280" r:id="rId9"/>
    <p:sldId id="273" r:id="rId10"/>
    <p:sldId id="275" r:id="rId11"/>
    <p:sldId id="272" r:id="rId12"/>
    <p:sldId id="276" r:id="rId13"/>
    <p:sldId id="277" r:id="rId14"/>
    <p:sldId id="278" r:id="rId15"/>
    <p:sldId id="279" r:id="rId16"/>
    <p:sldId id="28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42BB-7078-44FF-A366-5787C04899A5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5604-0E3D-4C9A-805A-791513E27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60C2-164E-AA88-FDF5-1B81668D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B34F7-0F62-310B-B0B8-007A7636D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0CB9-0F59-97E6-7886-0BF412D5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1F38-01FB-4870-BDA7-DC7E01405974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A033-B8CE-F48A-7212-D345F188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5CA0-7DA3-575A-147A-D4A66FB6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1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CF3A-BE16-BE98-773F-BF9251CB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A1ECD-650A-91D9-520A-EA9987262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E73A2-D5BC-AF08-B62B-B9422772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6ADD-9739-4CF1-9BFF-B8A1F51A7918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988EA-B60F-C77C-FEBA-3A36E01F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5BE3-B109-CA64-0F51-BC50C95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68FAC6-04D0-8B89-741B-D1D08F7B4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ECF9-3412-E6E2-AD11-BBF30DB8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0F36-1373-5933-F595-D06155B2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65A-7BCF-4BB5-8F5D-6B38BF90DB2A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3C5C-DFD5-3075-2A5E-4863A77D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80AB-FEBB-6FE2-3009-99587AA6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F13B-39A6-8B07-BA45-59CC1984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6BC4A-5A6F-03A4-6D5A-0D8C2EE3A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A5D2-981F-BC2B-2CB8-A1A117CA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2BFF-A397-4095-AE7D-1CAACAA97E7D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1C2A-EEEB-91B2-7B9F-A519D4AE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9DD0-F2C6-1386-2546-A6D69A9A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1084-3C5A-4A7E-C691-ACE36E60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BF33E-4114-BF1F-13DF-8EC32B13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702DF-89BC-5267-D236-D35AAFF9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9A95-6217-43B5-BBA2-AB5977B433B5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A5BA-921E-468B-33A2-9E7EA488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822-6B7E-C96F-DE7F-63E3DF67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A525-879D-C83B-1CF6-398384AF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013A-409C-4A94-015B-BE33B961B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2F096-8567-2C27-E252-55937D0E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BFE0D-A83A-8182-F327-0787BE89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4B4-0A37-44C8-BD10-7696878B42BA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6971C-359B-7FDC-C0E7-71B9179B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3C676-15EA-182F-5DF0-E419476D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B018-69FA-AD5A-3151-EEFED835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BAA19-816F-3200-6307-A8724AB0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E018-6838-C67D-65DA-42EDCDF7C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A0CDA-7330-9487-25DD-89C5800C9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0E38A-4160-7DDC-8F6C-0798A750E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83E35-E6E5-7198-0052-90D69AAE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F6D7-37B7-4676-A56C-D886D036FEAA}" type="datetime1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A73C-6655-2A22-5D66-6C7C0E57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EBF69-D8DA-9ECA-273E-A02552E1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2A04-ED46-8746-8655-1ED67C52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34B73-BD4D-3D04-9AEA-0F33ED1A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066A-3F4A-4E3B-9F11-16222F68210D}" type="datetime1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3440C-E2F2-3CE7-32C0-464319E8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5BAE9-279C-6FEB-FCD8-A03A1138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B1CF7-6B92-A831-1600-28B37DD6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88ED-78C6-44D0-8296-A5E49A59FCC2}" type="datetime1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6F7B4-7C22-2471-FECE-3B1659BF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60BC-E696-4171-C2D7-5179D8E8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A432-C9A2-0588-8609-C50F2D9D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82A1-34DB-B882-344D-A899031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E8822-D67E-63E4-B002-D89C57B24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B4973-9435-C2C8-F277-20D1B824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55D8-613A-4C10-9B8C-B4D4020A6DDC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34EF-9A03-416C-A0CA-2BC8FCF6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066D5-FCFA-7927-1916-A942EE81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5542-8BCB-2E70-399C-AF1C4D5C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CA8508-EFB5-33E7-4561-3BC629EDB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A8866-B850-2FFA-4609-7D8280A7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437AF-5538-6E43-379D-9AE28925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998D-9F87-47FB-A969-C806341E6BA3}" type="datetime1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2E60F-23CA-B97F-695A-AB56F08D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8C4B5-2B98-280A-29A9-CEFFE82C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8A43-C1ED-9341-0061-F1D94AF8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E1205-E79C-78E6-C87E-89420E882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0DEE-89BC-07C4-1296-7553A993B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5808-1E37-4226-AE13-A2ECEC66DE01}" type="datetime1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8726-36EC-895E-E923-CA8C2DC0C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www.abdn.ac.uk/open-research | openresearch@abdn.ac.uk | @OpenResearchUoA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5FF6A-EB81-CF3E-05DC-06261DF9F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9218-0810-47D0-8147-9D13AB0BE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test.admin.abdn.ac.uk/admin/workspace/personal/overvie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test.admin.abdn.ac.uk/admin/workspace/personal/overvie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abdn.pure.elsevier.com/en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www.abdn.ac.uk/people/" TargetMode="External"/><Relationship Id="rId4" Type="http://schemas.openxmlformats.org/officeDocument/2006/relationships/hyperlink" Target="https://aura.abdn.ac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ure.abdn.ac.uk/admin/workspace/personal/overview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retest.admin.abdn.ac.uk/admin/workspace/personal/overvie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9953B-C510-7D0D-31A6-928DFD6D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18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5EAB7-5567-89D6-018A-959B435E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2825" y="6448426"/>
            <a:ext cx="5619750" cy="409574"/>
          </a:xfrm>
        </p:spPr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8C6A9-D9A0-BBCD-7720-24CE7A3EC308}"/>
              </a:ext>
            </a:extLst>
          </p:cNvPr>
          <p:cNvSpPr txBox="1"/>
          <p:nvPr/>
        </p:nvSpPr>
        <p:spPr>
          <a:xfrm>
            <a:off x="2133600" y="799404"/>
            <a:ext cx="668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ExplORe</a:t>
            </a:r>
            <a:r>
              <a:rPr lang="en-GB" sz="3600" b="1" dirty="0">
                <a:solidFill>
                  <a:schemeClr val="bg1"/>
                </a:solidFill>
              </a:rPr>
              <a:t>: Introduction to Pure Profiles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FDD1A-0394-EDBE-9F4F-3528DDB15CD5}"/>
              </a:ext>
            </a:extLst>
          </p:cNvPr>
          <p:cNvSpPr txBox="1"/>
          <p:nvPr/>
        </p:nvSpPr>
        <p:spPr>
          <a:xfrm>
            <a:off x="6288839" y="2126733"/>
            <a:ext cx="551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Nykohla Strong</a:t>
            </a:r>
          </a:p>
        </p:txBody>
      </p:sp>
    </p:spTree>
    <p:extLst>
      <p:ext uri="{BB962C8B-B14F-4D97-AF65-F5344CB8AC3E}">
        <p14:creationId xmlns:p14="http://schemas.microsoft.com/office/powerpoint/2010/main" val="326475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382408" y="790179"/>
            <a:ext cx="63656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Add details to enrich your biography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Add information on external positions or qualifications held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Add keywords to showcase the UN Sustainable Development goals you are engaged with or areas of expertise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Set your profile visibility to share or restrict your presence on the portal and Staff pages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7E9A4-5B36-8822-0BB1-6F96B924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288" y="557394"/>
            <a:ext cx="4791075" cy="894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A04319-1FA5-0CE0-EDED-83F30B605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289" y="1490386"/>
            <a:ext cx="4791075" cy="2276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D6AACC-7162-A497-AD4B-E9168D53F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289" y="3805134"/>
            <a:ext cx="4791075" cy="1200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90F8D0-1089-A80E-8510-7342C147B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288" y="5038692"/>
            <a:ext cx="47910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05AD7-A20B-C20C-D2BF-1E40D4C8A09B}"/>
              </a:ext>
            </a:extLst>
          </p:cNvPr>
          <p:cNvSpPr txBox="1"/>
          <p:nvPr/>
        </p:nvSpPr>
        <p:spPr>
          <a:xfrm>
            <a:off x="189752" y="2317664"/>
            <a:ext cx="113827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Demonstration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ORCIDs to Pure; import and export data to ORCID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 ORCID connection to pre-populate annual Reseachfish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Scopus IDs to improve automated search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 profiles with research interests, and other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230CC-9D35-63CE-983F-A79D05A1B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3" t="23109" r="88358"/>
          <a:stretch/>
        </p:blipFill>
        <p:spPr>
          <a:xfrm>
            <a:off x="10094496" y="545721"/>
            <a:ext cx="1564104" cy="2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382408" y="1241397"/>
            <a:ext cx="51850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Manage the information that Pure shares on the Pure Portal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Show or hide the collaboration map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Show or hide your affiliations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Show or hide if you can be contacted about your research expertise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5BF98-FA34-50F5-E0FE-F21EF4FB2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79" y="930352"/>
            <a:ext cx="5957413" cy="5306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DE498-7956-1D15-A3D0-0FD7C9043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67"/>
          <a:stretch/>
        </p:blipFill>
        <p:spPr>
          <a:xfrm>
            <a:off x="6928199" y="2729170"/>
            <a:ext cx="3608105" cy="9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277792" y="2090172"/>
            <a:ext cx="5180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Showcase up to five items that you want to highlight on the Pure Portal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Items need to be set to public in order to highlight them on the Portal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3997A-895D-D217-C933-0F9C08D6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60" y="888345"/>
            <a:ext cx="6398088" cy="44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www.abdn.ac.uk/open-research | openresearch@abdn.ac.uk | @OpenResearchUoA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Personal Overview / Researcher profiles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439837" y="2459504"/>
            <a:ext cx="5180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Edit concepts and fingerprints to accurately reflect your research topics on the Pure portal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C8C4F-5718-7311-139A-562532A6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82" y="888345"/>
            <a:ext cx="6065466" cy="54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501379" y="1594544"/>
            <a:ext cx="8409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hlinkClick r:id="rId3"/>
            </a:endParaRPr>
          </a:p>
          <a:p>
            <a:endParaRPr lang="en-GB" sz="2400" dirty="0">
              <a:solidFill>
                <a:schemeClr val="bg1"/>
              </a:solidFill>
              <a:hlinkClick r:id="rId3"/>
            </a:endParaRPr>
          </a:p>
          <a:p>
            <a:r>
              <a:rPr lang="en-GB" sz="2400" dirty="0">
                <a:solidFill>
                  <a:schemeClr val="bg1"/>
                </a:solidFill>
                <a:hlinkClick r:id="rId3"/>
              </a:rPr>
              <a:t>Demonstration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Update your Portal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Highlight Content on the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Edit concepts (fingerprints)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C0C92-2BCA-E5F0-92CF-6848D7498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46" r="78696" b="62276"/>
          <a:stretch/>
        </p:blipFill>
        <p:spPr>
          <a:xfrm>
            <a:off x="9808218" y="0"/>
            <a:ext cx="2168840" cy="27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5125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3293" y="6044334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443506" y="1277179"/>
            <a:ext cx="8409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3"/>
              </a:rPr>
              <a:t>Demonstration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Viewing the Portal, AURA, and Staff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https://abdn.pure.elsevier.com/en/</a:t>
            </a: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https://aura.abdn.ac.uk/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https://www.abdn.ac.uk/people/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A360-F813-9690-6BC0-77ABA8BF8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" t="-1074" r="-93" b="1074"/>
          <a:stretch/>
        </p:blipFill>
        <p:spPr>
          <a:xfrm>
            <a:off x="148249" y="3999977"/>
            <a:ext cx="8603894" cy="1816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C4AB9-29BF-7E06-732F-AA2702E76F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860"/>
          <a:stretch/>
        </p:blipFill>
        <p:spPr>
          <a:xfrm>
            <a:off x="8853379" y="5096301"/>
            <a:ext cx="2675199" cy="720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F7596-166E-1F37-2716-2E30CA0E8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378" y="4009896"/>
            <a:ext cx="2675199" cy="8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772E93-3028-B8E2-0935-D641DE64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1A64C9-2CAC-621F-3CAD-2AFE5A53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9875" y="6229351"/>
            <a:ext cx="5953125" cy="444500"/>
          </a:xfrm>
        </p:spPr>
        <p:txBody>
          <a:bodyPr/>
          <a:lstStyle/>
          <a:p>
            <a:r>
              <a:rPr lang="en-GB" dirty="0"/>
              <a:t>www.abdn.ac.uk/open-research | openresearch@abdn.ac.uk | @OpenResearchUoA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C547C-29A8-8379-AC5E-D5EAB2F5BF14}"/>
              </a:ext>
            </a:extLst>
          </p:cNvPr>
          <p:cNvSpPr txBox="1"/>
          <p:nvPr/>
        </p:nvSpPr>
        <p:spPr>
          <a:xfrm>
            <a:off x="3051544" y="861237"/>
            <a:ext cx="5518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4140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/>
              <a:t>www.abdn.ac.uk/open-research | openresearch@abdn.ac.uk | @OpenResearchUoA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C5D67-4404-888E-4CF1-E3EE699FBE00}"/>
              </a:ext>
            </a:extLst>
          </p:cNvPr>
          <p:cNvSpPr txBox="1"/>
          <p:nvPr/>
        </p:nvSpPr>
        <p:spPr>
          <a:xfrm>
            <a:off x="105104" y="365125"/>
            <a:ext cx="116139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for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and validated view of research and research related data, from internal systems (HR, Student records, Worktribe) and external sources (Scopus, Web of Science, ORCID,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support to enter data into Pure, as well as automatic searches across multiple online publication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Customisable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discoverable online profile via the Pure Portal, enhanced discoverability and collaboration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1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/>
              <a:t>www.abdn.ac.uk/open-research | openresearch@abdn.ac.uk | @OpenResearchUoA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C5D67-4404-888E-4CF1-E3EE699FBE00}"/>
              </a:ext>
            </a:extLst>
          </p:cNvPr>
          <p:cNvSpPr txBox="1"/>
          <p:nvPr/>
        </p:nvSpPr>
        <p:spPr>
          <a:xfrm>
            <a:off x="105104" y="365125"/>
            <a:ext cx="116139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for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links to share research information on staff pages, group pages, and external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create customized CVs and reports for grant applications, annual review, promotion applications etc., with automatically updated data from Pure	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move publication information between institutions; import or export data using ORCID, RIS or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BibTeX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www.abdn.ac.uk/open-research | openresearch@abdn.ac.uk | @OpenResearchUoA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</a:rPr>
              <a:t>Personal Overview / Researcher profiles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24C82-996B-8D35-1168-FDF8E1A0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5" y="1419834"/>
            <a:ext cx="10054122" cy="2249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1861A-8B2A-81F0-0651-4BBE5180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621" y="4035353"/>
            <a:ext cx="8405796" cy="17751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F5BBA-054B-9B14-400B-14F5CDBEF537}"/>
              </a:ext>
            </a:extLst>
          </p:cNvPr>
          <p:cNvSpPr txBox="1"/>
          <p:nvPr/>
        </p:nvSpPr>
        <p:spPr>
          <a:xfrm>
            <a:off x="5428115" y="3059668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https://pure.abdn.ac.uk/admin/workspace/personal/overview/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4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19CD2-CE42-2087-72F5-07827E40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5" y="1366506"/>
            <a:ext cx="10724785" cy="16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303A5-22A3-76A9-C86D-840FD626F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8" y="3483919"/>
            <a:ext cx="10858500" cy="2190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</p:spTree>
    <p:extLst>
      <p:ext uri="{BB962C8B-B14F-4D97-AF65-F5344CB8AC3E}">
        <p14:creationId xmlns:p14="http://schemas.microsoft.com/office/powerpoint/2010/main" val="350947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5C385-0353-8A2E-ED38-4A499AD3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23" y="5132066"/>
            <a:ext cx="4768377" cy="1211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6DC99-0FD9-54C1-348A-43251C8AB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881"/>
          <a:stretch/>
        </p:blipFill>
        <p:spPr>
          <a:xfrm>
            <a:off x="1313612" y="744845"/>
            <a:ext cx="8764676" cy="424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607F9-E701-6CA3-50E9-43D4B8B143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t="24904" b="18881"/>
          <a:stretch/>
        </p:blipFill>
        <p:spPr>
          <a:xfrm>
            <a:off x="1313612" y="2055813"/>
            <a:ext cx="8764676" cy="29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F8BF2-B401-762C-7D98-47309B2D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2" y="926630"/>
            <a:ext cx="5653834" cy="1144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7F967-E67A-FE00-880E-5DE734D60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834" y="2186486"/>
            <a:ext cx="7376660" cy="1462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D34D0-C479-FB21-C93D-39E8925A78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2"/>
          <a:stretch/>
        </p:blipFill>
        <p:spPr>
          <a:xfrm>
            <a:off x="3502900" y="3763527"/>
            <a:ext cx="8362548" cy="2528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F56C36-F670-D0A5-25D5-3F95E22AA7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 t="40424" b="35274"/>
          <a:stretch/>
        </p:blipFill>
        <p:spPr>
          <a:xfrm>
            <a:off x="1382834" y="2802342"/>
            <a:ext cx="7376799" cy="35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59024-20F7-3EF1-0C61-458B9F8213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rcRect t="42213"/>
          <a:stretch/>
        </p:blipFill>
        <p:spPr>
          <a:xfrm>
            <a:off x="3502900" y="4849859"/>
            <a:ext cx="8358340" cy="14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7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0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D6CF47-343C-E5A2-B80B-F58DC4CF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41787"/>
            <a:ext cx="10297036" cy="2304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E93EA1-88BB-D71A-0EA0-8528198B26D7}"/>
              </a:ext>
            </a:extLst>
          </p:cNvPr>
          <p:cNvSpPr txBox="1"/>
          <p:nvPr/>
        </p:nvSpPr>
        <p:spPr>
          <a:xfrm>
            <a:off x="838200" y="2522096"/>
            <a:ext cx="549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4"/>
              </a:rPr>
              <a:t>Demonstration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3745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77357-5DC6-92C0-CDCB-0C79D945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" y="-138896"/>
            <a:ext cx="12189336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49471-D362-4CAD-A93E-DC07FEC6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525" y="6296025"/>
            <a:ext cx="6038850" cy="419101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www.abdn.ac.uk/open-research | openresearch@abdn.ac.uk | @OpenResearchUoA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4EBBB2-6557-F044-504B-4222AD3B2A0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517850-B706-A9F0-154A-7A9C4C9BE1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87FBD-5A37-04C2-D10F-1E210A5F4562}"/>
              </a:ext>
            </a:extLst>
          </p:cNvPr>
          <p:cNvSpPr txBox="1"/>
          <p:nvPr/>
        </p:nvSpPr>
        <p:spPr>
          <a:xfrm>
            <a:off x="189752" y="134118"/>
            <a:ext cx="617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Personal Overview / Researcher profiles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D0CA1-5F5F-4C78-BAB7-DF89DA49B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3"/>
          <a:stretch/>
        </p:blipFill>
        <p:spPr>
          <a:xfrm>
            <a:off x="7115503" y="888345"/>
            <a:ext cx="4857422" cy="4705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99CD8-D792-EDE2-80C8-69E395436E7D}"/>
              </a:ext>
            </a:extLst>
          </p:cNvPr>
          <p:cNvSpPr txBox="1"/>
          <p:nvPr/>
        </p:nvSpPr>
        <p:spPr>
          <a:xfrm>
            <a:off x="425623" y="1536174"/>
            <a:ext cx="6365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Update your ‘known as’ or ‘publishing’ name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Add your Scopus ID to improve search results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Connect your ORCID account to pure; push and pull information between Pure and ORCID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Add a profile picture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Add links to your research websites</a:t>
            </a:r>
          </a:p>
        </p:txBody>
      </p:sp>
    </p:spTree>
    <p:extLst>
      <p:ext uri="{BB962C8B-B14F-4D97-AF65-F5344CB8AC3E}">
        <p14:creationId xmlns:p14="http://schemas.microsoft.com/office/powerpoint/2010/main" val="122068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837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Joanna</dc:creator>
  <cp:lastModifiedBy>Adams, Joanna</cp:lastModifiedBy>
  <cp:revision>23</cp:revision>
  <dcterms:created xsi:type="dcterms:W3CDTF">2023-02-06T16:12:23Z</dcterms:created>
  <dcterms:modified xsi:type="dcterms:W3CDTF">2023-04-25T13:55:50Z</dcterms:modified>
</cp:coreProperties>
</file>