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5397" y="1622425"/>
            <a:ext cx="4243754" cy="4821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9828" y="1622425"/>
            <a:ext cx="4245219" cy="4821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10575" y="6570663"/>
            <a:ext cx="73342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D805-E86D-4AEC-AC3A-75916DB42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5CAB-7697-4BBA-A1C9-D16DF151DBDB}" type="datetimeFigureOut">
              <a:rPr lang="en-GB" smtClean="0"/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FA50F-A2BF-4108-AADC-C28BC7653E1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abdn.ac.uk/pcciu/PCCIUR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lmi030\AppData\Local\Temp\wz6a00\PCCI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284984"/>
            <a:ext cx="2232248" cy="2232248"/>
          </a:xfrm>
          <a:prstGeom prst="rect">
            <a:avLst/>
          </a:prstGeom>
          <a:noFill/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0600" y="5661248"/>
            <a:ext cx="1651375" cy="6605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134076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dirty="0" smtClean="0"/>
              <a:t>This presentation refers to data from Primary Care Clinical Informatics Unit for more information please visit </a:t>
            </a:r>
            <a:r>
              <a:rPr lang="en-GB" sz="2400" b="0" dirty="0" smtClean="0">
                <a:hlinkClick r:id="rId4"/>
              </a:rPr>
              <a:t>http://www.abdn.ac.uk/pcciu/PCCIUR.htm</a:t>
            </a:r>
            <a:endParaRPr lang="en-GB" sz="2400" b="0" dirty="0" smtClean="0"/>
          </a:p>
          <a:p>
            <a:pPr algn="ctr"/>
            <a:endParaRPr lang="en-GB" sz="24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Aberdeen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Katie Wilde</dc:creator>
  <cp:lastModifiedBy>Rebecca, P.J.</cp:lastModifiedBy>
  <cp:revision>2</cp:revision>
  <dcterms:created xsi:type="dcterms:W3CDTF">2011-10-18T14:11:24Z</dcterms:created>
  <dcterms:modified xsi:type="dcterms:W3CDTF">2014-09-25T09:02:39Z</dcterms:modified>
</cp:coreProperties>
</file>