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B1EBEC-304C-402E-8E63-9127356D5E03}" v="115" dt="2023-02-14T10:53:25.52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712" autoAdjust="0"/>
  </p:normalViewPr>
  <p:slideViewPr>
    <p:cSldViewPr>
      <p:cViewPr varScale="1">
        <p:scale>
          <a:sx n="103" d="100"/>
          <a:sy n="103" d="100"/>
        </p:scale>
        <p:origin x="138" y="354"/>
      </p:cViewPr>
      <p:guideLst>
        <p:guide orient="horz" pos="2880"/>
        <p:guide pos="2160"/>
      </p:guideLst>
    </p:cSldViewPr>
  </p:slideViewPr>
  <p:outlineViewPr>
    <p:cViewPr>
      <p:scale>
        <a:sx n="33" d="100"/>
        <a:sy n="33" d="100"/>
      </p:scale>
      <p:origin x="0" y="-15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ley, Isabel" userId="d6b018f4-4d59-4bd7-9ca0-291e7cc7312e" providerId="ADAL" clId="{DEB1EBEC-304C-402E-8E63-9127356D5E03}"/>
    <pc:docChg chg="undo custSel modSld">
      <pc:chgData name="Stanley, Isabel" userId="d6b018f4-4d59-4bd7-9ca0-291e7cc7312e" providerId="ADAL" clId="{DEB1EBEC-304C-402E-8E63-9127356D5E03}" dt="2023-02-14T10:53:46.476" v="11839"/>
      <pc:docMkLst>
        <pc:docMk/>
      </pc:docMkLst>
      <pc:sldChg chg="modSp mod">
        <pc:chgData name="Stanley, Isabel" userId="d6b018f4-4d59-4bd7-9ca0-291e7cc7312e" providerId="ADAL" clId="{DEB1EBEC-304C-402E-8E63-9127356D5E03}" dt="2023-02-13T16:30:21.338" v="419" actId="962"/>
        <pc:sldMkLst>
          <pc:docMk/>
          <pc:sldMk cId="0" sldId="256"/>
        </pc:sldMkLst>
        <pc:picChg chg="mod">
          <ac:chgData name="Stanley, Isabel" userId="d6b018f4-4d59-4bd7-9ca0-291e7cc7312e" providerId="ADAL" clId="{DEB1EBEC-304C-402E-8E63-9127356D5E03}" dt="2023-02-13T16:30:21.338" v="419" actId="962"/>
          <ac:picMkLst>
            <pc:docMk/>
            <pc:sldMk cId="0" sldId="256"/>
            <ac:picMk id="2" creationId="{00000000-0000-0000-0000-000000000000}"/>
          </ac:picMkLst>
        </pc:picChg>
      </pc:sldChg>
      <pc:sldChg chg="modSp mod">
        <pc:chgData name="Stanley, Isabel" userId="d6b018f4-4d59-4bd7-9ca0-291e7cc7312e" providerId="ADAL" clId="{DEB1EBEC-304C-402E-8E63-9127356D5E03}" dt="2023-02-13T16:31:23.760" v="855" actId="962"/>
        <pc:sldMkLst>
          <pc:docMk/>
          <pc:sldMk cId="0" sldId="257"/>
        </pc:sldMkLst>
        <pc:grpChg chg="mod">
          <ac:chgData name="Stanley, Isabel" userId="d6b018f4-4d59-4bd7-9ca0-291e7cc7312e" providerId="ADAL" clId="{DEB1EBEC-304C-402E-8E63-9127356D5E03}" dt="2023-02-13T16:31:23.760" v="855" actId="962"/>
          <ac:grpSpMkLst>
            <pc:docMk/>
            <pc:sldMk cId="0" sldId="257"/>
            <ac:grpSpMk id="4" creationId="{00000000-0000-0000-0000-000000000000}"/>
          </ac:grpSpMkLst>
        </pc:grpChg>
        <pc:picChg chg="mod">
          <ac:chgData name="Stanley, Isabel" userId="d6b018f4-4d59-4bd7-9ca0-291e7cc7312e" providerId="ADAL" clId="{DEB1EBEC-304C-402E-8E63-9127356D5E03}" dt="2023-02-13T16:30:34.716" v="447" actId="962"/>
          <ac:picMkLst>
            <pc:docMk/>
            <pc:sldMk cId="0" sldId="257"/>
            <ac:picMk id="2" creationId="{00000000-0000-0000-0000-000000000000}"/>
          </ac:picMkLst>
        </pc:picChg>
      </pc:sldChg>
      <pc:sldChg chg="modSp mod">
        <pc:chgData name="Stanley, Isabel" userId="d6b018f4-4d59-4bd7-9ca0-291e7cc7312e" providerId="ADAL" clId="{DEB1EBEC-304C-402E-8E63-9127356D5E03}" dt="2023-02-14T10:16:22.828" v="10549"/>
        <pc:sldMkLst>
          <pc:docMk/>
          <pc:sldMk cId="0" sldId="258"/>
        </pc:sldMkLst>
        <pc:spChg chg="ord">
          <ac:chgData name="Stanley, Isabel" userId="d6b018f4-4d59-4bd7-9ca0-291e7cc7312e" providerId="ADAL" clId="{DEB1EBEC-304C-402E-8E63-9127356D5E03}" dt="2023-02-14T10:16:22.828" v="10549"/>
          <ac:spMkLst>
            <pc:docMk/>
            <pc:sldMk cId="0" sldId="258"/>
            <ac:spMk id="4" creationId="{00000000-0000-0000-0000-000000000000}"/>
          </ac:spMkLst>
        </pc:spChg>
        <pc:picChg chg="mod">
          <ac:chgData name="Stanley, Isabel" userId="d6b018f4-4d59-4bd7-9ca0-291e7cc7312e" providerId="ADAL" clId="{DEB1EBEC-304C-402E-8E63-9127356D5E03}" dt="2023-02-13T16:31:28.354" v="857" actId="962"/>
          <ac:picMkLst>
            <pc:docMk/>
            <pc:sldMk cId="0" sldId="258"/>
            <ac:picMk id="2" creationId="{00000000-0000-0000-0000-000000000000}"/>
          </ac:picMkLst>
        </pc:picChg>
      </pc:sldChg>
      <pc:sldChg chg="modSp mod">
        <pc:chgData name="Stanley, Isabel" userId="d6b018f4-4d59-4bd7-9ca0-291e7cc7312e" providerId="ADAL" clId="{DEB1EBEC-304C-402E-8E63-9127356D5E03}" dt="2023-02-14T10:20:06.373" v="10550"/>
        <pc:sldMkLst>
          <pc:docMk/>
          <pc:sldMk cId="0" sldId="259"/>
        </pc:sldMkLst>
        <pc:spChg chg="ord">
          <ac:chgData name="Stanley, Isabel" userId="d6b018f4-4d59-4bd7-9ca0-291e7cc7312e" providerId="ADAL" clId="{DEB1EBEC-304C-402E-8E63-9127356D5E03}" dt="2023-02-14T10:20:06.373" v="10550"/>
          <ac:spMkLst>
            <pc:docMk/>
            <pc:sldMk cId="0" sldId="259"/>
            <ac:spMk id="3" creationId="{00000000-0000-0000-0000-000000000000}"/>
          </ac:spMkLst>
        </pc:spChg>
      </pc:sldChg>
      <pc:sldChg chg="modSp mod">
        <pc:chgData name="Stanley, Isabel" userId="d6b018f4-4d59-4bd7-9ca0-291e7cc7312e" providerId="ADAL" clId="{DEB1EBEC-304C-402E-8E63-9127356D5E03}" dt="2023-02-14T10:20:13.529" v="10551"/>
        <pc:sldMkLst>
          <pc:docMk/>
          <pc:sldMk cId="0" sldId="260"/>
        </pc:sldMkLst>
        <pc:spChg chg="ord">
          <ac:chgData name="Stanley, Isabel" userId="d6b018f4-4d59-4bd7-9ca0-291e7cc7312e" providerId="ADAL" clId="{DEB1EBEC-304C-402E-8E63-9127356D5E03}" dt="2023-02-14T10:20:13.529" v="10551"/>
          <ac:spMkLst>
            <pc:docMk/>
            <pc:sldMk cId="0" sldId="260"/>
            <ac:spMk id="3" creationId="{00000000-0000-0000-0000-000000000000}"/>
          </ac:spMkLst>
        </pc:spChg>
      </pc:sldChg>
      <pc:sldChg chg="addSp modSp mod">
        <pc:chgData name="Stanley, Isabel" userId="d6b018f4-4d59-4bd7-9ca0-291e7cc7312e" providerId="ADAL" clId="{DEB1EBEC-304C-402E-8E63-9127356D5E03}" dt="2023-02-14T10:23:22.805" v="10673" actId="962"/>
        <pc:sldMkLst>
          <pc:docMk/>
          <pc:sldMk cId="0" sldId="261"/>
        </pc:sldMkLst>
        <pc:spChg chg="mod">
          <ac:chgData name="Stanley, Isabel" userId="d6b018f4-4d59-4bd7-9ca0-291e7cc7312e" providerId="ADAL" clId="{DEB1EBEC-304C-402E-8E63-9127356D5E03}" dt="2023-02-14T10:20:58.436" v="10560" actId="164"/>
          <ac:spMkLst>
            <pc:docMk/>
            <pc:sldMk cId="0" sldId="261"/>
            <ac:spMk id="2" creationId="{00000000-0000-0000-0000-000000000000}"/>
          </ac:spMkLst>
        </pc:spChg>
        <pc:spChg chg="mod">
          <ac:chgData name="Stanley, Isabel" userId="d6b018f4-4d59-4bd7-9ca0-291e7cc7312e" providerId="ADAL" clId="{DEB1EBEC-304C-402E-8E63-9127356D5E03}" dt="2023-02-14T10:21:20.801" v="10567" actId="164"/>
          <ac:spMkLst>
            <pc:docMk/>
            <pc:sldMk cId="0" sldId="261"/>
            <ac:spMk id="3" creationId="{00000000-0000-0000-0000-000000000000}"/>
          </ac:spMkLst>
        </pc:spChg>
        <pc:spChg chg="mod">
          <ac:chgData name="Stanley, Isabel" userId="d6b018f4-4d59-4bd7-9ca0-291e7cc7312e" providerId="ADAL" clId="{DEB1EBEC-304C-402E-8E63-9127356D5E03}" dt="2023-02-14T10:21:47.895" v="10574" actId="164"/>
          <ac:spMkLst>
            <pc:docMk/>
            <pc:sldMk cId="0" sldId="261"/>
            <ac:spMk id="4" creationId="{00000000-0000-0000-0000-000000000000}"/>
          </ac:spMkLst>
        </pc:spChg>
        <pc:spChg chg="mod">
          <ac:chgData name="Stanley, Isabel" userId="d6b018f4-4d59-4bd7-9ca0-291e7cc7312e" providerId="ADAL" clId="{DEB1EBEC-304C-402E-8E63-9127356D5E03}" dt="2023-02-14T10:22:12.600" v="10581" actId="164"/>
          <ac:spMkLst>
            <pc:docMk/>
            <pc:sldMk cId="0" sldId="261"/>
            <ac:spMk id="5" creationId="{00000000-0000-0000-0000-000000000000}"/>
          </ac:spMkLst>
        </pc:spChg>
        <pc:spChg chg="mod">
          <ac:chgData name="Stanley, Isabel" userId="d6b018f4-4d59-4bd7-9ca0-291e7cc7312e" providerId="ADAL" clId="{DEB1EBEC-304C-402E-8E63-9127356D5E03}" dt="2023-02-14T10:22:33.890" v="10588" actId="164"/>
          <ac:spMkLst>
            <pc:docMk/>
            <pc:sldMk cId="0" sldId="261"/>
            <ac:spMk id="6" creationId="{00000000-0000-0000-0000-000000000000}"/>
          </ac:spMkLst>
        </pc:spChg>
        <pc:spChg chg="mod">
          <ac:chgData name="Stanley, Isabel" userId="d6b018f4-4d59-4bd7-9ca0-291e7cc7312e" providerId="ADAL" clId="{DEB1EBEC-304C-402E-8E63-9127356D5E03}" dt="2023-02-14T10:22:44.861" v="10592" actId="164"/>
          <ac:spMkLst>
            <pc:docMk/>
            <pc:sldMk cId="0" sldId="261"/>
            <ac:spMk id="7" creationId="{00000000-0000-0000-0000-000000000000}"/>
          </ac:spMkLst>
        </pc:spChg>
        <pc:spChg chg="mod ord">
          <ac:chgData name="Stanley, Isabel" userId="d6b018f4-4d59-4bd7-9ca0-291e7cc7312e" providerId="ADAL" clId="{DEB1EBEC-304C-402E-8E63-9127356D5E03}" dt="2023-02-14T10:20:58.436" v="10560" actId="164"/>
          <ac:spMkLst>
            <pc:docMk/>
            <pc:sldMk cId="0" sldId="261"/>
            <ac:spMk id="8" creationId="{00000000-0000-0000-0000-000000000000}"/>
          </ac:spMkLst>
        </pc:spChg>
        <pc:spChg chg="mod ord">
          <ac:chgData name="Stanley, Isabel" userId="d6b018f4-4d59-4bd7-9ca0-291e7cc7312e" providerId="ADAL" clId="{DEB1EBEC-304C-402E-8E63-9127356D5E03}" dt="2023-02-14T10:21:20.801" v="10567" actId="164"/>
          <ac:spMkLst>
            <pc:docMk/>
            <pc:sldMk cId="0" sldId="261"/>
            <ac:spMk id="9" creationId="{00000000-0000-0000-0000-000000000000}"/>
          </ac:spMkLst>
        </pc:spChg>
        <pc:spChg chg="mod ord">
          <ac:chgData name="Stanley, Isabel" userId="d6b018f4-4d59-4bd7-9ca0-291e7cc7312e" providerId="ADAL" clId="{DEB1EBEC-304C-402E-8E63-9127356D5E03}" dt="2023-02-14T10:21:47.895" v="10574" actId="164"/>
          <ac:spMkLst>
            <pc:docMk/>
            <pc:sldMk cId="0" sldId="261"/>
            <ac:spMk id="10" creationId="{00000000-0000-0000-0000-000000000000}"/>
          </ac:spMkLst>
        </pc:spChg>
        <pc:spChg chg="mod ord">
          <ac:chgData name="Stanley, Isabel" userId="d6b018f4-4d59-4bd7-9ca0-291e7cc7312e" providerId="ADAL" clId="{DEB1EBEC-304C-402E-8E63-9127356D5E03}" dt="2023-02-14T10:22:12.600" v="10581" actId="164"/>
          <ac:spMkLst>
            <pc:docMk/>
            <pc:sldMk cId="0" sldId="261"/>
            <ac:spMk id="11" creationId="{00000000-0000-0000-0000-000000000000}"/>
          </ac:spMkLst>
        </pc:spChg>
        <pc:spChg chg="mod ord">
          <ac:chgData name="Stanley, Isabel" userId="d6b018f4-4d59-4bd7-9ca0-291e7cc7312e" providerId="ADAL" clId="{DEB1EBEC-304C-402E-8E63-9127356D5E03}" dt="2023-02-14T10:22:33.890" v="10588" actId="164"/>
          <ac:spMkLst>
            <pc:docMk/>
            <pc:sldMk cId="0" sldId="261"/>
            <ac:spMk id="12" creationId="{00000000-0000-0000-0000-000000000000}"/>
          </ac:spMkLst>
        </pc:spChg>
        <pc:spChg chg="mod">
          <ac:chgData name="Stanley, Isabel" userId="d6b018f4-4d59-4bd7-9ca0-291e7cc7312e" providerId="ADAL" clId="{DEB1EBEC-304C-402E-8E63-9127356D5E03}" dt="2023-02-14T10:22:44.861" v="10592" actId="164"/>
          <ac:spMkLst>
            <pc:docMk/>
            <pc:sldMk cId="0" sldId="261"/>
            <ac:spMk id="13" creationId="{00000000-0000-0000-0000-000000000000}"/>
          </ac:spMkLst>
        </pc:spChg>
        <pc:spChg chg="mod ord">
          <ac:chgData name="Stanley, Isabel" userId="d6b018f4-4d59-4bd7-9ca0-291e7cc7312e" providerId="ADAL" clId="{DEB1EBEC-304C-402E-8E63-9127356D5E03}" dt="2023-02-14T10:20:58.436" v="10560" actId="164"/>
          <ac:spMkLst>
            <pc:docMk/>
            <pc:sldMk cId="0" sldId="261"/>
            <ac:spMk id="14" creationId="{00000000-0000-0000-0000-000000000000}"/>
          </ac:spMkLst>
        </pc:spChg>
        <pc:spChg chg="mod ord">
          <ac:chgData name="Stanley, Isabel" userId="d6b018f4-4d59-4bd7-9ca0-291e7cc7312e" providerId="ADAL" clId="{DEB1EBEC-304C-402E-8E63-9127356D5E03}" dt="2023-02-14T10:21:20.801" v="10567" actId="164"/>
          <ac:spMkLst>
            <pc:docMk/>
            <pc:sldMk cId="0" sldId="261"/>
            <ac:spMk id="15" creationId="{00000000-0000-0000-0000-000000000000}"/>
          </ac:spMkLst>
        </pc:spChg>
        <pc:spChg chg="mod ord">
          <ac:chgData name="Stanley, Isabel" userId="d6b018f4-4d59-4bd7-9ca0-291e7cc7312e" providerId="ADAL" clId="{DEB1EBEC-304C-402E-8E63-9127356D5E03}" dt="2023-02-14T10:21:47.895" v="10574" actId="164"/>
          <ac:spMkLst>
            <pc:docMk/>
            <pc:sldMk cId="0" sldId="261"/>
            <ac:spMk id="16" creationId="{00000000-0000-0000-0000-000000000000}"/>
          </ac:spMkLst>
        </pc:spChg>
        <pc:spChg chg="mod ord">
          <ac:chgData name="Stanley, Isabel" userId="d6b018f4-4d59-4bd7-9ca0-291e7cc7312e" providerId="ADAL" clId="{DEB1EBEC-304C-402E-8E63-9127356D5E03}" dt="2023-02-14T10:22:12.600" v="10581" actId="164"/>
          <ac:spMkLst>
            <pc:docMk/>
            <pc:sldMk cId="0" sldId="261"/>
            <ac:spMk id="17" creationId="{00000000-0000-0000-0000-000000000000}"/>
          </ac:spMkLst>
        </pc:spChg>
        <pc:spChg chg="mod ord">
          <ac:chgData name="Stanley, Isabel" userId="d6b018f4-4d59-4bd7-9ca0-291e7cc7312e" providerId="ADAL" clId="{DEB1EBEC-304C-402E-8E63-9127356D5E03}" dt="2023-02-14T10:22:33.890" v="10588" actId="164"/>
          <ac:spMkLst>
            <pc:docMk/>
            <pc:sldMk cId="0" sldId="261"/>
            <ac:spMk id="18" creationId="{00000000-0000-0000-0000-000000000000}"/>
          </ac:spMkLst>
        </pc:spChg>
        <pc:spChg chg="mod ord">
          <ac:chgData name="Stanley, Isabel" userId="d6b018f4-4d59-4bd7-9ca0-291e7cc7312e" providerId="ADAL" clId="{DEB1EBEC-304C-402E-8E63-9127356D5E03}" dt="2023-02-14T10:20:58.436" v="10560" actId="164"/>
          <ac:spMkLst>
            <pc:docMk/>
            <pc:sldMk cId="0" sldId="261"/>
            <ac:spMk id="22" creationId="{00000000-0000-0000-0000-000000000000}"/>
          </ac:spMkLst>
        </pc:spChg>
        <pc:spChg chg="mod ord">
          <ac:chgData name="Stanley, Isabel" userId="d6b018f4-4d59-4bd7-9ca0-291e7cc7312e" providerId="ADAL" clId="{DEB1EBEC-304C-402E-8E63-9127356D5E03}" dt="2023-02-14T10:21:20.801" v="10567" actId="164"/>
          <ac:spMkLst>
            <pc:docMk/>
            <pc:sldMk cId="0" sldId="261"/>
            <ac:spMk id="23" creationId="{00000000-0000-0000-0000-000000000000}"/>
          </ac:spMkLst>
        </pc:spChg>
        <pc:spChg chg="mod ord">
          <ac:chgData name="Stanley, Isabel" userId="d6b018f4-4d59-4bd7-9ca0-291e7cc7312e" providerId="ADAL" clId="{DEB1EBEC-304C-402E-8E63-9127356D5E03}" dt="2023-02-14T10:21:47.895" v="10574" actId="164"/>
          <ac:spMkLst>
            <pc:docMk/>
            <pc:sldMk cId="0" sldId="261"/>
            <ac:spMk id="24" creationId="{00000000-0000-0000-0000-000000000000}"/>
          </ac:spMkLst>
        </pc:spChg>
        <pc:spChg chg="mod ord">
          <ac:chgData name="Stanley, Isabel" userId="d6b018f4-4d59-4bd7-9ca0-291e7cc7312e" providerId="ADAL" clId="{DEB1EBEC-304C-402E-8E63-9127356D5E03}" dt="2023-02-14T10:22:12.600" v="10581" actId="164"/>
          <ac:spMkLst>
            <pc:docMk/>
            <pc:sldMk cId="0" sldId="261"/>
            <ac:spMk id="25" creationId="{00000000-0000-0000-0000-000000000000}"/>
          </ac:spMkLst>
        </pc:spChg>
        <pc:spChg chg="mod ord">
          <ac:chgData name="Stanley, Isabel" userId="d6b018f4-4d59-4bd7-9ca0-291e7cc7312e" providerId="ADAL" clId="{DEB1EBEC-304C-402E-8E63-9127356D5E03}" dt="2023-02-14T10:22:33.890" v="10588" actId="164"/>
          <ac:spMkLst>
            <pc:docMk/>
            <pc:sldMk cId="0" sldId="261"/>
            <ac:spMk id="26" creationId="{00000000-0000-0000-0000-000000000000}"/>
          </ac:spMkLst>
        </pc:spChg>
        <pc:spChg chg="mod ord">
          <ac:chgData name="Stanley, Isabel" userId="d6b018f4-4d59-4bd7-9ca0-291e7cc7312e" providerId="ADAL" clId="{DEB1EBEC-304C-402E-8E63-9127356D5E03}" dt="2023-02-14T10:22:44.861" v="10592" actId="164"/>
          <ac:spMkLst>
            <pc:docMk/>
            <pc:sldMk cId="0" sldId="261"/>
            <ac:spMk id="27" creationId="{00000000-0000-0000-0000-000000000000}"/>
          </ac:spMkLst>
        </pc:spChg>
        <pc:spChg chg="mod ord">
          <ac:chgData name="Stanley, Isabel" userId="d6b018f4-4d59-4bd7-9ca0-291e7cc7312e" providerId="ADAL" clId="{DEB1EBEC-304C-402E-8E63-9127356D5E03}" dt="2023-02-14T10:20:58.436" v="10560" actId="164"/>
          <ac:spMkLst>
            <pc:docMk/>
            <pc:sldMk cId="0" sldId="261"/>
            <ac:spMk id="28" creationId="{00000000-0000-0000-0000-000000000000}"/>
          </ac:spMkLst>
        </pc:spChg>
        <pc:spChg chg="mod ord">
          <ac:chgData name="Stanley, Isabel" userId="d6b018f4-4d59-4bd7-9ca0-291e7cc7312e" providerId="ADAL" clId="{DEB1EBEC-304C-402E-8E63-9127356D5E03}" dt="2023-02-14T10:21:20.801" v="10567" actId="164"/>
          <ac:spMkLst>
            <pc:docMk/>
            <pc:sldMk cId="0" sldId="261"/>
            <ac:spMk id="29" creationId="{00000000-0000-0000-0000-000000000000}"/>
          </ac:spMkLst>
        </pc:spChg>
        <pc:spChg chg="mod ord">
          <ac:chgData name="Stanley, Isabel" userId="d6b018f4-4d59-4bd7-9ca0-291e7cc7312e" providerId="ADAL" clId="{DEB1EBEC-304C-402E-8E63-9127356D5E03}" dt="2023-02-14T10:21:47.895" v="10574" actId="164"/>
          <ac:spMkLst>
            <pc:docMk/>
            <pc:sldMk cId="0" sldId="261"/>
            <ac:spMk id="30" creationId="{00000000-0000-0000-0000-000000000000}"/>
          </ac:spMkLst>
        </pc:spChg>
        <pc:spChg chg="mod ord">
          <ac:chgData name="Stanley, Isabel" userId="d6b018f4-4d59-4bd7-9ca0-291e7cc7312e" providerId="ADAL" clId="{DEB1EBEC-304C-402E-8E63-9127356D5E03}" dt="2023-02-14T10:22:12.600" v="10581" actId="164"/>
          <ac:spMkLst>
            <pc:docMk/>
            <pc:sldMk cId="0" sldId="261"/>
            <ac:spMk id="31" creationId="{00000000-0000-0000-0000-000000000000}"/>
          </ac:spMkLst>
        </pc:spChg>
        <pc:spChg chg="mod ord">
          <ac:chgData name="Stanley, Isabel" userId="d6b018f4-4d59-4bd7-9ca0-291e7cc7312e" providerId="ADAL" clId="{DEB1EBEC-304C-402E-8E63-9127356D5E03}" dt="2023-02-14T10:22:33.890" v="10588" actId="164"/>
          <ac:spMkLst>
            <pc:docMk/>
            <pc:sldMk cId="0" sldId="261"/>
            <ac:spMk id="32" creationId="{00000000-0000-0000-0000-000000000000}"/>
          </ac:spMkLst>
        </pc:spChg>
        <pc:spChg chg="mod ord">
          <ac:chgData name="Stanley, Isabel" userId="d6b018f4-4d59-4bd7-9ca0-291e7cc7312e" providerId="ADAL" clId="{DEB1EBEC-304C-402E-8E63-9127356D5E03}" dt="2023-02-14T10:22:44.861" v="10592" actId="164"/>
          <ac:spMkLst>
            <pc:docMk/>
            <pc:sldMk cId="0" sldId="261"/>
            <ac:spMk id="33" creationId="{00000000-0000-0000-0000-000000000000}"/>
          </ac:spMkLst>
        </pc:spChg>
        <pc:spChg chg="mod ord">
          <ac:chgData name="Stanley, Isabel" userId="d6b018f4-4d59-4bd7-9ca0-291e7cc7312e" providerId="ADAL" clId="{DEB1EBEC-304C-402E-8E63-9127356D5E03}" dt="2023-02-14T10:20:58.436" v="10560" actId="164"/>
          <ac:spMkLst>
            <pc:docMk/>
            <pc:sldMk cId="0" sldId="261"/>
            <ac:spMk id="34" creationId="{00000000-0000-0000-0000-000000000000}"/>
          </ac:spMkLst>
        </pc:spChg>
        <pc:spChg chg="mod ord">
          <ac:chgData name="Stanley, Isabel" userId="d6b018f4-4d59-4bd7-9ca0-291e7cc7312e" providerId="ADAL" clId="{DEB1EBEC-304C-402E-8E63-9127356D5E03}" dt="2023-02-14T10:21:20.801" v="10567" actId="164"/>
          <ac:spMkLst>
            <pc:docMk/>
            <pc:sldMk cId="0" sldId="261"/>
            <ac:spMk id="35" creationId="{00000000-0000-0000-0000-000000000000}"/>
          </ac:spMkLst>
        </pc:spChg>
        <pc:spChg chg="mod ord">
          <ac:chgData name="Stanley, Isabel" userId="d6b018f4-4d59-4bd7-9ca0-291e7cc7312e" providerId="ADAL" clId="{DEB1EBEC-304C-402E-8E63-9127356D5E03}" dt="2023-02-14T10:21:47.895" v="10574" actId="164"/>
          <ac:spMkLst>
            <pc:docMk/>
            <pc:sldMk cId="0" sldId="261"/>
            <ac:spMk id="36" creationId="{00000000-0000-0000-0000-000000000000}"/>
          </ac:spMkLst>
        </pc:spChg>
        <pc:spChg chg="mod ord">
          <ac:chgData name="Stanley, Isabel" userId="d6b018f4-4d59-4bd7-9ca0-291e7cc7312e" providerId="ADAL" clId="{DEB1EBEC-304C-402E-8E63-9127356D5E03}" dt="2023-02-14T10:22:12.600" v="10581" actId="164"/>
          <ac:spMkLst>
            <pc:docMk/>
            <pc:sldMk cId="0" sldId="261"/>
            <ac:spMk id="37" creationId="{00000000-0000-0000-0000-000000000000}"/>
          </ac:spMkLst>
        </pc:spChg>
        <pc:spChg chg="mod ord">
          <ac:chgData name="Stanley, Isabel" userId="d6b018f4-4d59-4bd7-9ca0-291e7cc7312e" providerId="ADAL" clId="{DEB1EBEC-304C-402E-8E63-9127356D5E03}" dt="2023-02-14T10:22:33.890" v="10588" actId="164"/>
          <ac:spMkLst>
            <pc:docMk/>
            <pc:sldMk cId="0" sldId="261"/>
            <ac:spMk id="38" creationId="{00000000-0000-0000-0000-000000000000}"/>
          </ac:spMkLst>
        </pc:spChg>
        <pc:spChg chg="mod">
          <ac:chgData name="Stanley, Isabel" userId="d6b018f4-4d59-4bd7-9ca0-291e7cc7312e" providerId="ADAL" clId="{DEB1EBEC-304C-402E-8E63-9127356D5E03}" dt="2023-02-14T10:22:44.861" v="10592" actId="164"/>
          <ac:spMkLst>
            <pc:docMk/>
            <pc:sldMk cId="0" sldId="261"/>
            <ac:spMk id="39" creationId="{00000000-0000-0000-0000-000000000000}"/>
          </ac:spMkLst>
        </pc:spChg>
        <pc:spChg chg="mod ord">
          <ac:chgData name="Stanley, Isabel" userId="d6b018f4-4d59-4bd7-9ca0-291e7cc7312e" providerId="ADAL" clId="{DEB1EBEC-304C-402E-8E63-9127356D5E03}" dt="2023-02-14T10:20:58.436" v="10560" actId="164"/>
          <ac:spMkLst>
            <pc:docMk/>
            <pc:sldMk cId="0" sldId="261"/>
            <ac:spMk id="40" creationId="{00000000-0000-0000-0000-000000000000}"/>
          </ac:spMkLst>
        </pc:spChg>
        <pc:spChg chg="mod ord">
          <ac:chgData name="Stanley, Isabel" userId="d6b018f4-4d59-4bd7-9ca0-291e7cc7312e" providerId="ADAL" clId="{DEB1EBEC-304C-402E-8E63-9127356D5E03}" dt="2023-02-14T10:21:20.801" v="10567" actId="164"/>
          <ac:spMkLst>
            <pc:docMk/>
            <pc:sldMk cId="0" sldId="261"/>
            <ac:spMk id="41" creationId="{00000000-0000-0000-0000-000000000000}"/>
          </ac:spMkLst>
        </pc:spChg>
        <pc:spChg chg="mod ord">
          <ac:chgData name="Stanley, Isabel" userId="d6b018f4-4d59-4bd7-9ca0-291e7cc7312e" providerId="ADAL" clId="{DEB1EBEC-304C-402E-8E63-9127356D5E03}" dt="2023-02-14T10:21:47.895" v="10574" actId="164"/>
          <ac:spMkLst>
            <pc:docMk/>
            <pc:sldMk cId="0" sldId="261"/>
            <ac:spMk id="42" creationId="{00000000-0000-0000-0000-000000000000}"/>
          </ac:spMkLst>
        </pc:spChg>
        <pc:spChg chg="mod ord">
          <ac:chgData name="Stanley, Isabel" userId="d6b018f4-4d59-4bd7-9ca0-291e7cc7312e" providerId="ADAL" clId="{DEB1EBEC-304C-402E-8E63-9127356D5E03}" dt="2023-02-14T10:22:12.600" v="10581" actId="164"/>
          <ac:spMkLst>
            <pc:docMk/>
            <pc:sldMk cId="0" sldId="261"/>
            <ac:spMk id="43" creationId="{00000000-0000-0000-0000-000000000000}"/>
          </ac:spMkLst>
        </pc:spChg>
        <pc:spChg chg="mod ord">
          <ac:chgData name="Stanley, Isabel" userId="d6b018f4-4d59-4bd7-9ca0-291e7cc7312e" providerId="ADAL" clId="{DEB1EBEC-304C-402E-8E63-9127356D5E03}" dt="2023-02-14T10:22:33.890" v="10588" actId="164"/>
          <ac:spMkLst>
            <pc:docMk/>
            <pc:sldMk cId="0" sldId="261"/>
            <ac:spMk id="44" creationId="{00000000-0000-0000-0000-000000000000}"/>
          </ac:spMkLst>
        </pc:spChg>
        <pc:spChg chg="mod ord">
          <ac:chgData name="Stanley, Isabel" userId="d6b018f4-4d59-4bd7-9ca0-291e7cc7312e" providerId="ADAL" clId="{DEB1EBEC-304C-402E-8E63-9127356D5E03}" dt="2023-02-14T10:22:44.861" v="10592" actId="164"/>
          <ac:spMkLst>
            <pc:docMk/>
            <pc:sldMk cId="0" sldId="261"/>
            <ac:spMk id="45" creationId="{00000000-0000-0000-0000-000000000000}"/>
          </ac:spMkLst>
        </pc:spChg>
        <pc:spChg chg="mod">
          <ac:chgData name="Stanley, Isabel" userId="d6b018f4-4d59-4bd7-9ca0-291e7cc7312e" providerId="ADAL" clId="{DEB1EBEC-304C-402E-8E63-9127356D5E03}" dt="2023-02-14T10:22:50.996" v="10594" actId="164"/>
          <ac:spMkLst>
            <pc:docMk/>
            <pc:sldMk cId="0" sldId="261"/>
            <ac:spMk id="54" creationId="{00000000-0000-0000-0000-000000000000}"/>
          </ac:spMkLst>
        </pc:spChg>
        <pc:spChg chg="ord">
          <ac:chgData name="Stanley, Isabel" userId="d6b018f4-4d59-4bd7-9ca0-291e7cc7312e" providerId="ADAL" clId="{DEB1EBEC-304C-402E-8E63-9127356D5E03}" dt="2023-02-14T10:22:49.263" v="10593" actId="13244"/>
          <ac:spMkLst>
            <pc:docMk/>
            <pc:sldMk cId="0" sldId="261"/>
            <ac:spMk id="55" creationId="{00000000-0000-0000-0000-000000000000}"/>
          </ac:spMkLst>
        </pc:spChg>
        <pc:grpChg chg="mod">
          <ac:chgData name="Stanley, Isabel" userId="d6b018f4-4d59-4bd7-9ca0-291e7cc7312e" providerId="ADAL" clId="{DEB1EBEC-304C-402E-8E63-9127356D5E03}" dt="2023-02-14T10:22:44.861" v="10592" actId="164"/>
          <ac:grpSpMkLst>
            <pc:docMk/>
            <pc:sldMk cId="0" sldId="261"/>
            <ac:grpSpMk id="19" creationId="{00000000-0000-0000-0000-000000000000}"/>
          </ac:grpSpMkLst>
        </pc:grpChg>
        <pc:grpChg chg="mod">
          <ac:chgData name="Stanley, Isabel" userId="d6b018f4-4d59-4bd7-9ca0-291e7cc7312e" providerId="ADAL" clId="{DEB1EBEC-304C-402E-8E63-9127356D5E03}" dt="2023-02-14T10:22:50.996" v="10594" actId="164"/>
          <ac:grpSpMkLst>
            <pc:docMk/>
            <pc:sldMk cId="0" sldId="261"/>
            <ac:grpSpMk id="46" creationId="{00000000-0000-0000-0000-000000000000}"/>
          </ac:grpSpMkLst>
        </pc:grpChg>
        <pc:grpChg chg="add mod">
          <ac:chgData name="Stanley, Isabel" userId="d6b018f4-4d59-4bd7-9ca0-291e7cc7312e" providerId="ADAL" clId="{DEB1EBEC-304C-402E-8E63-9127356D5E03}" dt="2023-02-14T10:23:02.058" v="10611" actId="962"/>
          <ac:grpSpMkLst>
            <pc:docMk/>
            <pc:sldMk cId="0" sldId="261"/>
            <ac:grpSpMk id="57" creationId="{C338C9E7-D793-0C0D-D110-ECFD4D13BA97}"/>
          </ac:grpSpMkLst>
        </pc:grpChg>
        <pc:grpChg chg="add mod">
          <ac:chgData name="Stanley, Isabel" userId="d6b018f4-4d59-4bd7-9ca0-291e7cc7312e" providerId="ADAL" clId="{DEB1EBEC-304C-402E-8E63-9127356D5E03}" dt="2023-02-14T10:23:06.172" v="10619" actId="962"/>
          <ac:grpSpMkLst>
            <pc:docMk/>
            <pc:sldMk cId="0" sldId="261"/>
            <ac:grpSpMk id="58" creationId="{7AC8DC8C-52A7-03C0-370E-FDB9B0DCE3D6}"/>
          </ac:grpSpMkLst>
        </pc:grpChg>
        <pc:grpChg chg="add mod">
          <ac:chgData name="Stanley, Isabel" userId="d6b018f4-4d59-4bd7-9ca0-291e7cc7312e" providerId="ADAL" clId="{DEB1EBEC-304C-402E-8E63-9127356D5E03}" dt="2023-02-14T10:23:11.331" v="10639" actId="962"/>
          <ac:grpSpMkLst>
            <pc:docMk/>
            <pc:sldMk cId="0" sldId="261"/>
            <ac:grpSpMk id="59" creationId="{6A64A48C-D303-5FF9-AF2C-F7B81F124266}"/>
          </ac:grpSpMkLst>
        </pc:grpChg>
        <pc:grpChg chg="add mod">
          <ac:chgData name="Stanley, Isabel" userId="d6b018f4-4d59-4bd7-9ca0-291e7cc7312e" providerId="ADAL" clId="{DEB1EBEC-304C-402E-8E63-9127356D5E03}" dt="2023-02-14T10:23:15.438" v="10649" actId="962"/>
          <ac:grpSpMkLst>
            <pc:docMk/>
            <pc:sldMk cId="0" sldId="261"/>
            <ac:grpSpMk id="60" creationId="{5D7726F1-5F00-3728-CC95-DF78AE62EE34}"/>
          </ac:grpSpMkLst>
        </pc:grpChg>
        <pc:grpChg chg="add mod">
          <ac:chgData name="Stanley, Isabel" userId="d6b018f4-4d59-4bd7-9ca0-291e7cc7312e" providerId="ADAL" clId="{DEB1EBEC-304C-402E-8E63-9127356D5E03}" dt="2023-02-14T10:23:19.293" v="10663" actId="962"/>
          <ac:grpSpMkLst>
            <pc:docMk/>
            <pc:sldMk cId="0" sldId="261"/>
            <ac:grpSpMk id="61" creationId="{7374B64D-B413-06C8-B0DB-F1EAB59B21D3}"/>
          </ac:grpSpMkLst>
        </pc:grpChg>
        <pc:grpChg chg="add mod">
          <ac:chgData name="Stanley, Isabel" userId="d6b018f4-4d59-4bd7-9ca0-291e7cc7312e" providerId="ADAL" clId="{DEB1EBEC-304C-402E-8E63-9127356D5E03}" dt="2023-02-14T10:23:22.805" v="10673" actId="962"/>
          <ac:grpSpMkLst>
            <pc:docMk/>
            <pc:sldMk cId="0" sldId="261"/>
            <ac:grpSpMk id="62" creationId="{F82AC9E6-A23A-91FE-E4A2-C318EBB6D0DF}"/>
          </ac:grpSpMkLst>
        </pc:grpChg>
        <pc:grpChg chg="add mod ord">
          <ac:chgData name="Stanley, Isabel" userId="d6b018f4-4d59-4bd7-9ca0-291e7cc7312e" providerId="ADAL" clId="{DEB1EBEC-304C-402E-8E63-9127356D5E03}" dt="2023-02-14T10:22:57.571" v="10601" actId="962"/>
          <ac:grpSpMkLst>
            <pc:docMk/>
            <pc:sldMk cId="0" sldId="261"/>
            <ac:grpSpMk id="63" creationId="{D1B5E607-A925-F23A-BEAD-554C511C8EE3}"/>
          </ac:grpSpMkLst>
        </pc:grpChg>
      </pc:sldChg>
      <pc:sldChg chg="addSp modSp mod">
        <pc:chgData name="Stanley, Isabel" userId="d6b018f4-4d59-4bd7-9ca0-291e7cc7312e" providerId="ADAL" clId="{DEB1EBEC-304C-402E-8E63-9127356D5E03}" dt="2023-02-14T10:26:38.977" v="10810" actId="962"/>
        <pc:sldMkLst>
          <pc:docMk/>
          <pc:sldMk cId="0" sldId="262"/>
        </pc:sldMkLst>
        <pc:spChg chg="mod">
          <ac:chgData name="Stanley, Isabel" userId="d6b018f4-4d59-4bd7-9ca0-291e7cc7312e" providerId="ADAL" clId="{DEB1EBEC-304C-402E-8E63-9127356D5E03}" dt="2023-02-14T10:24:48.972" v="10709" actId="164"/>
          <ac:spMkLst>
            <pc:docMk/>
            <pc:sldMk cId="0" sldId="262"/>
            <ac:spMk id="10" creationId="{00000000-0000-0000-0000-000000000000}"/>
          </ac:spMkLst>
        </pc:spChg>
        <pc:spChg chg="mod">
          <ac:chgData name="Stanley, Isabel" userId="d6b018f4-4d59-4bd7-9ca0-291e7cc7312e" providerId="ADAL" clId="{DEB1EBEC-304C-402E-8E63-9127356D5E03}" dt="2023-02-14T10:25:06.765" v="10714" actId="164"/>
          <ac:spMkLst>
            <pc:docMk/>
            <pc:sldMk cId="0" sldId="262"/>
            <ac:spMk id="11" creationId="{00000000-0000-0000-0000-000000000000}"/>
          </ac:spMkLst>
        </pc:spChg>
        <pc:spChg chg="mod">
          <ac:chgData name="Stanley, Isabel" userId="d6b018f4-4d59-4bd7-9ca0-291e7cc7312e" providerId="ADAL" clId="{DEB1EBEC-304C-402E-8E63-9127356D5E03}" dt="2023-02-14T10:25:23.852" v="10719" actId="164"/>
          <ac:spMkLst>
            <pc:docMk/>
            <pc:sldMk cId="0" sldId="262"/>
            <ac:spMk id="12" creationId="{00000000-0000-0000-0000-000000000000}"/>
          </ac:spMkLst>
        </pc:spChg>
        <pc:spChg chg="mod ord">
          <ac:chgData name="Stanley, Isabel" userId="d6b018f4-4d59-4bd7-9ca0-291e7cc7312e" providerId="ADAL" clId="{DEB1EBEC-304C-402E-8E63-9127356D5E03}" dt="2023-02-14T10:25:47.002" v="10725" actId="164"/>
          <ac:spMkLst>
            <pc:docMk/>
            <pc:sldMk cId="0" sldId="262"/>
            <ac:spMk id="13" creationId="{00000000-0000-0000-0000-000000000000}"/>
          </ac:spMkLst>
        </pc:spChg>
        <pc:spChg chg="mod">
          <ac:chgData name="Stanley, Isabel" userId="d6b018f4-4d59-4bd7-9ca0-291e7cc7312e" providerId="ADAL" clId="{DEB1EBEC-304C-402E-8E63-9127356D5E03}" dt="2023-02-14T10:26:02.603" v="10730" actId="164"/>
          <ac:spMkLst>
            <pc:docMk/>
            <pc:sldMk cId="0" sldId="262"/>
            <ac:spMk id="14" creationId="{00000000-0000-0000-0000-000000000000}"/>
          </ac:spMkLst>
        </pc:spChg>
        <pc:spChg chg="mod">
          <ac:chgData name="Stanley, Isabel" userId="d6b018f4-4d59-4bd7-9ca0-291e7cc7312e" providerId="ADAL" clId="{DEB1EBEC-304C-402E-8E63-9127356D5E03}" dt="2023-02-14T10:26:09.830" v="10732" actId="164"/>
          <ac:spMkLst>
            <pc:docMk/>
            <pc:sldMk cId="0" sldId="262"/>
            <ac:spMk id="15" creationId="{00000000-0000-0000-0000-000000000000}"/>
          </ac:spMkLst>
        </pc:spChg>
        <pc:spChg chg="mod ord">
          <ac:chgData name="Stanley, Isabel" userId="d6b018f4-4d59-4bd7-9ca0-291e7cc7312e" providerId="ADAL" clId="{DEB1EBEC-304C-402E-8E63-9127356D5E03}" dt="2023-02-14T10:24:48.972" v="10709" actId="164"/>
          <ac:spMkLst>
            <pc:docMk/>
            <pc:sldMk cId="0" sldId="262"/>
            <ac:spMk id="16" creationId="{00000000-0000-0000-0000-000000000000}"/>
          </ac:spMkLst>
        </pc:spChg>
        <pc:spChg chg="mod ord">
          <ac:chgData name="Stanley, Isabel" userId="d6b018f4-4d59-4bd7-9ca0-291e7cc7312e" providerId="ADAL" clId="{DEB1EBEC-304C-402E-8E63-9127356D5E03}" dt="2023-02-14T10:25:06.765" v="10714" actId="164"/>
          <ac:spMkLst>
            <pc:docMk/>
            <pc:sldMk cId="0" sldId="262"/>
            <ac:spMk id="17" creationId="{00000000-0000-0000-0000-000000000000}"/>
          </ac:spMkLst>
        </pc:spChg>
        <pc:spChg chg="mod ord">
          <ac:chgData name="Stanley, Isabel" userId="d6b018f4-4d59-4bd7-9ca0-291e7cc7312e" providerId="ADAL" clId="{DEB1EBEC-304C-402E-8E63-9127356D5E03}" dt="2023-02-14T10:25:23.852" v="10719" actId="164"/>
          <ac:spMkLst>
            <pc:docMk/>
            <pc:sldMk cId="0" sldId="262"/>
            <ac:spMk id="18" creationId="{00000000-0000-0000-0000-000000000000}"/>
          </ac:spMkLst>
        </pc:spChg>
        <pc:spChg chg="mod ord">
          <ac:chgData name="Stanley, Isabel" userId="d6b018f4-4d59-4bd7-9ca0-291e7cc7312e" providerId="ADAL" clId="{DEB1EBEC-304C-402E-8E63-9127356D5E03}" dt="2023-02-14T10:25:47.002" v="10725" actId="164"/>
          <ac:spMkLst>
            <pc:docMk/>
            <pc:sldMk cId="0" sldId="262"/>
            <ac:spMk id="19" creationId="{00000000-0000-0000-0000-000000000000}"/>
          </ac:spMkLst>
        </pc:spChg>
        <pc:spChg chg="mod ord">
          <ac:chgData name="Stanley, Isabel" userId="d6b018f4-4d59-4bd7-9ca0-291e7cc7312e" providerId="ADAL" clId="{DEB1EBEC-304C-402E-8E63-9127356D5E03}" dt="2023-02-14T10:26:02.603" v="10730" actId="164"/>
          <ac:spMkLst>
            <pc:docMk/>
            <pc:sldMk cId="0" sldId="262"/>
            <ac:spMk id="20" creationId="{00000000-0000-0000-0000-000000000000}"/>
          </ac:spMkLst>
        </pc:spChg>
        <pc:spChg chg="mod">
          <ac:chgData name="Stanley, Isabel" userId="d6b018f4-4d59-4bd7-9ca0-291e7cc7312e" providerId="ADAL" clId="{DEB1EBEC-304C-402E-8E63-9127356D5E03}" dt="2023-02-14T10:26:09.830" v="10732" actId="164"/>
          <ac:spMkLst>
            <pc:docMk/>
            <pc:sldMk cId="0" sldId="262"/>
            <ac:spMk id="21" creationId="{00000000-0000-0000-0000-000000000000}"/>
          </ac:spMkLst>
        </pc:spChg>
        <pc:spChg chg="mod ord">
          <ac:chgData name="Stanley, Isabel" userId="d6b018f4-4d59-4bd7-9ca0-291e7cc7312e" providerId="ADAL" clId="{DEB1EBEC-304C-402E-8E63-9127356D5E03}" dt="2023-02-14T10:24:48.972" v="10709" actId="164"/>
          <ac:spMkLst>
            <pc:docMk/>
            <pc:sldMk cId="0" sldId="262"/>
            <ac:spMk id="22" creationId="{00000000-0000-0000-0000-000000000000}"/>
          </ac:spMkLst>
        </pc:spChg>
        <pc:spChg chg="mod ord">
          <ac:chgData name="Stanley, Isabel" userId="d6b018f4-4d59-4bd7-9ca0-291e7cc7312e" providerId="ADAL" clId="{DEB1EBEC-304C-402E-8E63-9127356D5E03}" dt="2023-02-14T10:25:06.765" v="10714" actId="164"/>
          <ac:spMkLst>
            <pc:docMk/>
            <pc:sldMk cId="0" sldId="262"/>
            <ac:spMk id="23" creationId="{00000000-0000-0000-0000-000000000000}"/>
          </ac:spMkLst>
        </pc:spChg>
        <pc:spChg chg="mod ord">
          <ac:chgData name="Stanley, Isabel" userId="d6b018f4-4d59-4bd7-9ca0-291e7cc7312e" providerId="ADAL" clId="{DEB1EBEC-304C-402E-8E63-9127356D5E03}" dt="2023-02-14T10:25:23.852" v="10719" actId="164"/>
          <ac:spMkLst>
            <pc:docMk/>
            <pc:sldMk cId="0" sldId="262"/>
            <ac:spMk id="24" creationId="{00000000-0000-0000-0000-000000000000}"/>
          </ac:spMkLst>
        </pc:spChg>
        <pc:spChg chg="mod ord">
          <ac:chgData name="Stanley, Isabel" userId="d6b018f4-4d59-4bd7-9ca0-291e7cc7312e" providerId="ADAL" clId="{DEB1EBEC-304C-402E-8E63-9127356D5E03}" dt="2023-02-14T10:25:47.002" v="10725" actId="164"/>
          <ac:spMkLst>
            <pc:docMk/>
            <pc:sldMk cId="0" sldId="262"/>
            <ac:spMk id="25" creationId="{00000000-0000-0000-0000-000000000000}"/>
          </ac:spMkLst>
        </pc:spChg>
        <pc:spChg chg="mod ord">
          <ac:chgData name="Stanley, Isabel" userId="d6b018f4-4d59-4bd7-9ca0-291e7cc7312e" providerId="ADAL" clId="{DEB1EBEC-304C-402E-8E63-9127356D5E03}" dt="2023-02-14T10:26:02.603" v="10730" actId="164"/>
          <ac:spMkLst>
            <pc:docMk/>
            <pc:sldMk cId="0" sldId="262"/>
            <ac:spMk id="26" creationId="{00000000-0000-0000-0000-000000000000}"/>
          </ac:spMkLst>
        </pc:spChg>
        <pc:spChg chg="mod">
          <ac:chgData name="Stanley, Isabel" userId="d6b018f4-4d59-4bd7-9ca0-291e7cc7312e" providerId="ADAL" clId="{DEB1EBEC-304C-402E-8E63-9127356D5E03}" dt="2023-02-14T10:26:09.830" v="10732" actId="164"/>
          <ac:spMkLst>
            <pc:docMk/>
            <pc:sldMk cId="0" sldId="262"/>
            <ac:spMk id="27" creationId="{00000000-0000-0000-0000-000000000000}"/>
          </ac:spMkLst>
        </pc:spChg>
        <pc:spChg chg="mod ord">
          <ac:chgData name="Stanley, Isabel" userId="d6b018f4-4d59-4bd7-9ca0-291e7cc7312e" providerId="ADAL" clId="{DEB1EBEC-304C-402E-8E63-9127356D5E03}" dt="2023-02-14T10:24:48.972" v="10709" actId="164"/>
          <ac:spMkLst>
            <pc:docMk/>
            <pc:sldMk cId="0" sldId="262"/>
            <ac:spMk id="28" creationId="{00000000-0000-0000-0000-000000000000}"/>
          </ac:spMkLst>
        </pc:spChg>
        <pc:spChg chg="mod ord">
          <ac:chgData name="Stanley, Isabel" userId="d6b018f4-4d59-4bd7-9ca0-291e7cc7312e" providerId="ADAL" clId="{DEB1EBEC-304C-402E-8E63-9127356D5E03}" dt="2023-02-14T10:25:06.765" v="10714" actId="164"/>
          <ac:spMkLst>
            <pc:docMk/>
            <pc:sldMk cId="0" sldId="262"/>
            <ac:spMk id="29" creationId="{00000000-0000-0000-0000-000000000000}"/>
          </ac:spMkLst>
        </pc:spChg>
        <pc:spChg chg="mod ord">
          <ac:chgData name="Stanley, Isabel" userId="d6b018f4-4d59-4bd7-9ca0-291e7cc7312e" providerId="ADAL" clId="{DEB1EBEC-304C-402E-8E63-9127356D5E03}" dt="2023-02-14T10:25:23.852" v="10719" actId="164"/>
          <ac:spMkLst>
            <pc:docMk/>
            <pc:sldMk cId="0" sldId="262"/>
            <ac:spMk id="30" creationId="{00000000-0000-0000-0000-000000000000}"/>
          </ac:spMkLst>
        </pc:spChg>
        <pc:spChg chg="mod ord">
          <ac:chgData name="Stanley, Isabel" userId="d6b018f4-4d59-4bd7-9ca0-291e7cc7312e" providerId="ADAL" clId="{DEB1EBEC-304C-402E-8E63-9127356D5E03}" dt="2023-02-14T10:25:47.002" v="10725" actId="164"/>
          <ac:spMkLst>
            <pc:docMk/>
            <pc:sldMk cId="0" sldId="262"/>
            <ac:spMk id="31" creationId="{00000000-0000-0000-0000-000000000000}"/>
          </ac:spMkLst>
        </pc:spChg>
        <pc:spChg chg="mod ord">
          <ac:chgData name="Stanley, Isabel" userId="d6b018f4-4d59-4bd7-9ca0-291e7cc7312e" providerId="ADAL" clId="{DEB1EBEC-304C-402E-8E63-9127356D5E03}" dt="2023-02-14T10:26:02.603" v="10730" actId="164"/>
          <ac:spMkLst>
            <pc:docMk/>
            <pc:sldMk cId="0" sldId="262"/>
            <ac:spMk id="32" creationId="{00000000-0000-0000-0000-000000000000}"/>
          </ac:spMkLst>
        </pc:spChg>
        <pc:spChg chg="mod">
          <ac:chgData name="Stanley, Isabel" userId="d6b018f4-4d59-4bd7-9ca0-291e7cc7312e" providerId="ADAL" clId="{DEB1EBEC-304C-402E-8E63-9127356D5E03}" dt="2023-02-14T10:26:09.830" v="10732" actId="164"/>
          <ac:spMkLst>
            <pc:docMk/>
            <pc:sldMk cId="0" sldId="262"/>
            <ac:spMk id="33" creationId="{00000000-0000-0000-0000-000000000000}"/>
          </ac:spMkLst>
        </pc:spChg>
        <pc:spChg chg="mod ord">
          <ac:chgData name="Stanley, Isabel" userId="d6b018f4-4d59-4bd7-9ca0-291e7cc7312e" providerId="ADAL" clId="{DEB1EBEC-304C-402E-8E63-9127356D5E03}" dt="2023-02-14T10:25:23.852" v="10719" actId="164"/>
          <ac:spMkLst>
            <pc:docMk/>
            <pc:sldMk cId="0" sldId="262"/>
            <ac:spMk id="34" creationId="{00000000-0000-0000-0000-000000000000}"/>
          </ac:spMkLst>
        </pc:spChg>
        <pc:spChg chg="mod ord">
          <ac:chgData name="Stanley, Isabel" userId="d6b018f4-4d59-4bd7-9ca0-291e7cc7312e" providerId="ADAL" clId="{DEB1EBEC-304C-402E-8E63-9127356D5E03}" dt="2023-02-14T10:25:47.002" v="10725" actId="164"/>
          <ac:spMkLst>
            <pc:docMk/>
            <pc:sldMk cId="0" sldId="262"/>
            <ac:spMk id="35" creationId="{00000000-0000-0000-0000-000000000000}"/>
          </ac:spMkLst>
        </pc:spChg>
        <pc:spChg chg="mod ord">
          <ac:chgData name="Stanley, Isabel" userId="d6b018f4-4d59-4bd7-9ca0-291e7cc7312e" providerId="ADAL" clId="{DEB1EBEC-304C-402E-8E63-9127356D5E03}" dt="2023-02-14T10:26:02.603" v="10730" actId="164"/>
          <ac:spMkLst>
            <pc:docMk/>
            <pc:sldMk cId="0" sldId="262"/>
            <ac:spMk id="36" creationId="{00000000-0000-0000-0000-000000000000}"/>
          </ac:spMkLst>
        </pc:spChg>
        <pc:spChg chg="mod ord">
          <ac:chgData name="Stanley, Isabel" userId="d6b018f4-4d59-4bd7-9ca0-291e7cc7312e" providerId="ADAL" clId="{DEB1EBEC-304C-402E-8E63-9127356D5E03}" dt="2023-02-14T10:26:09.830" v="10732" actId="164"/>
          <ac:spMkLst>
            <pc:docMk/>
            <pc:sldMk cId="0" sldId="262"/>
            <ac:spMk id="37" creationId="{00000000-0000-0000-0000-000000000000}"/>
          </ac:spMkLst>
        </pc:spChg>
        <pc:spChg chg="mod">
          <ac:chgData name="Stanley, Isabel" userId="d6b018f4-4d59-4bd7-9ca0-291e7cc7312e" providerId="ADAL" clId="{DEB1EBEC-304C-402E-8E63-9127356D5E03}" dt="2023-02-14T10:23:46.548" v="10674" actId="164"/>
          <ac:spMkLst>
            <pc:docMk/>
            <pc:sldMk cId="0" sldId="262"/>
            <ac:spMk id="48" creationId="{00000000-0000-0000-0000-000000000000}"/>
          </ac:spMkLst>
        </pc:spChg>
        <pc:spChg chg="mod">
          <ac:chgData name="Stanley, Isabel" userId="d6b018f4-4d59-4bd7-9ca0-291e7cc7312e" providerId="ADAL" clId="{DEB1EBEC-304C-402E-8E63-9127356D5E03}" dt="2023-02-14T10:24:02.948" v="10679" actId="1076"/>
          <ac:spMkLst>
            <pc:docMk/>
            <pc:sldMk cId="0" sldId="262"/>
            <ac:spMk id="49" creationId="{00000000-0000-0000-0000-000000000000}"/>
          </ac:spMkLst>
        </pc:spChg>
        <pc:spChg chg="add mod ord">
          <ac:chgData name="Stanley, Isabel" userId="d6b018f4-4d59-4bd7-9ca0-291e7cc7312e" providerId="ADAL" clId="{DEB1EBEC-304C-402E-8E63-9127356D5E03}" dt="2023-02-14T10:25:06.765" v="10714" actId="164"/>
          <ac:spMkLst>
            <pc:docMk/>
            <pc:sldMk cId="0" sldId="262"/>
            <ac:spMk id="51" creationId="{17A0F04C-8306-FF3B-73EB-E4E27372D0A0}"/>
          </ac:spMkLst>
        </pc:spChg>
        <pc:spChg chg="add mod ord">
          <ac:chgData name="Stanley, Isabel" userId="d6b018f4-4d59-4bd7-9ca0-291e7cc7312e" providerId="ADAL" clId="{DEB1EBEC-304C-402E-8E63-9127356D5E03}" dt="2023-02-14T10:24:48.972" v="10709" actId="164"/>
          <ac:spMkLst>
            <pc:docMk/>
            <pc:sldMk cId="0" sldId="262"/>
            <ac:spMk id="52" creationId="{9C6D2BD1-27BE-F5E3-32D3-6C54790A0C07}"/>
          </ac:spMkLst>
        </pc:spChg>
        <pc:grpChg chg="mod ord">
          <ac:chgData name="Stanley, Isabel" userId="d6b018f4-4d59-4bd7-9ca0-291e7cc7312e" providerId="ADAL" clId="{DEB1EBEC-304C-402E-8E63-9127356D5E03}" dt="2023-02-14T10:24:29.278" v="10705" actId="13244"/>
          <ac:grpSpMkLst>
            <pc:docMk/>
            <pc:sldMk cId="0" sldId="262"/>
            <ac:grpSpMk id="3" creationId="{00000000-0000-0000-0000-000000000000}"/>
          </ac:grpSpMkLst>
        </pc:grpChg>
        <pc:grpChg chg="mod">
          <ac:chgData name="Stanley, Isabel" userId="d6b018f4-4d59-4bd7-9ca0-291e7cc7312e" providerId="ADAL" clId="{DEB1EBEC-304C-402E-8E63-9127356D5E03}" dt="2023-02-14T10:23:46.548" v="10674" actId="164"/>
          <ac:grpSpMkLst>
            <pc:docMk/>
            <pc:sldMk cId="0" sldId="262"/>
            <ac:grpSpMk id="38" creationId="{00000000-0000-0000-0000-000000000000}"/>
          </ac:grpSpMkLst>
        </pc:grpChg>
        <pc:grpChg chg="add mod ord">
          <ac:chgData name="Stanley, Isabel" userId="d6b018f4-4d59-4bd7-9ca0-291e7cc7312e" providerId="ADAL" clId="{DEB1EBEC-304C-402E-8E63-9127356D5E03}" dt="2023-02-14T10:26:15.369" v="10738" actId="962"/>
          <ac:grpSpMkLst>
            <pc:docMk/>
            <pc:sldMk cId="0" sldId="262"/>
            <ac:grpSpMk id="50" creationId="{C7ED94D8-F501-159D-75AE-B064DD35D44D}"/>
          </ac:grpSpMkLst>
        </pc:grpChg>
        <pc:grpChg chg="add mod">
          <ac:chgData name="Stanley, Isabel" userId="d6b018f4-4d59-4bd7-9ca0-291e7cc7312e" providerId="ADAL" clId="{DEB1EBEC-304C-402E-8E63-9127356D5E03}" dt="2023-02-14T10:26:19.656" v="10748" actId="962"/>
          <ac:grpSpMkLst>
            <pc:docMk/>
            <pc:sldMk cId="0" sldId="262"/>
            <ac:grpSpMk id="53" creationId="{FAF770E2-43BD-FB64-B1D3-65867D3CA41B}"/>
          </ac:grpSpMkLst>
        </pc:grpChg>
        <pc:grpChg chg="add mod">
          <ac:chgData name="Stanley, Isabel" userId="d6b018f4-4d59-4bd7-9ca0-291e7cc7312e" providerId="ADAL" clId="{DEB1EBEC-304C-402E-8E63-9127356D5E03}" dt="2023-02-14T10:26:23.345" v="10756" actId="962"/>
          <ac:grpSpMkLst>
            <pc:docMk/>
            <pc:sldMk cId="0" sldId="262"/>
            <ac:grpSpMk id="54" creationId="{588561D7-8D20-C02B-534E-81120AF96AEE}"/>
          </ac:grpSpMkLst>
        </pc:grpChg>
        <pc:grpChg chg="add mod">
          <ac:chgData name="Stanley, Isabel" userId="d6b018f4-4d59-4bd7-9ca0-291e7cc7312e" providerId="ADAL" clId="{DEB1EBEC-304C-402E-8E63-9127356D5E03}" dt="2023-02-14T10:26:28.107" v="10776" actId="962"/>
          <ac:grpSpMkLst>
            <pc:docMk/>
            <pc:sldMk cId="0" sldId="262"/>
            <ac:grpSpMk id="55" creationId="{C278C65C-C4EE-5740-DCA8-9D4D9D0814B0}"/>
          </ac:grpSpMkLst>
        </pc:grpChg>
        <pc:grpChg chg="add mod">
          <ac:chgData name="Stanley, Isabel" userId="d6b018f4-4d59-4bd7-9ca0-291e7cc7312e" providerId="ADAL" clId="{DEB1EBEC-304C-402E-8E63-9127356D5E03}" dt="2023-02-14T10:26:32.086" v="10786" actId="962"/>
          <ac:grpSpMkLst>
            <pc:docMk/>
            <pc:sldMk cId="0" sldId="262"/>
            <ac:grpSpMk id="56" creationId="{B9F8F1BF-3C9F-C4AA-A9A5-119CACCF6444}"/>
          </ac:grpSpMkLst>
        </pc:grpChg>
        <pc:grpChg chg="add mod">
          <ac:chgData name="Stanley, Isabel" userId="d6b018f4-4d59-4bd7-9ca0-291e7cc7312e" providerId="ADAL" clId="{DEB1EBEC-304C-402E-8E63-9127356D5E03}" dt="2023-02-14T10:26:35.234" v="10800" actId="962"/>
          <ac:grpSpMkLst>
            <pc:docMk/>
            <pc:sldMk cId="0" sldId="262"/>
            <ac:grpSpMk id="57" creationId="{97A9E8B3-7D65-8498-1F6F-2DF492B9BDA4}"/>
          </ac:grpSpMkLst>
        </pc:grpChg>
        <pc:grpChg chg="add mod">
          <ac:chgData name="Stanley, Isabel" userId="d6b018f4-4d59-4bd7-9ca0-291e7cc7312e" providerId="ADAL" clId="{DEB1EBEC-304C-402E-8E63-9127356D5E03}" dt="2023-02-14T10:26:38.977" v="10810" actId="962"/>
          <ac:grpSpMkLst>
            <pc:docMk/>
            <pc:sldMk cId="0" sldId="262"/>
            <ac:grpSpMk id="58" creationId="{DC6B2C00-475E-69CB-AACB-2B085AFBC548}"/>
          </ac:grpSpMkLst>
        </pc:grpChg>
      </pc:sldChg>
      <pc:sldChg chg="addSp modSp mod">
        <pc:chgData name="Stanley, Isabel" userId="d6b018f4-4d59-4bd7-9ca0-291e7cc7312e" providerId="ADAL" clId="{DEB1EBEC-304C-402E-8E63-9127356D5E03}" dt="2023-02-14T10:29:04.553" v="10941" actId="962"/>
        <pc:sldMkLst>
          <pc:docMk/>
          <pc:sldMk cId="0" sldId="263"/>
        </pc:sldMkLst>
        <pc:spChg chg="mod">
          <ac:chgData name="Stanley, Isabel" userId="d6b018f4-4d59-4bd7-9ca0-291e7cc7312e" providerId="ADAL" clId="{DEB1EBEC-304C-402E-8E63-9127356D5E03}" dt="2023-02-14T10:27:45.196" v="10847" actId="164"/>
          <ac:spMkLst>
            <pc:docMk/>
            <pc:sldMk cId="0" sldId="263"/>
            <ac:spMk id="2" creationId="{00000000-0000-0000-0000-000000000000}"/>
          </ac:spMkLst>
        </pc:spChg>
        <pc:spChg chg="mod">
          <ac:chgData name="Stanley, Isabel" userId="d6b018f4-4d59-4bd7-9ca0-291e7cc7312e" providerId="ADAL" clId="{DEB1EBEC-304C-402E-8E63-9127356D5E03}" dt="2023-02-14T10:28:21.213" v="10857" actId="164"/>
          <ac:spMkLst>
            <pc:docMk/>
            <pc:sldMk cId="0" sldId="263"/>
            <ac:spMk id="6" creationId="{00000000-0000-0000-0000-000000000000}"/>
          </ac:spMkLst>
        </pc:spChg>
        <pc:spChg chg="mod">
          <ac:chgData name="Stanley, Isabel" userId="d6b018f4-4d59-4bd7-9ca0-291e7cc7312e" providerId="ADAL" clId="{DEB1EBEC-304C-402E-8E63-9127356D5E03}" dt="2023-02-14T10:28:32.581" v="10862" actId="164"/>
          <ac:spMkLst>
            <pc:docMk/>
            <pc:sldMk cId="0" sldId="263"/>
            <ac:spMk id="7" creationId="{00000000-0000-0000-0000-000000000000}"/>
          </ac:spMkLst>
        </pc:spChg>
        <pc:spChg chg="mod">
          <ac:chgData name="Stanley, Isabel" userId="d6b018f4-4d59-4bd7-9ca0-291e7cc7312e" providerId="ADAL" clId="{DEB1EBEC-304C-402E-8E63-9127356D5E03}" dt="2023-02-14T10:28:39.013" v="10865" actId="164"/>
          <ac:spMkLst>
            <pc:docMk/>
            <pc:sldMk cId="0" sldId="263"/>
            <ac:spMk id="8" creationId="{00000000-0000-0000-0000-000000000000}"/>
          </ac:spMkLst>
        </pc:spChg>
        <pc:spChg chg="mod ord">
          <ac:chgData name="Stanley, Isabel" userId="d6b018f4-4d59-4bd7-9ca0-291e7cc7312e" providerId="ADAL" clId="{DEB1EBEC-304C-402E-8E63-9127356D5E03}" dt="2023-02-14T10:27:45.196" v="10847" actId="164"/>
          <ac:spMkLst>
            <pc:docMk/>
            <pc:sldMk cId="0" sldId="263"/>
            <ac:spMk id="9" creationId="{00000000-0000-0000-0000-000000000000}"/>
          </ac:spMkLst>
        </pc:spChg>
        <pc:spChg chg="mod ord">
          <ac:chgData name="Stanley, Isabel" userId="d6b018f4-4d59-4bd7-9ca0-291e7cc7312e" providerId="ADAL" clId="{DEB1EBEC-304C-402E-8E63-9127356D5E03}" dt="2023-02-14T10:28:13.853" v="10855" actId="164"/>
          <ac:spMkLst>
            <pc:docMk/>
            <pc:sldMk cId="0" sldId="263"/>
            <ac:spMk id="10" creationId="{00000000-0000-0000-0000-000000000000}"/>
          </ac:spMkLst>
        </pc:spChg>
        <pc:spChg chg="mod ord">
          <ac:chgData name="Stanley, Isabel" userId="d6b018f4-4d59-4bd7-9ca0-291e7cc7312e" providerId="ADAL" clId="{DEB1EBEC-304C-402E-8E63-9127356D5E03}" dt="2023-02-14T10:28:21.213" v="10857" actId="164"/>
          <ac:spMkLst>
            <pc:docMk/>
            <pc:sldMk cId="0" sldId="263"/>
            <ac:spMk id="11" creationId="{00000000-0000-0000-0000-000000000000}"/>
          </ac:spMkLst>
        </pc:spChg>
        <pc:spChg chg="mod ord">
          <ac:chgData name="Stanley, Isabel" userId="d6b018f4-4d59-4bd7-9ca0-291e7cc7312e" providerId="ADAL" clId="{DEB1EBEC-304C-402E-8E63-9127356D5E03}" dt="2023-02-14T10:28:32.581" v="10862" actId="164"/>
          <ac:spMkLst>
            <pc:docMk/>
            <pc:sldMk cId="0" sldId="263"/>
            <ac:spMk id="12" creationId="{00000000-0000-0000-0000-000000000000}"/>
          </ac:spMkLst>
        </pc:spChg>
        <pc:spChg chg="mod ord">
          <ac:chgData name="Stanley, Isabel" userId="d6b018f4-4d59-4bd7-9ca0-291e7cc7312e" providerId="ADAL" clId="{DEB1EBEC-304C-402E-8E63-9127356D5E03}" dt="2023-02-14T10:27:45.196" v="10847" actId="164"/>
          <ac:spMkLst>
            <pc:docMk/>
            <pc:sldMk cId="0" sldId="263"/>
            <ac:spMk id="16" creationId="{00000000-0000-0000-0000-000000000000}"/>
          </ac:spMkLst>
        </pc:spChg>
        <pc:spChg chg="mod ord">
          <ac:chgData name="Stanley, Isabel" userId="d6b018f4-4d59-4bd7-9ca0-291e7cc7312e" providerId="ADAL" clId="{DEB1EBEC-304C-402E-8E63-9127356D5E03}" dt="2023-02-14T10:28:13.853" v="10855" actId="164"/>
          <ac:spMkLst>
            <pc:docMk/>
            <pc:sldMk cId="0" sldId="263"/>
            <ac:spMk id="17" creationId="{00000000-0000-0000-0000-000000000000}"/>
          </ac:spMkLst>
        </pc:spChg>
        <pc:spChg chg="mod ord">
          <ac:chgData name="Stanley, Isabel" userId="d6b018f4-4d59-4bd7-9ca0-291e7cc7312e" providerId="ADAL" clId="{DEB1EBEC-304C-402E-8E63-9127356D5E03}" dt="2023-02-14T10:28:21.213" v="10857" actId="164"/>
          <ac:spMkLst>
            <pc:docMk/>
            <pc:sldMk cId="0" sldId="263"/>
            <ac:spMk id="18" creationId="{00000000-0000-0000-0000-000000000000}"/>
          </ac:spMkLst>
        </pc:spChg>
        <pc:spChg chg="mod ord">
          <ac:chgData name="Stanley, Isabel" userId="d6b018f4-4d59-4bd7-9ca0-291e7cc7312e" providerId="ADAL" clId="{DEB1EBEC-304C-402E-8E63-9127356D5E03}" dt="2023-02-14T10:28:32.581" v="10862" actId="164"/>
          <ac:spMkLst>
            <pc:docMk/>
            <pc:sldMk cId="0" sldId="263"/>
            <ac:spMk id="19" creationId="{00000000-0000-0000-0000-000000000000}"/>
          </ac:spMkLst>
        </pc:spChg>
        <pc:spChg chg="mod ord">
          <ac:chgData name="Stanley, Isabel" userId="d6b018f4-4d59-4bd7-9ca0-291e7cc7312e" providerId="ADAL" clId="{DEB1EBEC-304C-402E-8E63-9127356D5E03}" dt="2023-02-14T10:28:39.013" v="10865" actId="164"/>
          <ac:spMkLst>
            <pc:docMk/>
            <pc:sldMk cId="0" sldId="263"/>
            <ac:spMk id="20" creationId="{00000000-0000-0000-0000-000000000000}"/>
          </ac:spMkLst>
        </pc:spChg>
        <pc:spChg chg="mod ord">
          <ac:chgData name="Stanley, Isabel" userId="d6b018f4-4d59-4bd7-9ca0-291e7cc7312e" providerId="ADAL" clId="{DEB1EBEC-304C-402E-8E63-9127356D5E03}" dt="2023-02-14T10:27:45.196" v="10847" actId="164"/>
          <ac:spMkLst>
            <pc:docMk/>
            <pc:sldMk cId="0" sldId="263"/>
            <ac:spMk id="21" creationId="{00000000-0000-0000-0000-000000000000}"/>
          </ac:spMkLst>
        </pc:spChg>
        <pc:spChg chg="mod ord">
          <ac:chgData name="Stanley, Isabel" userId="d6b018f4-4d59-4bd7-9ca0-291e7cc7312e" providerId="ADAL" clId="{DEB1EBEC-304C-402E-8E63-9127356D5E03}" dt="2023-02-14T10:28:13.853" v="10855" actId="164"/>
          <ac:spMkLst>
            <pc:docMk/>
            <pc:sldMk cId="0" sldId="263"/>
            <ac:spMk id="22" creationId="{00000000-0000-0000-0000-000000000000}"/>
          </ac:spMkLst>
        </pc:spChg>
        <pc:spChg chg="mod ord">
          <ac:chgData name="Stanley, Isabel" userId="d6b018f4-4d59-4bd7-9ca0-291e7cc7312e" providerId="ADAL" clId="{DEB1EBEC-304C-402E-8E63-9127356D5E03}" dt="2023-02-14T10:28:21.213" v="10857" actId="164"/>
          <ac:spMkLst>
            <pc:docMk/>
            <pc:sldMk cId="0" sldId="263"/>
            <ac:spMk id="23" creationId="{00000000-0000-0000-0000-000000000000}"/>
          </ac:spMkLst>
        </pc:spChg>
        <pc:spChg chg="mod ord">
          <ac:chgData name="Stanley, Isabel" userId="d6b018f4-4d59-4bd7-9ca0-291e7cc7312e" providerId="ADAL" clId="{DEB1EBEC-304C-402E-8E63-9127356D5E03}" dt="2023-02-14T10:28:32.581" v="10862" actId="164"/>
          <ac:spMkLst>
            <pc:docMk/>
            <pc:sldMk cId="0" sldId="263"/>
            <ac:spMk id="24" creationId="{00000000-0000-0000-0000-000000000000}"/>
          </ac:spMkLst>
        </pc:spChg>
        <pc:spChg chg="mod">
          <ac:chgData name="Stanley, Isabel" userId="d6b018f4-4d59-4bd7-9ca0-291e7cc7312e" providerId="ADAL" clId="{DEB1EBEC-304C-402E-8E63-9127356D5E03}" dt="2023-02-14T10:28:39.013" v="10865" actId="164"/>
          <ac:spMkLst>
            <pc:docMk/>
            <pc:sldMk cId="0" sldId="263"/>
            <ac:spMk id="25" creationId="{00000000-0000-0000-0000-000000000000}"/>
          </ac:spMkLst>
        </pc:spChg>
        <pc:spChg chg="mod ord">
          <ac:chgData name="Stanley, Isabel" userId="d6b018f4-4d59-4bd7-9ca0-291e7cc7312e" providerId="ADAL" clId="{DEB1EBEC-304C-402E-8E63-9127356D5E03}" dt="2023-02-14T10:28:21.213" v="10857" actId="164"/>
          <ac:spMkLst>
            <pc:docMk/>
            <pc:sldMk cId="0" sldId="263"/>
            <ac:spMk id="26" creationId="{00000000-0000-0000-0000-000000000000}"/>
          </ac:spMkLst>
        </pc:spChg>
        <pc:spChg chg="mod ord">
          <ac:chgData name="Stanley, Isabel" userId="d6b018f4-4d59-4bd7-9ca0-291e7cc7312e" providerId="ADAL" clId="{DEB1EBEC-304C-402E-8E63-9127356D5E03}" dt="2023-02-14T10:28:32.581" v="10862" actId="164"/>
          <ac:spMkLst>
            <pc:docMk/>
            <pc:sldMk cId="0" sldId="263"/>
            <ac:spMk id="27" creationId="{00000000-0000-0000-0000-000000000000}"/>
          </ac:spMkLst>
        </pc:spChg>
        <pc:spChg chg="mod ord">
          <ac:chgData name="Stanley, Isabel" userId="d6b018f4-4d59-4bd7-9ca0-291e7cc7312e" providerId="ADAL" clId="{DEB1EBEC-304C-402E-8E63-9127356D5E03}" dt="2023-02-14T10:28:39.013" v="10865" actId="164"/>
          <ac:spMkLst>
            <pc:docMk/>
            <pc:sldMk cId="0" sldId="263"/>
            <ac:spMk id="28" creationId="{00000000-0000-0000-0000-000000000000}"/>
          </ac:spMkLst>
        </pc:spChg>
        <pc:spChg chg="mod">
          <ac:chgData name="Stanley, Isabel" userId="d6b018f4-4d59-4bd7-9ca0-291e7cc7312e" providerId="ADAL" clId="{DEB1EBEC-304C-402E-8E63-9127356D5E03}" dt="2023-02-14T10:26:51.480" v="10812" actId="164"/>
          <ac:spMkLst>
            <pc:docMk/>
            <pc:sldMk cId="0" sldId="263"/>
            <ac:spMk id="35" creationId="{00000000-0000-0000-0000-000000000000}"/>
          </ac:spMkLst>
        </pc:spChg>
        <pc:spChg chg="ord">
          <ac:chgData name="Stanley, Isabel" userId="d6b018f4-4d59-4bd7-9ca0-291e7cc7312e" providerId="ADAL" clId="{DEB1EBEC-304C-402E-8E63-9127356D5E03}" dt="2023-02-14T10:26:55.755" v="10814" actId="13244"/>
          <ac:spMkLst>
            <pc:docMk/>
            <pc:sldMk cId="0" sldId="263"/>
            <ac:spMk id="36" creationId="{00000000-0000-0000-0000-000000000000}"/>
          </ac:spMkLst>
        </pc:spChg>
        <pc:spChg chg="mod">
          <ac:chgData name="Stanley, Isabel" userId="d6b018f4-4d59-4bd7-9ca0-291e7cc7312e" providerId="ADAL" clId="{DEB1EBEC-304C-402E-8E63-9127356D5E03}" dt="2023-02-14T10:27:05.812" v="10818" actId="1076"/>
          <ac:spMkLst>
            <pc:docMk/>
            <pc:sldMk cId="0" sldId="263"/>
            <ac:spMk id="37" creationId="{00000000-0000-0000-0000-000000000000}"/>
          </ac:spMkLst>
        </pc:spChg>
        <pc:spChg chg="add mod ord">
          <ac:chgData name="Stanley, Isabel" userId="d6b018f4-4d59-4bd7-9ca0-291e7cc7312e" providerId="ADAL" clId="{DEB1EBEC-304C-402E-8E63-9127356D5E03}" dt="2023-02-14T10:27:45.196" v="10847" actId="164"/>
          <ac:spMkLst>
            <pc:docMk/>
            <pc:sldMk cId="0" sldId="263"/>
            <ac:spMk id="39" creationId="{FB5D08C5-5D6D-A647-8EB7-601EBAE478CB}"/>
          </ac:spMkLst>
        </pc:spChg>
        <pc:spChg chg="add mod ord">
          <ac:chgData name="Stanley, Isabel" userId="d6b018f4-4d59-4bd7-9ca0-291e7cc7312e" providerId="ADAL" clId="{DEB1EBEC-304C-402E-8E63-9127356D5E03}" dt="2023-02-14T10:28:13.853" v="10855" actId="164"/>
          <ac:spMkLst>
            <pc:docMk/>
            <pc:sldMk cId="0" sldId="263"/>
            <ac:spMk id="40" creationId="{D85E9751-9157-B241-215B-0472980606EB}"/>
          </ac:spMkLst>
        </pc:spChg>
        <pc:grpChg chg="mod">
          <ac:chgData name="Stanley, Isabel" userId="d6b018f4-4d59-4bd7-9ca0-291e7cc7312e" providerId="ADAL" clId="{DEB1EBEC-304C-402E-8E63-9127356D5E03}" dt="2023-02-14T10:28:13.853" v="10855" actId="164"/>
          <ac:grpSpMkLst>
            <pc:docMk/>
            <pc:sldMk cId="0" sldId="263"/>
            <ac:grpSpMk id="3" creationId="{00000000-0000-0000-0000-000000000000}"/>
          </ac:grpSpMkLst>
        </pc:grpChg>
        <pc:grpChg chg="mod">
          <ac:chgData name="Stanley, Isabel" userId="d6b018f4-4d59-4bd7-9ca0-291e7cc7312e" providerId="ADAL" clId="{DEB1EBEC-304C-402E-8E63-9127356D5E03}" dt="2023-02-14T10:28:39.013" v="10865" actId="164"/>
          <ac:grpSpMkLst>
            <pc:docMk/>
            <pc:sldMk cId="0" sldId="263"/>
            <ac:grpSpMk id="13" creationId="{00000000-0000-0000-0000-000000000000}"/>
          </ac:grpSpMkLst>
        </pc:grpChg>
        <pc:grpChg chg="mod">
          <ac:chgData name="Stanley, Isabel" userId="d6b018f4-4d59-4bd7-9ca0-291e7cc7312e" providerId="ADAL" clId="{DEB1EBEC-304C-402E-8E63-9127356D5E03}" dt="2023-02-14T10:26:51.480" v="10812" actId="164"/>
          <ac:grpSpMkLst>
            <pc:docMk/>
            <pc:sldMk cId="0" sldId="263"/>
            <ac:grpSpMk id="29" creationId="{00000000-0000-0000-0000-000000000000}"/>
          </ac:grpSpMkLst>
        </pc:grpChg>
        <pc:grpChg chg="add mod ord">
          <ac:chgData name="Stanley, Isabel" userId="d6b018f4-4d59-4bd7-9ca0-291e7cc7312e" providerId="ADAL" clId="{DEB1EBEC-304C-402E-8E63-9127356D5E03}" dt="2023-02-14T10:28:43.082" v="10871" actId="962"/>
          <ac:grpSpMkLst>
            <pc:docMk/>
            <pc:sldMk cId="0" sldId="263"/>
            <ac:grpSpMk id="38" creationId="{D9D3174D-238D-A67F-A991-846B3D58999F}"/>
          </ac:grpSpMkLst>
        </pc:grpChg>
        <pc:grpChg chg="add mod">
          <ac:chgData name="Stanley, Isabel" userId="d6b018f4-4d59-4bd7-9ca0-291e7cc7312e" providerId="ADAL" clId="{DEB1EBEC-304C-402E-8E63-9127356D5E03}" dt="2023-02-14T10:28:47.177" v="10881" actId="962"/>
          <ac:grpSpMkLst>
            <pc:docMk/>
            <pc:sldMk cId="0" sldId="263"/>
            <ac:grpSpMk id="41" creationId="{A33144D4-5831-7EB3-47C2-63DAA1961FBE}"/>
          </ac:grpSpMkLst>
        </pc:grpChg>
        <pc:grpChg chg="add mod">
          <ac:chgData name="Stanley, Isabel" userId="d6b018f4-4d59-4bd7-9ca0-291e7cc7312e" providerId="ADAL" clId="{DEB1EBEC-304C-402E-8E63-9127356D5E03}" dt="2023-02-14T10:28:53.192" v="10905" actId="962"/>
          <ac:grpSpMkLst>
            <pc:docMk/>
            <pc:sldMk cId="0" sldId="263"/>
            <ac:grpSpMk id="42" creationId="{0FFF7B35-ABF2-23F8-9C0A-9FFF2C7F8930}"/>
          </ac:grpSpMkLst>
        </pc:grpChg>
        <pc:grpChg chg="add mod">
          <ac:chgData name="Stanley, Isabel" userId="d6b018f4-4d59-4bd7-9ca0-291e7cc7312e" providerId="ADAL" clId="{DEB1EBEC-304C-402E-8E63-9127356D5E03}" dt="2023-02-14T10:28:57.043" v="10917" actId="962"/>
          <ac:grpSpMkLst>
            <pc:docMk/>
            <pc:sldMk cId="0" sldId="263"/>
            <ac:grpSpMk id="43" creationId="{8F591115-7982-36AD-3163-E6645DD7FCEC}"/>
          </ac:grpSpMkLst>
        </pc:grpChg>
        <pc:grpChg chg="add mod">
          <ac:chgData name="Stanley, Isabel" userId="d6b018f4-4d59-4bd7-9ca0-291e7cc7312e" providerId="ADAL" clId="{DEB1EBEC-304C-402E-8E63-9127356D5E03}" dt="2023-02-14T10:29:01.154" v="10927" actId="962"/>
          <ac:grpSpMkLst>
            <pc:docMk/>
            <pc:sldMk cId="0" sldId="263"/>
            <ac:grpSpMk id="44" creationId="{2C573345-B710-3DFD-5193-B9C45E198F1C}"/>
          </ac:grpSpMkLst>
        </pc:grpChg>
        <pc:grpChg chg="add mod">
          <ac:chgData name="Stanley, Isabel" userId="d6b018f4-4d59-4bd7-9ca0-291e7cc7312e" providerId="ADAL" clId="{DEB1EBEC-304C-402E-8E63-9127356D5E03}" dt="2023-02-14T10:29:04.553" v="10941" actId="962"/>
          <ac:grpSpMkLst>
            <pc:docMk/>
            <pc:sldMk cId="0" sldId="263"/>
            <ac:grpSpMk id="45" creationId="{9421A50D-132C-4911-BCE6-65BF2BC25CC5}"/>
          </ac:grpSpMkLst>
        </pc:grpChg>
      </pc:sldChg>
      <pc:sldChg chg="addSp modSp mod">
        <pc:chgData name="Stanley, Isabel" userId="d6b018f4-4d59-4bd7-9ca0-291e7cc7312e" providerId="ADAL" clId="{DEB1EBEC-304C-402E-8E63-9127356D5E03}" dt="2023-02-14T10:30:48.771" v="11028" actId="962"/>
        <pc:sldMkLst>
          <pc:docMk/>
          <pc:sldMk cId="0" sldId="264"/>
        </pc:sldMkLst>
        <pc:spChg chg="mod">
          <ac:chgData name="Stanley, Isabel" userId="d6b018f4-4d59-4bd7-9ca0-291e7cc7312e" providerId="ADAL" clId="{DEB1EBEC-304C-402E-8E63-9127356D5E03}" dt="2023-02-14T10:29:32.353" v="10949" actId="164"/>
          <ac:spMkLst>
            <pc:docMk/>
            <pc:sldMk cId="0" sldId="264"/>
            <ac:spMk id="2" creationId="{00000000-0000-0000-0000-000000000000}"/>
          </ac:spMkLst>
        </pc:spChg>
        <pc:spChg chg="mod">
          <ac:chgData name="Stanley, Isabel" userId="d6b018f4-4d59-4bd7-9ca0-291e7cc7312e" providerId="ADAL" clId="{DEB1EBEC-304C-402E-8E63-9127356D5E03}" dt="2023-02-14T10:29:47.589" v="10954" actId="164"/>
          <ac:spMkLst>
            <pc:docMk/>
            <pc:sldMk cId="0" sldId="264"/>
            <ac:spMk id="3" creationId="{00000000-0000-0000-0000-000000000000}"/>
          </ac:spMkLst>
        </pc:spChg>
        <pc:spChg chg="mod">
          <ac:chgData name="Stanley, Isabel" userId="d6b018f4-4d59-4bd7-9ca0-291e7cc7312e" providerId="ADAL" clId="{DEB1EBEC-304C-402E-8E63-9127356D5E03}" dt="2023-02-14T10:30:05.286" v="10959" actId="164"/>
          <ac:spMkLst>
            <pc:docMk/>
            <pc:sldMk cId="0" sldId="264"/>
            <ac:spMk id="4" creationId="{00000000-0000-0000-0000-000000000000}"/>
          </ac:spMkLst>
        </pc:spChg>
        <pc:spChg chg="mod">
          <ac:chgData name="Stanley, Isabel" userId="d6b018f4-4d59-4bd7-9ca0-291e7cc7312e" providerId="ADAL" clId="{DEB1EBEC-304C-402E-8E63-9127356D5E03}" dt="2023-02-14T10:30:16.405" v="10964" actId="164"/>
          <ac:spMkLst>
            <pc:docMk/>
            <pc:sldMk cId="0" sldId="264"/>
            <ac:spMk id="5" creationId="{00000000-0000-0000-0000-000000000000}"/>
          </ac:spMkLst>
        </pc:spChg>
        <pc:spChg chg="mod">
          <ac:chgData name="Stanley, Isabel" userId="d6b018f4-4d59-4bd7-9ca0-291e7cc7312e" providerId="ADAL" clId="{DEB1EBEC-304C-402E-8E63-9127356D5E03}" dt="2023-02-14T10:30:25.302" v="10968" actId="164"/>
          <ac:spMkLst>
            <pc:docMk/>
            <pc:sldMk cId="0" sldId="264"/>
            <ac:spMk id="6" creationId="{00000000-0000-0000-0000-000000000000}"/>
          </ac:spMkLst>
        </pc:spChg>
        <pc:spChg chg="mod ord">
          <ac:chgData name="Stanley, Isabel" userId="d6b018f4-4d59-4bd7-9ca0-291e7cc7312e" providerId="ADAL" clId="{DEB1EBEC-304C-402E-8E63-9127356D5E03}" dt="2023-02-14T10:29:32.353" v="10949" actId="164"/>
          <ac:spMkLst>
            <pc:docMk/>
            <pc:sldMk cId="0" sldId="264"/>
            <ac:spMk id="7" creationId="{00000000-0000-0000-0000-000000000000}"/>
          </ac:spMkLst>
        </pc:spChg>
        <pc:spChg chg="mod ord">
          <ac:chgData name="Stanley, Isabel" userId="d6b018f4-4d59-4bd7-9ca0-291e7cc7312e" providerId="ADAL" clId="{DEB1EBEC-304C-402E-8E63-9127356D5E03}" dt="2023-02-14T10:29:47.589" v="10954" actId="164"/>
          <ac:spMkLst>
            <pc:docMk/>
            <pc:sldMk cId="0" sldId="264"/>
            <ac:spMk id="8" creationId="{00000000-0000-0000-0000-000000000000}"/>
          </ac:spMkLst>
        </pc:spChg>
        <pc:spChg chg="mod ord">
          <ac:chgData name="Stanley, Isabel" userId="d6b018f4-4d59-4bd7-9ca0-291e7cc7312e" providerId="ADAL" clId="{DEB1EBEC-304C-402E-8E63-9127356D5E03}" dt="2023-02-14T10:30:05.286" v="10959" actId="164"/>
          <ac:spMkLst>
            <pc:docMk/>
            <pc:sldMk cId="0" sldId="264"/>
            <ac:spMk id="9" creationId="{00000000-0000-0000-0000-000000000000}"/>
          </ac:spMkLst>
        </pc:spChg>
        <pc:spChg chg="mod ord">
          <ac:chgData name="Stanley, Isabel" userId="d6b018f4-4d59-4bd7-9ca0-291e7cc7312e" providerId="ADAL" clId="{DEB1EBEC-304C-402E-8E63-9127356D5E03}" dt="2023-02-14T10:30:16.405" v="10964" actId="164"/>
          <ac:spMkLst>
            <pc:docMk/>
            <pc:sldMk cId="0" sldId="264"/>
            <ac:spMk id="10" creationId="{00000000-0000-0000-0000-000000000000}"/>
          </ac:spMkLst>
        </pc:spChg>
        <pc:spChg chg="mod ord">
          <ac:chgData name="Stanley, Isabel" userId="d6b018f4-4d59-4bd7-9ca0-291e7cc7312e" providerId="ADAL" clId="{DEB1EBEC-304C-402E-8E63-9127356D5E03}" dt="2023-02-14T10:29:32.353" v="10949" actId="164"/>
          <ac:spMkLst>
            <pc:docMk/>
            <pc:sldMk cId="0" sldId="264"/>
            <ac:spMk id="14" creationId="{00000000-0000-0000-0000-000000000000}"/>
          </ac:spMkLst>
        </pc:spChg>
        <pc:spChg chg="mod ord">
          <ac:chgData name="Stanley, Isabel" userId="d6b018f4-4d59-4bd7-9ca0-291e7cc7312e" providerId="ADAL" clId="{DEB1EBEC-304C-402E-8E63-9127356D5E03}" dt="2023-02-14T10:29:47.589" v="10954" actId="164"/>
          <ac:spMkLst>
            <pc:docMk/>
            <pc:sldMk cId="0" sldId="264"/>
            <ac:spMk id="15" creationId="{00000000-0000-0000-0000-000000000000}"/>
          </ac:spMkLst>
        </pc:spChg>
        <pc:spChg chg="mod ord">
          <ac:chgData name="Stanley, Isabel" userId="d6b018f4-4d59-4bd7-9ca0-291e7cc7312e" providerId="ADAL" clId="{DEB1EBEC-304C-402E-8E63-9127356D5E03}" dt="2023-02-14T10:30:05.286" v="10959" actId="164"/>
          <ac:spMkLst>
            <pc:docMk/>
            <pc:sldMk cId="0" sldId="264"/>
            <ac:spMk id="16" creationId="{00000000-0000-0000-0000-000000000000}"/>
          </ac:spMkLst>
        </pc:spChg>
        <pc:spChg chg="mod ord">
          <ac:chgData name="Stanley, Isabel" userId="d6b018f4-4d59-4bd7-9ca0-291e7cc7312e" providerId="ADAL" clId="{DEB1EBEC-304C-402E-8E63-9127356D5E03}" dt="2023-02-14T10:30:16.405" v="10964" actId="164"/>
          <ac:spMkLst>
            <pc:docMk/>
            <pc:sldMk cId="0" sldId="264"/>
            <ac:spMk id="17" creationId="{00000000-0000-0000-0000-000000000000}"/>
          </ac:spMkLst>
        </pc:spChg>
        <pc:spChg chg="mod ord">
          <ac:chgData name="Stanley, Isabel" userId="d6b018f4-4d59-4bd7-9ca0-291e7cc7312e" providerId="ADAL" clId="{DEB1EBEC-304C-402E-8E63-9127356D5E03}" dt="2023-02-14T10:30:25.302" v="10968" actId="164"/>
          <ac:spMkLst>
            <pc:docMk/>
            <pc:sldMk cId="0" sldId="264"/>
            <ac:spMk id="18" creationId="{00000000-0000-0000-0000-000000000000}"/>
          </ac:spMkLst>
        </pc:spChg>
        <pc:spChg chg="mod ord">
          <ac:chgData name="Stanley, Isabel" userId="d6b018f4-4d59-4bd7-9ca0-291e7cc7312e" providerId="ADAL" clId="{DEB1EBEC-304C-402E-8E63-9127356D5E03}" dt="2023-02-14T10:29:32.353" v="10949" actId="164"/>
          <ac:spMkLst>
            <pc:docMk/>
            <pc:sldMk cId="0" sldId="264"/>
            <ac:spMk id="19" creationId="{00000000-0000-0000-0000-000000000000}"/>
          </ac:spMkLst>
        </pc:spChg>
        <pc:spChg chg="mod ord">
          <ac:chgData name="Stanley, Isabel" userId="d6b018f4-4d59-4bd7-9ca0-291e7cc7312e" providerId="ADAL" clId="{DEB1EBEC-304C-402E-8E63-9127356D5E03}" dt="2023-02-14T10:29:47.589" v="10954" actId="164"/>
          <ac:spMkLst>
            <pc:docMk/>
            <pc:sldMk cId="0" sldId="264"/>
            <ac:spMk id="20" creationId="{00000000-0000-0000-0000-000000000000}"/>
          </ac:spMkLst>
        </pc:spChg>
        <pc:spChg chg="mod ord">
          <ac:chgData name="Stanley, Isabel" userId="d6b018f4-4d59-4bd7-9ca0-291e7cc7312e" providerId="ADAL" clId="{DEB1EBEC-304C-402E-8E63-9127356D5E03}" dt="2023-02-14T10:30:05.286" v="10959" actId="164"/>
          <ac:spMkLst>
            <pc:docMk/>
            <pc:sldMk cId="0" sldId="264"/>
            <ac:spMk id="21" creationId="{00000000-0000-0000-0000-000000000000}"/>
          </ac:spMkLst>
        </pc:spChg>
        <pc:spChg chg="mod ord">
          <ac:chgData name="Stanley, Isabel" userId="d6b018f4-4d59-4bd7-9ca0-291e7cc7312e" providerId="ADAL" clId="{DEB1EBEC-304C-402E-8E63-9127356D5E03}" dt="2023-02-14T10:30:16.405" v="10964" actId="164"/>
          <ac:spMkLst>
            <pc:docMk/>
            <pc:sldMk cId="0" sldId="264"/>
            <ac:spMk id="22" creationId="{00000000-0000-0000-0000-000000000000}"/>
          </ac:spMkLst>
        </pc:spChg>
        <pc:spChg chg="mod">
          <ac:chgData name="Stanley, Isabel" userId="d6b018f4-4d59-4bd7-9ca0-291e7cc7312e" providerId="ADAL" clId="{DEB1EBEC-304C-402E-8E63-9127356D5E03}" dt="2023-02-14T10:30:25.302" v="10968" actId="164"/>
          <ac:spMkLst>
            <pc:docMk/>
            <pc:sldMk cId="0" sldId="264"/>
            <ac:spMk id="23" creationId="{00000000-0000-0000-0000-000000000000}"/>
          </ac:spMkLst>
        </pc:spChg>
        <pc:spChg chg="mod ord">
          <ac:chgData name="Stanley, Isabel" userId="d6b018f4-4d59-4bd7-9ca0-291e7cc7312e" providerId="ADAL" clId="{DEB1EBEC-304C-402E-8E63-9127356D5E03}" dt="2023-02-14T10:29:32.353" v="10949" actId="164"/>
          <ac:spMkLst>
            <pc:docMk/>
            <pc:sldMk cId="0" sldId="264"/>
            <ac:spMk id="24" creationId="{00000000-0000-0000-0000-000000000000}"/>
          </ac:spMkLst>
        </pc:spChg>
        <pc:spChg chg="mod ord">
          <ac:chgData name="Stanley, Isabel" userId="d6b018f4-4d59-4bd7-9ca0-291e7cc7312e" providerId="ADAL" clId="{DEB1EBEC-304C-402E-8E63-9127356D5E03}" dt="2023-02-14T10:29:47.589" v="10954" actId="164"/>
          <ac:spMkLst>
            <pc:docMk/>
            <pc:sldMk cId="0" sldId="264"/>
            <ac:spMk id="25" creationId="{00000000-0000-0000-0000-000000000000}"/>
          </ac:spMkLst>
        </pc:spChg>
        <pc:spChg chg="mod ord">
          <ac:chgData name="Stanley, Isabel" userId="d6b018f4-4d59-4bd7-9ca0-291e7cc7312e" providerId="ADAL" clId="{DEB1EBEC-304C-402E-8E63-9127356D5E03}" dt="2023-02-14T10:30:05.286" v="10959" actId="164"/>
          <ac:spMkLst>
            <pc:docMk/>
            <pc:sldMk cId="0" sldId="264"/>
            <ac:spMk id="26" creationId="{00000000-0000-0000-0000-000000000000}"/>
          </ac:spMkLst>
        </pc:spChg>
        <pc:spChg chg="mod ord">
          <ac:chgData name="Stanley, Isabel" userId="d6b018f4-4d59-4bd7-9ca0-291e7cc7312e" providerId="ADAL" clId="{DEB1EBEC-304C-402E-8E63-9127356D5E03}" dt="2023-02-14T10:30:16.405" v="10964" actId="164"/>
          <ac:spMkLst>
            <pc:docMk/>
            <pc:sldMk cId="0" sldId="264"/>
            <ac:spMk id="27" creationId="{00000000-0000-0000-0000-000000000000}"/>
          </ac:spMkLst>
        </pc:spChg>
        <pc:spChg chg="mod ord">
          <ac:chgData name="Stanley, Isabel" userId="d6b018f4-4d59-4bd7-9ca0-291e7cc7312e" providerId="ADAL" clId="{DEB1EBEC-304C-402E-8E63-9127356D5E03}" dt="2023-02-14T10:30:25.302" v="10968" actId="164"/>
          <ac:spMkLst>
            <pc:docMk/>
            <pc:sldMk cId="0" sldId="264"/>
            <ac:spMk id="28" creationId="{00000000-0000-0000-0000-000000000000}"/>
          </ac:spMkLst>
        </pc:spChg>
        <pc:spChg chg="mod">
          <ac:chgData name="Stanley, Isabel" userId="d6b018f4-4d59-4bd7-9ca0-291e7cc7312e" providerId="ADAL" clId="{DEB1EBEC-304C-402E-8E63-9127356D5E03}" dt="2023-02-14T10:29:14.946" v="10943" actId="164"/>
          <ac:spMkLst>
            <pc:docMk/>
            <pc:sldMk cId="0" sldId="264"/>
            <ac:spMk id="35" creationId="{00000000-0000-0000-0000-000000000000}"/>
          </ac:spMkLst>
        </pc:spChg>
        <pc:spChg chg="ord">
          <ac:chgData name="Stanley, Isabel" userId="d6b018f4-4d59-4bd7-9ca0-291e7cc7312e" providerId="ADAL" clId="{DEB1EBEC-304C-402E-8E63-9127356D5E03}" dt="2023-02-14T10:29:11.851" v="10942" actId="13244"/>
          <ac:spMkLst>
            <pc:docMk/>
            <pc:sldMk cId="0" sldId="264"/>
            <ac:spMk id="36" creationId="{00000000-0000-0000-0000-000000000000}"/>
          </ac:spMkLst>
        </pc:spChg>
        <pc:grpChg chg="mod">
          <ac:chgData name="Stanley, Isabel" userId="d6b018f4-4d59-4bd7-9ca0-291e7cc7312e" providerId="ADAL" clId="{DEB1EBEC-304C-402E-8E63-9127356D5E03}" dt="2023-02-14T10:30:25.302" v="10968" actId="164"/>
          <ac:grpSpMkLst>
            <pc:docMk/>
            <pc:sldMk cId="0" sldId="264"/>
            <ac:grpSpMk id="11" creationId="{00000000-0000-0000-0000-000000000000}"/>
          </ac:grpSpMkLst>
        </pc:grpChg>
        <pc:grpChg chg="mod">
          <ac:chgData name="Stanley, Isabel" userId="d6b018f4-4d59-4bd7-9ca0-291e7cc7312e" providerId="ADAL" clId="{DEB1EBEC-304C-402E-8E63-9127356D5E03}" dt="2023-02-14T10:29:14.946" v="10943" actId="164"/>
          <ac:grpSpMkLst>
            <pc:docMk/>
            <pc:sldMk cId="0" sldId="264"/>
            <ac:grpSpMk id="29" creationId="{00000000-0000-0000-0000-000000000000}"/>
          </ac:grpSpMkLst>
        </pc:grpChg>
        <pc:grpChg chg="add mod ord">
          <ac:chgData name="Stanley, Isabel" userId="d6b018f4-4d59-4bd7-9ca0-291e7cc7312e" providerId="ADAL" clId="{DEB1EBEC-304C-402E-8E63-9127356D5E03}" dt="2023-02-14T10:30:29.878" v="10974" actId="962"/>
          <ac:grpSpMkLst>
            <pc:docMk/>
            <pc:sldMk cId="0" sldId="264"/>
            <ac:grpSpMk id="38" creationId="{3437C71A-A330-3F1D-6B95-52C4068C3B62}"/>
          </ac:grpSpMkLst>
        </pc:grpChg>
        <pc:grpChg chg="add mod">
          <ac:chgData name="Stanley, Isabel" userId="d6b018f4-4d59-4bd7-9ca0-291e7cc7312e" providerId="ADAL" clId="{DEB1EBEC-304C-402E-8E63-9127356D5E03}" dt="2023-02-14T10:30:34.015" v="10984" actId="962"/>
          <ac:grpSpMkLst>
            <pc:docMk/>
            <pc:sldMk cId="0" sldId="264"/>
            <ac:grpSpMk id="39" creationId="{ECF9D236-5A1E-986D-F567-128C9CFB305D}"/>
          </ac:grpSpMkLst>
        </pc:grpChg>
        <pc:grpChg chg="add mod">
          <ac:chgData name="Stanley, Isabel" userId="d6b018f4-4d59-4bd7-9ca0-291e7cc7312e" providerId="ADAL" clId="{DEB1EBEC-304C-402E-8E63-9127356D5E03}" dt="2023-02-14T10:30:37.500" v="10992" actId="962"/>
          <ac:grpSpMkLst>
            <pc:docMk/>
            <pc:sldMk cId="0" sldId="264"/>
            <ac:grpSpMk id="40" creationId="{20B34C7A-9F48-9175-6DAB-A6E47EA9B51D}"/>
          </ac:grpSpMkLst>
        </pc:grpChg>
        <pc:grpChg chg="add mod">
          <ac:chgData name="Stanley, Isabel" userId="d6b018f4-4d59-4bd7-9ca0-291e7cc7312e" providerId="ADAL" clId="{DEB1EBEC-304C-402E-8E63-9127356D5E03}" dt="2023-02-14T10:30:40.762" v="11004" actId="962"/>
          <ac:grpSpMkLst>
            <pc:docMk/>
            <pc:sldMk cId="0" sldId="264"/>
            <ac:grpSpMk id="41" creationId="{74FF9CF4-55F4-BB67-C2A4-AF1A56D89291}"/>
          </ac:grpSpMkLst>
        </pc:grpChg>
        <pc:grpChg chg="add mod">
          <ac:chgData name="Stanley, Isabel" userId="d6b018f4-4d59-4bd7-9ca0-291e7cc7312e" providerId="ADAL" clId="{DEB1EBEC-304C-402E-8E63-9127356D5E03}" dt="2023-02-14T10:30:44.700" v="11014" actId="962"/>
          <ac:grpSpMkLst>
            <pc:docMk/>
            <pc:sldMk cId="0" sldId="264"/>
            <ac:grpSpMk id="42" creationId="{D3836644-A71F-5EE0-EB66-1645089B6CE2}"/>
          </ac:grpSpMkLst>
        </pc:grpChg>
        <pc:grpChg chg="add mod">
          <ac:chgData name="Stanley, Isabel" userId="d6b018f4-4d59-4bd7-9ca0-291e7cc7312e" providerId="ADAL" clId="{DEB1EBEC-304C-402E-8E63-9127356D5E03}" dt="2023-02-14T10:30:48.771" v="11028" actId="962"/>
          <ac:grpSpMkLst>
            <pc:docMk/>
            <pc:sldMk cId="0" sldId="264"/>
            <ac:grpSpMk id="43" creationId="{9F0F9028-063E-7C7E-1414-47738284BB4B}"/>
          </ac:grpSpMkLst>
        </pc:grpChg>
      </pc:sldChg>
      <pc:sldChg chg="addSp modSp mod">
        <pc:chgData name="Stanley, Isabel" userId="d6b018f4-4d59-4bd7-9ca0-291e7cc7312e" providerId="ADAL" clId="{DEB1EBEC-304C-402E-8E63-9127356D5E03}" dt="2023-02-14T10:35:28.644" v="11182" actId="962"/>
        <pc:sldMkLst>
          <pc:docMk/>
          <pc:sldMk cId="0" sldId="265"/>
        </pc:sldMkLst>
        <pc:spChg chg="mod">
          <ac:chgData name="Stanley, Isabel" userId="d6b018f4-4d59-4bd7-9ca0-291e7cc7312e" providerId="ADAL" clId="{DEB1EBEC-304C-402E-8E63-9127356D5E03}" dt="2023-02-14T10:32:21.797" v="11066" actId="164"/>
          <ac:spMkLst>
            <pc:docMk/>
            <pc:sldMk cId="0" sldId="265"/>
            <ac:spMk id="3" creationId="{00000000-0000-0000-0000-000000000000}"/>
          </ac:spMkLst>
        </pc:spChg>
        <pc:spChg chg="mod">
          <ac:chgData name="Stanley, Isabel" userId="d6b018f4-4d59-4bd7-9ca0-291e7cc7312e" providerId="ADAL" clId="{DEB1EBEC-304C-402E-8E63-9127356D5E03}" dt="2023-02-14T10:33:00.209" v="11075" actId="164"/>
          <ac:spMkLst>
            <pc:docMk/>
            <pc:sldMk cId="0" sldId="265"/>
            <ac:spMk id="4" creationId="{00000000-0000-0000-0000-000000000000}"/>
          </ac:spMkLst>
        </pc:spChg>
        <pc:spChg chg="mod">
          <ac:chgData name="Stanley, Isabel" userId="d6b018f4-4d59-4bd7-9ca0-291e7cc7312e" providerId="ADAL" clId="{DEB1EBEC-304C-402E-8E63-9127356D5E03}" dt="2023-02-14T10:33:30.584" v="11084" actId="164"/>
          <ac:spMkLst>
            <pc:docMk/>
            <pc:sldMk cId="0" sldId="265"/>
            <ac:spMk id="5" creationId="{00000000-0000-0000-0000-000000000000}"/>
          </ac:spMkLst>
        </pc:spChg>
        <pc:spChg chg="mod">
          <ac:chgData name="Stanley, Isabel" userId="d6b018f4-4d59-4bd7-9ca0-291e7cc7312e" providerId="ADAL" clId="{DEB1EBEC-304C-402E-8E63-9127356D5E03}" dt="2023-02-14T10:34:05.085" v="11093" actId="164"/>
          <ac:spMkLst>
            <pc:docMk/>
            <pc:sldMk cId="0" sldId="265"/>
            <ac:spMk id="6" creationId="{00000000-0000-0000-0000-000000000000}"/>
          </ac:spMkLst>
        </pc:spChg>
        <pc:spChg chg="mod">
          <ac:chgData name="Stanley, Isabel" userId="d6b018f4-4d59-4bd7-9ca0-291e7cc7312e" providerId="ADAL" clId="{DEB1EBEC-304C-402E-8E63-9127356D5E03}" dt="2023-02-14T10:34:32.246" v="11102" actId="164"/>
          <ac:spMkLst>
            <pc:docMk/>
            <pc:sldMk cId="0" sldId="265"/>
            <ac:spMk id="7" creationId="{00000000-0000-0000-0000-000000000000}"/>
          </ac:spMkLst>
        </pc:spChg>
        <pc:spChg chg="mod">
          <ac:chgData name="Stanley, Isabel" userId="d6b018f4-4d59-4bd7-9ca0-291e7cc7312e" providerId="ADAL" clId="{DEB1EBEC-304C-402E-8E63-9127356D5E03}" dt="2023-02-14T10:34:47.733" v="11107" actId="164"/>
          <ac:spMkLst>
            <pc:docMk/>
            <pc:sldMk cId="0" sldId="265"/>
            <ac:spMk id="8" creationId="{00000000-0000-0000-0000-000000000000}"/>
          </ac:spMkLst>
        </pc:spChg>
        <pc:spChg chg="mod ord">
          <ac:chgData name="Stanley, Isabel" userId="d6b018f4-4d59-4bd7-9ca0-291e7cc7312e" providerId="ADAL" clId="{DEB1EBEC-304C-402E-8E63-9127356D5E03}" dt="2023-02-14T10:32:21.797" v="11066" actId="164"/>
          <ac:spMkLst>
            <pc:docMk/>
            <pc:sldMk cId="0" sldId="265"/>
            <ac:spMk id="9" creationId="{00000000-0000-0000-0000-000000000000}"/>
          </ac:spMkLst>
        </pc:spChg>
        <pc:spChg chg="mod ord">
          <ac:chgData name="Stanley, Isabel" userId="d6b018f4-4d59-4bd7-9ca0-291e7cc7312e" providerId="ADAL" clId="{DEB1EBEC-304C-402E-8E63-9127356D5E03}" dt="2023-02-14T10:33:00.209" v="11075" actId="164"/>
          <ac:spMkLst>
            <pc:docMk/>
            <pc:sldMk cId="0" sldId="265"/>
            <ac:spMk id="10" creationId="{00000000-0000-0000-0000-000000000000}"/>
          </ac:spMkLst>
        </pc:spChg>
        <pc:spChg chg="mod ord">
          <ac:chgData name="Stanley, Isabel" userId="d6b018f4-4d59-4bd7-9ca0-291e7cc7312e" providerId="ADAL" clId="{DEB1EBEC-304C-402E-8E63-9127356D5E03}" dt="2023-02-14T10:33:30.584" v="11084" actId="164"/>
          <ac:spMkLst>
            <pc:docMk/>
            <pc:sldMk cId="0" sldId="265"/>
            <ac:spMk id="11" creationId="{00000000-0000-0000-0000-000000000000}"/>
          </ac:spMkLst>
        </pc:spChg>
        <pc:spChg chg="mod ord">
          <ac:chgData name="Stanley, Isabel" userId="d6b018f4-4d59-4bd7-9ca0-291e7cc7312e" providerId="ADAL" clId="{DEB1EBEC-304C-402E-8E63-9127356D5E03}" dt="2023-02-14T10:34:05.085" v="11093" actId="164"/>
          <ac:spMkLst>
            <pc:docMk/>
            <pc:sldMk cId="0" sldId="265"/>
            <ac:spMk id="12" creationId="{00000000-0000-0000-0000-000000000000}"/>
          </ac:spMkLst>
        </pc:spChg>
        <pc:spChg chg="mod ord">
          <ac:chgData name="Stanley, Isabel" userId="d6b018f4-4d59-4bd7-9ca0-291e7cc7312e" providerId="ADAL" clId="{DEB1EBEC-304C-402E-8E63-9127356D5E03}" dt="2023-02-14T10:34:32.246" v="11102" actId="164"/>
          <ac:spMkLst>
            <pc:docMk/>
            <pc:sldMk cId="0" sldId="265"/>
            <ac:spMk id="13" creationId="{00000000-0000-0000-0000-000000000000}"/>
          </ac:spMkLst>
        </pc:spChg>
        <pc:spChg chg="mod">
          <ac:chgData name="Stanley, Isabel" userId="d6b018f4-4d59-4bd7-9ca0-291e7cc7312e" providerId="ADAL" clId="{DEB1EBEC-304C-402E-8E63-9127356D5E03}" dt="2023-02-14T10:34:47.733" v="11107" actId="164"/>
          <ac:spMkLst>
            <pc:docMk/>
            <pc:sldMk cId="0" sldId="265"/>
            <ac:spMk id="14" creationId="{00000000-0000-0000-0000-000000000000}"/>
          </ac:spMkLst>
        </pc:spChg>
        <pc:spChg chg="mod ord">
          <ac:chgData name="Stanley, Isabel" userId="d6b018f4-4d59-4bd7-9ca0-291e7cc7312e" providerId="ADAL" clId="{DEB1EBEC-304C-402E-8E63-9127356D5E03}" dt="2023-02-14T10:32:21.797" v="11066" actId="164"/>
          <ac:spMkLst>
            <pc:docMk/>
            <pc:sldMk cId="0" sldId="265"/>
            <ac:spMk id="15" creationId="{00000000-0000-0000-0000-000000000000}"/>
          </ac:spMkLst>
        </pc:spChg>
        <pc:spChg chg="mod ord">
          <ac:chgData name="Stanley, Isabel" userId="d6b018f4-4d59-4bd7-9ca0-291e7cc7312e" providerId="ADAL" clId="{DEB1EBEC-304C-402E-8E63-9127356D5E03}" dt="2023-02-14T10:33:00.209" v="11075" actId="164"/>
          <ac:spMkLst>
            <pc:docMk/>
            <pc:sldMk cId="0" sldId="265"/>
            <ac:spMk id="16" creationId="{00000000-0000-0000-0000-000000000000}"/>
          </ac:spMkLst>
        </pc:spChg>
        <pc:spChg chg="mod ord">
          <ac:chgData name="Stanley, Isabel" userId="d6b018f4-4d59-4bd7-9ca0-291e7cc7312e" providerId="ADAL" clId="{DEB1EBEC-304C-402E-8E63-9127356D5E03}" dt="2023-02-14T10:33:30.584" v="11084" actId="164"/>
          <ac:spMkLst>
            <pc:docMk/>
            <pc:sldMk cId="0" sldId="265"/>
            <ac:spMk id="17" creationId="{00000000-0000-0000-0000-000000000000}"/>
          </ac:spMkLst>
        </pc:spChg>
        <pc:spChg chg="mod ord">
          <ac:chgData name="Stanley, Isabel" userId="d6b018f4-4d59-4bd7-9ca0-291e7cc7312e" providerId="ADAL" clId="{DEB1EBEC-304C-402E-8E63-9127356D5E03}" dt="2023-02-14T10:34:05.085" v="11093" actId="164"/>
          <ac:spMkLst>
            <pc:docMk/>
            <pc:sldMk cId="0" sldId="265"/>
            <ac:spMk id="18" creationId="{00000000-0000-0000-0000-000000000000}"/>
          </ac:spMkLst>
        </pc:spChg>
        <pc:spChg chg="mod ord">
          <ac:chgData name="Stanley, Isabel" userId="d6b018f4-4d59-4bd7-9ca0-291e7cc7312e" providerId="ADAL" clId="{DEB1EBEC-304C-402E-8E63-9127356D5E03}" dt="2023-02-14T10:34:32.246" v="11102" actId="164"/>
          <ac:spMkLst>
            <pc:docMk/>
            <pc:sldMk cId="0" sldId="265"/>
            <ac:spMk id="19" creationId="{00000000-0000-0000-0000-000000000000}"/>
          </ac:spMkLst>
        </pc:spChg>
        <pc:spChg chg="mod">
          <ac:chgData name="Stanley, Isabel" userId="d6b018f4-4d59-4bd7-9ca0-291e7cc7312e" providerId="ADAL" clId="{DEB1EBEC-304C-402E-8E63-9127356D5E03}" dt="2023-02-14T10:34:47.733" v="11107" actId="164"/>
          <ac:spMkLst>
            <pc:docMk/>
            <pc:sldMk cId="0" sldId="265"/>
            <ac:spMk id="20" creationId="{00000000-0000-0000-0000-000000000000}"/>
          </ac:spMkLst>
        </pc:spChg>
        <pc:spChg chg="mod ord">
          <ac:chgData name="Stanley, Isabel" userId="d6b018f4-4d59-4bd7-9ca0-291e7cc7312e" providerId="ADAL" clId="{DEB1EBEC-304C-402E-8E63-9127356D5E03}" dt="2023-02-14T10:32:21.797" v="11066" actId="164"/>
          <ac:spMkLst>
            <pc:docMk/>
            <pc:sldMk cId="0" sldId="265"/>
            <ac:spMk id="21" creationId="{00000000-0000-0000-0000-000000000000}"/>
          </ac:spMkLst>
        </pc:spChg>
        <pc:spChg chg="mod ord">
          <ac:chgData name="Stanley, Isabel" userId="d6b018f4-4d59-4bd7-9ca0-291e7cc7312e" providerId="ADAL" clId="{DEB1EBEC-304C-402E-8E63-9127356D5E03}" dt="2023-02-14T10:33:00.209" v="11075" actId="164"/>
          <ac:spMkLst>
            <pc:docMk/>
            <pc:sldMk cId="0" sldId="265"/>
            <ac:spMk id="22" creationId="{00000000-0000-0000-0000-000000000000}"/>
          </ac:spMkLst>
        </pc:spChg>
        <pc:spChg chg="mod ord">
          <ac:chgData name="Stanley, Isabel" userId="d6b018f4-4d59-4bd7-9ca0-291e7cc7312e" providerId="ADAL" clId="{DEB1EBEC-304C-402E-8E63-9127356D5E03}" dt="2023-02-14T10:33:30.584" v="11084" actId="164"/>
          <ac:spMkLst>
            <pc:docMk/>
            <pc:sldMk cId="0" sldId="265"/>
            <ac:spMk id="23" creationId="{00000000-0000-0000-0000-000000000000}"/>
          </ac:spMkLst>
        </pc:spChg>
        <pc:spChg chg="mod ord">
          <ac:chgData name="Stanley, Isabel" userId="d6b018f4-4d59-4bd7-9ca0-291e7cc7312e" providerId="ADAL" clId="{DEB1EBEC-304C-402E-8E63-9127356D5E03}" dt="2023-02-14T10:34:05.085" v="11093" actId="164"/>
          <ac:spMkLst>
            <pc:docMk/>
            <pc:sldMk cId="0" sldId="265"/>
            <ac:spMk id="24" creationId="{00000000-0000-0000-0000-000000000000}"/>
          </ac:spMkLst>
        </pc:spChg>
        <pc:spChg chg="mod ord">
          <ac:chgData name="Stanley, Isabel" userId="d6b018f4-4d59-4bd7-9ca0-291e7cc7312e" providerId="ADAL" clId="{DEB1EBEC-304C-402E-8E63-9127356D5E03}" dt="2023-02-14T10:34:32.246" v="11102" actId="164"/>
          <ac:spMkLst>
            <pc:docMk/>
            <pc:sldMk cId="0" sldId="265"/>
            <ac:spMk id="25" creationId="{00000000-0000-0000-0000-000000000000}"/>
          </ac:spMkLst>
        </pc:spChg>
        <pc:spChg chg="mod ord">
          <ac:chgData name="Stanley, Isabel" userId="d6b018f4-4d59-4bd7-9ca0-291e7cc7312e" providerId="ADAL" clId="{DEB1EBEC-304C-402E-8E63-9127356D5E03}" dt="2023-02-14T10:32:21.797" v="11066" actId="164"/>
          <ac:spMkLst>
            <pc:docMk/>
            <pc:sldMk cId="0" sldId="265"/>
            <ac:spMk id="29" creationId="{00000000-0000-0000-0000-000000000000}"/>
          </ac:spMkLst>
        </pc:spChg>
        <pc:spChg chg="mod ord">
          <ac:chgData name="Stanley, Isabel" userId="d6b018f4-4d59-4bd7-9ca0-291e7cc7312e" providerId="ADAL" clId="{DEB1EBEC-304C-402E-8E63-9127356D5E03}" dt="2023-02-14T10:33:00.209" v="11075" actId="164"/>
          <ac:spMkLst>
            <pc:docMk/>
            <pc:sldMk cId="0" sldId="265"/>
            <ac:spMk id="30" creationId="{00000000-0000-0000-0000-000000000000}"/>
          </ac:spMkLst>
        </pc:spChg>
        <pc:spChg chg="mod ord">
          <ac:chgData name="Stanley, Isabel" userId="d6b018f4-4d59-4bd7-9ca0-291e7cc7312e" providerId="ADAL" clId="{DEB1EBEC-304C-402E-8E63-9127356D5E03}" dt="2023-02-14T10:33:30.584" v="11084" actId="164"/>
          <ac:spMkLst>
            <pc:docMk/>
            <pc:sldMk cId="0" sldId="265"/>
            <ac:spMk id="31" creationId="{00000000-0000-0000-0000-000000000000}"/>
          </ac:spMkLst>
        </pc:spChg>
        <pc:spChg chg="mod ord">
          <ac:chgData name="Stanley, Isabel" userId="d6b018f4-4d59-4bd7-9ca0-291e7cc7312e" providerId="ADAL" clId="{DEB1EBEC-304C-402E-8E63-9127356D5E03}" dt="2023-02-14T10:34:05.085" v="11093" actId="164"/>
          <ac:spMkLst>
            <pc:docMk/>
            <pc:sldMk cId="0" sldId="265"/>
            <ac:spMk id="32" creationId="{00000000-0000-0000-0000-000000000000}"/>
          </ac:spMkLst>
        </pc:spChg>
        <pc:spChg chg="mod ord">
          <ac:chgData name="Stanley, Isabel" userId="d6b018f4-4d59-4bd7-9ca0-291e7cc7312e" providerId="ADAL" clId="{DEB1EBEC-304C-402E-8E63-9127356D5E03}" dt="2023-02-14T10:34:32.246" v="11102" actId="164"/>
          <ac:spMkLst>
            <pc:docMk/>
            <pc:sldMk cId="0" sldId="265"/>
            <ac:spMk id="33" creationId="{00000000-0000-0000-0000-000000000000}"/>
          </ac:spMkLst>
        </pc:spChg>
        <pc:spChg chg="mod ord">
          <ac:chgData name="Stanley, Isabel" userId="d6b018f4-4d59-4bd7-9ca0-291e7cc7312e" providerId="ADAL" clId="{DEB1EBEC-304C-402E-8E63-9127356D5E03}" dt="2023-02-14T10:34:47.733" v="11107" actId="164"/>
          <ac:spMkLst>
            <pc:docMk/>
            <pc:sldMk cId="0" sldId="265"/>
            <ac:spMk id="34" creationId="{00000000-0000-0000-0000-000000000000}"/>
          </ac:spMkLst>
        </pc:spChg>
        <pc:spChg chg="mod ord">
          <ac:chgData name="Stanley, Isabel" userId="d6b018f4-4d59-4bd7-9ca0-291e7cc7312e" providerId="ADAL" clId="{DEB1EBEC-304C-402E-8E63-9127356D5E03}" dt="2023-02-14T10:32:21.797" v="11066" actId="164"/>
          <ac:spMkLst>
            <pc:docMk/>
            <pc:sldMk cId="0" sldId="265"/>
            <ac:spMk id="35" creationId="{00000000-0000-0000-0000-000000000000}"/>
          </ac:spMkLst>
        </pc:spChg>
        <pc:spChg chg="mod ord">
          <ac:chgData name="Stanley, Isabel" userId="d6b018f4-4d59-4bd7-9ca0-291e7cc7312e" providerId="ADAL" clId="{DEB1EBEC-304C-402E-8E63-9127356D5E03}" dt="2023-02-14T10:33:00.209" v="11075" actId="164"/>
          <ac:spMkLst>
            <pc:docMk/>
            <pc:sldMk cId="0" sldId="265"/>
            <ac:spMk id="36" creationId="{00000000-0000-0000-0000-000000000000}"/>
          </ac:spMkLst>
        </pc:spChg>
        <pc:spChg chg="mod ord">
          <ac:chgData name="Stanley, Isabel" userId="d6b018f4-4d59-4bd7-9ca0-291e7cc7312e" providerId="ADAL" clId="{DEB1EBEC-304C-402E-8E63-9127356D5E03}" dt="2023-02-14T10:33:30.584" v="11084" actId="164"/>
          <ac:spMkLst>
            <pc:docMk/>
            <pc:sldMk cId="0" sldId="265"/>
            <ac:spMk id="37" creationId="{00000000-0000-0000-0000-000000000000}"/>
          </ac:spMkLst>
        </pc:spChg>
        <pc:spChg chg="mod ord">
          <ac:chgData name="Stanley, Isabel" userId="d6b018f4-4d59-4bd7-9ca0-291e7cc7312e" providerId="ADAL" clId="{DEB1EBEC-304C-402E-8E63-9127356D5E03}" dt="2023-02-14T10:34:05.085" v="11093" actId="164"/>
          <ac:spMkLst>
            <pc:docMk/>
            <pc:sldMk cId="0" sldId="265"/>
            <ac:spMk id="38" creationId="{00000000-0000-0000-0000-000000000000}"/>
          </ac:spMkLst>
        </pc:spChg>
        <pc:spChg chg="mod ord">
          <ac:chgData name="Stanley, Isabel" userId="d6b018f4-4d59-4bd7-9ca0-291e7cc7312e" providerId="ADAL" clId="{DEB1EBEC-304C-402E-8E63-9127356D5E03}" dt="2023-02-14T10:34:32.246" v="11102" actId="164"/>
          <ac:spMkLst>
            <pc:docMk/>
            <pc:sldMk cId="0" sldId="265"/>
            <ac:spMk id="39" creationId="{00000000-0000-0000-0000-000000000000}"/>
          </ac:spMkLst>
        </pc:spChg>
        <pc:spChg chg="mod ord">
          <ac:chgData name="Stanley, Isabel" userId="d6b018f4-4d59-4bd7-9ca0-291e7cc7312e" providerId="ADAL" clId="{DEB1EBEC-304C-402E-8E63-9127356D5E03}" dt="2023-02-14T10:34:47.733" v="11107" actId="164"/>
          <ac:spMkLst>
            <pc:docMk/>
            <pc:sldMk cId="0" sldId="265"/>
            <ac:spMk id="40" creationId="{00000000-0000-0000-0000-000000000000}"/>
          </ac:spMkLst>
        </pc:spChg>
        <pc:spChg chg="mod ord">
          <ac:chgData name="Stanley, Isabel" userId="d6b018f4-4d59-4bd7-9ca0-291e7cc7312e" providerId="ADAL" clId="{DEB1EBEC-304C-402E-8E63-9127356D5E03}" dt="2023-02-14T10:32:21.797" v="11066" actId="164"/>
          <ac:spMkLst>
            <pc:docMk/>
            <pc:sldMk cId="0" sldId="265"/>
            <ac:spMk id="41" creationId="{00000000-0000-0000-0000-000000000000}"/>
          </ac:spMkLst>
        </pc:spChg>
        <pc:spChg chg="mod ord">
          <ac:chgData name="Stanley, Isabel" userId="d6b018f4-4d59-4bd7-9ca0-291e7cc7312e" providerId="ADAL" clId="{DEB1EBEC-304C-402E-8E63-9127356D5E03}" dt="2023-02-14T10:33:00.209" v="11075" actId="164"/>
          <ac:spMkLst>
            <pc:docMk/>
            <pc:sldMk cId="0" sldId="265"/>
            <ac:spMk id="42" creationId="{00000000-0000-0000-0000-000000000000}"/>
          </ac:spMkLst>
        </pc:spChg>
        <pc:spChg chg="mod ord">
          <ac:chgData name="Stanley, Isabel" userId="d6b018f4-4d59-4bd7-9ca0-291e7cc7312e" providerId="ADAL" clId="{DEB1EBEC-304C-402E-8E63-9127356D5E03}" dt="2023-02-14T10:33:30.584" v="11084" actId="164"/>
          <ac:spMkLst>
            <pc:docMk/>
            <pc:sldMk cId="0" sldId="265"/>
            <ac:spMk id="43" creationId="{00000000-0000-0000-0000-000000000000}"/>
          </ac:spMkLst>
        </pc:spChg>
        <pc:spChg chg="mod ord">
          <ac:chgData name="Stanley, Isabel" userId="d6b018f4-4d59-4bd7-9ca0-291e7cc7312e" providerId="ADAL" clId="{DEB1EBEC-304C-402E-8E63-9127356D5E03}" dt="2023-02-14T10:34:05.085" v="11093" actId="164"/>
          <ac:spMkLst>
            <pc:docMk/>
            <pc:sldMk cId="0" sldId="265"/>
            <ac:spMk id="44" creationId="{00000000-0000-0000-0000-000000000000}"/>
          </ac:spMkLst>
        </pc:spChg>
        <pc:spChg chg="mod ord">
          <ac:chgData name="Stanley, Isabel" userId="d6b018f4-4d59-4bd7-9ca0-291e7cc7312e" providerId="ADAL" clId="{DEB1EBEC-304C-402E-8E63-9127356D5E03}" dt="2023-02-14T10:34:32.246" v="11102" actId="164"/>
          <ac:spMkLst>
            <pc:docMk/>
            <pc:sldMk cId="0" sldId="265"/>
            <ac:spMk id="45" creationId="{00000000-0000-0000-0000-000000000000}"/>
          </ac:spMkLst>
        </pc:spChg>
        <pc:spChg chg="mod ord">
          <ac:chgData name="Stanley, Isabel" userId="d6b018f4-4d59-4bd7-9ca0-291e7cc7312e" providerId="ADAL" clId="{DEB1EBEC-304C-402E-8E63-9127356D5E03}" dt="2023-02-14T10:34:47.733" v="11107" actId="164"/>
          <ac:spMkLst>
            <pc:docMk/>
            <pc:sldMk cId="0" sldId="265"/>
            <ac:spMk id="46" creationId="{00000000-0000-0000-0000-000000000000}"/>
          </ac:spMkLst>
        </pc:spChg>
        <pc:spChg chg="mod ord">
          <ac:chgData name="Stanley, Isabel" userId="d6b018f4-4d59-4bd7-9ca0-291e7cc7312e" providerId="ADAL" clId="{DEB1EBEC-304C-402E-8E63-9127356D5E03}" dt="2023-02-14T10:32:21.797" v="11066" actId="164"/>
          <ac:spMkLst>
            <pc:docMk/>
            <pc:sldMk cId="0" sldId="265"/>
            <ac:spMk id="47" creationId="{00000000-0000-0000-0000-000000000000}"/>
          </ac:spMkLst>
        </pc:spChg>
        <pc:spChg chg="mod ord">
          <ac:chgData name="Stanley, Isabel" userId="d6b018f4-4d59-4bd7-9ca0-291e7cc7312e" providerId="ADAL" clId="{DEB1EBEC-304C-402E-8E63-9127356D5E03}" dt="2023-02-14T10:33:00.209" v="11075" actId="164"/>
          <ac:spMkLst>
            <pc:docMk/>
            <pc:sldMk cId="0" sldId="265"/>
            <ac:spMk id="48" creationId="{00000000-0000-0000-0000-000000000000}"/>
          </ac:spMkLst>
        </pc:spChg>
        <pc:spChg chg="mod ord">
          <ac:chgData name="Stanley, Isabel" userId="d6b018f4-4d59-4bd7-9ca0-291e7cc7312e" providerId="ADAL" clId="{DEB1EBEC-304C-402E-8E63-9127356D5E03}" dt="2023-02-14T10:33:30.584" v="11084" actId="164"/>
          <ac:spMkLst>
            <pc:docMk/>
            <pc:sldMk cId="0" sldId="265"/>
            <ac:spMk id="49" creationId="{00000000-0000-0000-0000-000000000000}"/>
          </ac:spMkLst>
        </pc:spChg>
        <pc:spChg chg="mod ord">
          <ac:chgData name="Stanley, Isabel" userId="d6b018f4-4d59-4bd7-9ca0-291e7cc7312e" providerId="ADAL" clId="{DEB1EBEC-304C-402E-8E63-9127356D5E03}" dt="2023-02-14T10:34:05.085" v="11093" actId="164"/>
          <ac:spMkLst>
            <pc:docMk/>
            <pc:sldMk cId="0" sldId="265"/>
            <ac:spMk id="50" creationId="{00000000-0000-0000-0000-000000000000}"/>
          </ac:spMkLst>
        </pc:spChg>
        <pc:spChg chg="mod ord">
          <ac:chgData name="Stanley, Isabel" userId="d6b018f4-4d59-4bd7-9ca0-291e7cc7312e" providerId="ADAL" clId="{DEB1EBEC-304C-402E-8E63-9127356D5E03}" dt="2023-02-14T10:34:32.246" v="11102" actId="164"/>
          <ac:spMkLst>
            <pc:docMk/>
            <pc:sldMk cId="0" sldId="265"/>
            <ac:spMk id="51" creationId="{00000000-0000-0000-0000-000000000000}"/>
          </ac:spMkLst>
        </pc:spChg>
        <pc:spChg chg="mod">
          <ac:chgData name="Stanley, Isabel" userId="d6b018f4-4d59-4bd7-9ca0-291e7cc7312e" providerId="ADAL" clId="{DEB1EBEC-304C-402E-8E63-9127356D5E03}" dt="2023-02-14T10:34:47.733" v="11107" actId="164"/>
          <ac:spMkLst>
            <pc:docMk/>
            <pc:sldMk cId="0" sldId="265"/>
            <ac:spMk id="52" creationId="{00000000-0000-0000-0000-000000000000}"/>
          </ac:spMkLst>
        </pc:spChg>
        <pc:spChg chg="mod ord">
          <ac:chgData name="Stanley, Isabel" userId="d6b018f4-4d59-4bd7-9ca0-291e7cc7312e" providerId="ADAL" clId="{DEB1EBEC-304C-402E-8E63-9127356D5E03}" dt="2023-02-14T10:33:30.584" v="11084" actId="164"/>
          <ac:spMkLst>
            <pc:docMk/>
            <pc:sldMk cId="0" sldId="265"/>
            <ac:spMk id="53" creationId="{00000000-0000-0000-0000-000000000000}"/>
          </ac:spMkLst>
        </pc:spChg>
        <pc:spChg chg="mod ord">
          <ac:chgData name="Stanley, Isabel" userId="d6b018f4-4d59-4bd7-9ca0-291e7cc7312e" providerId="ADAL" clId="{DEB1EBEC-304C-402E-8E63-9127356D5E03}" dt="2023-02-14T10:34:05.085" v="11093" actId="164"/>
          <ac:spMkLst>
            <pc:docMk/>
            <pc:sldMk cId="0" sldId="265"/>
            <ac:spMk id="54" creationId="{00000000-0000-0000-0000-000000000000}"/>
          </ac:spMkLst>
        </pc:spChg>
        <pc:spChg chg="mod ord">
          <ac:chgData name="Stanley, Isabel" userId="d6b018f4-4d59-4bd7-9ca0-291e7cc7312e" providerId="ADAL" clId="{DEB1EBEC-304C-402E-8E63-9127356D5E03}" dt="2023-02-14T10:34:32.246" v="11102" actId="164"/>
          <ac:spMkLst>
            <pc:docMk/>
            <pc:sldMk cId="0" sldId="265"/>
            <ac:spMk id="55" creationId="{00000000-0000-0000-0000-000000000000}"/>
          </ac:spMkLst>
        </pc:spChg>
        <pc:spChg chg="mod ord">
          <ac:chgData name="Stanley, Isabel" userId="d6b018f4-4d59-4bd7-9ca0-291e7cc7312e" providerId="ADAL" clId="{DEB1EBEC-304C-402E-8E63-9127356D5E03}" dt="2023-02-14T10:34:47.733" v="11107" actId="164"/>
          <ac:spMkLst>
            <pc:docMk/>
            <pc:sldMk cId="0" sldId="265"/>
            <ac:spMk id="56" creationId="{00000000-0000-0000-0000-000000000000}"/>
          </ac:spMkLst>
        </pc:spChg>
        <pc:spChg chg="mod">
          <ac:chgData name="Stanley, Isabel" userId="d6b018f4-4d59-4bd7-9ca0-291e7cc7312e" providerId="ADAL" clId="{DEB1EBEC-304C-402E-8E63-9127356D5E03}" dt="2023-02-14T10:34:54.077" v="11108" actId="164"/>
          <ac:spMkLst>
            <pc:docMk/>
            <pc:sldMk cId="0" sldId="265"/>
            <ac:spMk id="63" creationId="{00000000-0000-0000-0000-000000000000}"/>
          </ac:spMkLst>
        </pc:spChg>
        <pc:spChg chg="mod">
          <ac:chgData name="Stanley, Isabel" userId="d6b018f4-4d59-4bd7-9ca0-291e7cc7312e" providerId="ADAL" clId="{DEB1EBEC-304C-402E-8E63-9127356D5E03}" dt="2023-02-14T10:34:54.077" v="11108" actId="164"/>
          <ac:spMkLst>
            <pc:docMk/>
            <pc:sldMk cId="0" sldId="265"/>
            <ac:spMk id="70" creationId="{00000000-0000-0000-0000-000000000000}"/>
          </ac:spMkLst>
        </pc:spChg>
        <pc:spChg chg="mod ord">
          <ac:chgData name="Stanley, Isabel" userId="d6b018f4-4d59-4bd7-9ca0-291e7cc7312e" providerId="ADAL" clId="{DEB1EBEC-304C-402E-8E63-9127356D5E03}" dt="2023-02-14T10:34:57.119" v="11110" actId="13244"/>
          <ac:spMkLst>
            <pc:docMk/>
            <pc:sldMk cId="0" sldId="265"/>
            <ac:spMk id="71" creationId="{00000000-0000-0000-0000-000000000000}"/>
          </ac:spMkLst>
        </pc:spChg>
        <pc:spChg chg="mod">
          <ac:chgData name="Stanley, Isabel" userId="d6b018f4-4d59-4bd7-9ca0-291e7cc7312e" providerId="ADAL" clId="{DEB1EBEC-304C-402E-8E63-9127356D5E03}" dt="2023-02-14T10:31:08.144" v="11033" actId="1076"/>
          <ac:spMkLst>
            <pc:docMk/>
            <pc:sldMk cId="0" sldId="265"/>
            <ac:spMk id="72" creationId="{00000000-0000-0000-0000-000000000000}"/>
          </ac:spMkLst>
        </pc:spChg>
        <pc:spChg chg="add mod ord">
          <ac:chgData name="Stanley, Isabel" userId="d6b018f4-4d59-4bd7-9ca0-291e7cc7312e" providerId="ADAL" clId="{DEB1EBEC-304C-402E-8E63-9127356D5E03}" dt="2023-02-14T10:33:00.209" v="11075" actId="164"/>
          <ac:spMkLst>
            <pc:docMk/>
            <pc:sldMk cId="0" sldId="265"/>
            <ac:spMk id="73" creationId="{4D079F4D-2008-444B-7097-B56D4A848793}"/>
          </ac:spMkLst>
        </pc:spChg>
        <pc:spChg chg="add mod ord">
          <ac:chgData name="Stanley, Isabel" userId="d6b018f4-4d59-4bd7-9ca0-291e7cc7312e" providerId="ADAL" clId="{DEB1EBEC-304C-402E-8E63-9127356D5E03}" dt="2023-02-14T10:32:21.797" v="11066" actId="164"/>
          <ac:spMkLst>
            <pc:docMk/>
            <pc:sldMk cId="0" sldId="265"/>
            <ac:spMk id="74" creationId="{BEFFCAFC-0622-7913-6B8F-DA45827241DA}"/>
          </ac:spMkLst>
        </pc:spChg>
        <pc:grpChg chg="mod">
          <ac:chgData name="Stanley, Isabel" userId="d6b018f4-4d59-4bd7-9ca0-291e7cc7312e" providerId="ADAL" clId="{DEB1EBEC-304C-402E-8E63-9127356D5E03}" dt="2023-02-14T10:34:47.733" v="11107" actId="164"/>
          <ac:grpSpMkLst>
            <pc:docMk/>
            <pc:sldMk cId="0" sldId="265"/>
            <ac:grpSpMk id="26" creationId="{00000000-0000-0000-0000-000000000000}"/>
          </ac:grpSpMkLst>
        </pc:grpChg>
        <pc:grpChg chg="mod">
          <ac:chgData name="Stanley, Isabel" userId="d6b018f4-4d59-4bd7-9ca0-291e7cc7312e" providerId="ADAL" clId="{DEB1EBEC-304C-402E-8E63-9127356D5E03}" dt="2023-02-14T10:34:54.077" v="11108" actId="164"/>
          <ac:grpSpMkLst>
            <pc:docMk/>
            <pc:sldMk cId="0" sldId="265"/>
            <ac:grpSpMk id="57" creationId="{00000000-0000-0000-0000-000000000000}"/>
          </ac:grpSpMkLst>
        </pc:grpChg>
        <pc:grpChg chg="mod">
          <ac:chgData name="Stanley, Isabel" userId="d6b018f4-4d59-4bd7-9ca0-291e7cc7312e" providerId="ADAL" clId="{DEB1EBEC-304C-402E-8E63-9127356D5E03}" dt="2023-02-14T10:34:54.077" v="11108" actId="164"/>
          <ac:grpSpMkLst>
            <pc:docMk/>
            <pc:sldMk cId="0" sldId="265"/>
            <ac:grpSpMk id="60" creationId="{00000000-0000-0000-0000-000000000000}"/>
          </ac:grpSpMkLst>
        </pc:grpChg>
        <pc:grpChg chg="mod">
          <ac:chgData name="Stanley, Isabel" userId="d6b018f4-4d59-4bd7-9ca0-291e7cc7312e" providerId="ADAL" clId="{DEB1EBEC-304C-402E-8E63-9127356D5E03}" dt="2023-02-14T10:34:54.077" v="11108" actId="164"/>
          <ac:grpSpMkLst>
            <pc:docMk/>
            <pc:sldMk cId="0" sldId="265"/>
            <ac:grpSpMk id="64" creationId="{00000000-0000-0000-0000-000000000000}"/>
          </ac:grpSpMkLst>
        </pc:grpChg>
        <pc:grpChg chg="mod">
          <ac:chgData name="Stanley, Isabel" userId="d6b018f4-4d59-4bd7-9ca0-291e7cc7312e" providerId="ADAL" clId="{DEB1EBEC-304C-402E-8E63-9127356D5E03}" dt="2023-02-14T10:34:54.077" v="11108" actId="164"/>
          <ac:grpSpMkLst>
            <pc:docMk/>
            <pc:sldMk cId="0" sldId="265"/>
            <ac:grpSpMk id="67" creationId="{00000000-0000-0000-0000-000000000000}"/>
          </ac:grpSpMkLst>
        </pc:grpChg>
        <pc:grpChg chg="add mod">
          <ac:chgData name="Stanley, Isabel" userId="d6b018f4-4d59-4bd7-9ca0-291e7cc7312e" providerId="ADAL" clId="{DEB1EBEC-304C-402E-8E63-9127356D5E03}" dt="2023-02-14T10:35:06.389" v="11126" actId="962"/>
          <ac:grpSpMkLst>
            <pc:docMk/>
            <pc:sldMk cId="0" sldId="265"/>
            <ac:grpSpMk id="75" creationId="{30DCA6A4-C891-1349-2A76-7435C31E5A2F}"/>
          </ac:grpSpMkLst>
        </pc:grpChg>
        <pc:grpChg chg="add mod">
          <ac:chgData name="Stanley, Isabel" userId="d6b018f4-4d59-4bd7-9ca0-291e7cc7312e" providerId="ADAL" clId="{DEB1EBEC-304C-402E-8E63-9127356D5E03}" dt="2023-02-14T10:35:09.993" v="11134" actId="962"/>
          <ac:grpSpMkLst>
            <pc:docMk/>
            <pc:sldMk cId="0" sldId="265"/>
            <ac:grpSpMk id="76" creationId="{B7D8197C-ADD7-BA25-42D7-ED5FF4DF59BF}"/>
          </ac:grpSpMkLst>
        </pc:grpChg>
        <pc:grpChg chg="add mod">
          <ac:chgData name="Stanley, Isabel" userId="d6b018f4-4d59-4bd7-9ca0-291e7cc7312e" providerId="ADAL" clId="{DEB1EBEC-304C-402E-8E63-9127356D5E03}" dt="2023-02-14T10:35:14.781" v="11146" actId="962"/>
          <ac:grpSpMkLst>
            <pc:docMk/>
            <pc:sldMk cId="0" sldId="265"/>
            <ac:grpSpMk id="77" creationId="{E885BD47-A20A-9677-AD33-85F9D64826DE}"/>
          </ac:grpSpMkLst>
        </pc:grpChg>
        <pc:grpChg chg="add mod">
          <ac:chgData name="Stanley, Isabel" userId="d6b018f4-4d59-4bd7-9ca0-291e7cc7312e" providerId="ADAL" clId="{DEB1EBEC-304C-402E-8E63-9127356D5E03}" dt="2023-02-14T10:35:18.393" v="11156" actId="962"/>
          <ac:grpSpMkLst>
            <pc:docMk/>
            <pc:sldMk cId="0" sldId="265"/>
            <ac:grpSpMk id="78" creationId="{3895CE1F-772B-3081-066E-175EB316F03E}"/>
          </ac:grpSpMkLst>
        </pc:grpChg>
        <pc:grpChg chg="add mod">
          <ac:chgData name="Stanley, Isabel" userId="d6b018f4-4d59-4bd7-9ca0-291e7cc7312e" providerId="ADAL" clId="{DEB1EBEC-304C-402E-8E63-9127356D5E03}" dt="2023-02-14T10:35:22.364" v="11170" actId="962"/>
          <ac:grpSpMkLst>
            <pc:docMk/>
            <pc:sldMk cId="0" sldId="265"/>
            <ac:grpSpMk id="79" creationId="{466AD29C-B0C4-D021-166A-A1731EC65C0D}"/>
          </ac:grpSpMkLst>
        </pc:grpChg>
        <pc:grpChg chg="add mod">
          <ac:chgData name="Stanley, Isabel" userId="d6b018f4-4d59-4bd7-9ca0-291e7cc7312e" providerId="ADAL" clId="{DEB1EBEC-304C-402E-8E63-9127356D5E03}" dt="2023-02-14T10:35:28.644" v="11182" actId="962"/>
          <ac:grpSpMkLst>
            <pc:docMk/>
            <pc:sldMk cId="0" sldId="265"/>
            <ac:grpSpMk id="80" creationId="{AC5C4763-7F0E-93FF-37C8-EA36372EB416}"/>
          </ac:grpSpMkLst>
        </pc:grpChg>
        <pc:grpChg chg="add mod ord">
          <ac:chgData name="Stanley, Isabel" userId="d6b018f4-4d59-4bd7-9ca0-291e7cc7312e" providerId="ADAL" clId="{DEB1EBEC-304C-402E-8E63-9127356D5E03}" dt="2023-02-14T10:35:01.812" v="11116" actId="962"/>
          <ac:grpSpMkLst>
            <pc:docMk/>
            <pc:sldMk cId="0" sldId="265"/>
            <ac:grpSpMk id="81" creationId="{497A9858-EF1A-70DB-29B9-679E93C9D310}"/>
          </ac:grpSpMkLst>
        </pc:grpChg>
        <pc:picChg chg="mod ord">
          <ac:chgData name="Stanley, Isabel" userId="d6b018f4-4d59-4bd7-9ca0-291e7cc7312e" providerId="ADAL" clId="{DEB1EBEC-304C-402E-8E63-9127356D5E03}" dt="2023-02-14T10:31:38.094" v="11058"/>
          <ac:picMkLst>
            <pc:docMk/>
            <pc:sldMk cId="0" sldId="265"/>
            <ac:picMk id="2" creationId="{00000000-0000-0000-0000-000000000000}"/>
          </ac:picMkLst>
        </pc:picChg>
      </pc:sldChg>
      <pc:sldChg chg="modSp mod">
        <pc:chgData name="Stanley, Isabel" userId="d6b018f4-4d59-4bd7-9ca0-291e7cc7312e" providerId="ADAL" clId="{DEB1EBEC-304C-402E-8E63-9127356D5E03}" dt="2023-02-13T16:52:52.784" v="6429" actId="962"/>
        <pc:sldMkLst>
          <pc:docMk/>
          <pc:sldMk cId="0" sldId="266"/>
        </pc:sldMkLst>
        <pc:picChg chg="mod">
          <ac:chgData name="Stanley, Isabel" userId="d6b018f4-4d59-4bd7-9ca0-291e7cc7312e" providerId="ADAL" clId="{DEB1EBEC-304C-402E-8E63-9127356D5E03}" dt="2023-02-13T16:52:52.784" v="6429" actId="962"/>
          <ac:picMkLst>
            <pc:docMk/>
            <pc:sldMk cId="0" sldId="266"/>
            <ac:picMk id="2" creationId="{00000000-0000-0000-0000-000000000000}"/>
          </ac:picMkLst>
        </pc:picChg>
      </pc:sldChg>
      <pc:sldChg chg="addSp delSp modSp mod">
        <pc:chgData name="Stanley, Isabel" userId="d6b018f4-4d59-4bd7-9ca0-291e7cc7312e" providerId="ADAL" clId="{DEB1EBEC-304C-402E-8E63-9127356D5E03}" dt="2023-02-14T10:39:47.770" v="11320"/>
        <pc:sldMkLst>
          <pc:docMk/>
          <pc:sldMk cId="0" sldId="267"/>
        </pc:sldMkLst>
        <pc:spChg chg="del mod">
          <ac:chgData name="Stanley, Isabel" userId="d6b018f4-4d59-4bd7-9ca0-291e7cc7312e" providerId="ADAL" clId="{DEB1EBEC-304C-402E-8E63-9127356D5E03}" dt="2023-02-13T16:53:09.854" v="6438" actId="478"/>
          <ac:spMkLst>
            <pc:docMk/>
            <pc:sldMk cId="0" sldId="267"/>
            <ac:spMk id="2" creationId="{00000000-0000-0000-0000-000000000000}"/>
          </ac:spMkLst>
        </pc:spChg>
        <pc:spChg chg="del">
          <ac:chgData name="Stanley, Isabel" userId="d6b018f4-4d59-4bd7-9ca0-291e7cc7312e" providerId="ADAL" clId="{DEB1EBEC-304C-402E-8E63-9127356D5E03}" dt="2023-02-13T16:53:10.899" v="6439" actId="478"/>
          <ac:spMkLst>
            <pc:docMk/>
            <pc:sldMk cId="0" sldId="267"/>
            <ac:spMk id="3" creationId="{00000000-0000-0000-0000-000000000000}"/>
          </ac:spMkLst>
        </pc:spChg>
        <pc:spChg chg="del">
          <ac:chgData name="Stanley, Isabel" userId="d6b018f4-4d59-4bd7-9ca0-291e7cc7312e" providerId="ADAL" clId="{DEB1EBEC-304C-402E-8E63-9127356D5E03}" dt="2023-02-13T16:53:12.515" v="6440" actId="478"/>
          <ac:spMkLst>
            <pc:docMk/>
            <pc:sldMk cId="0" sldId="267"/>
            <ac:spMk id="4" creationId="{00000000-0000-0000-0000-000000000000}"/>
          </ac:spMkLst>
        </pc:spChg>
        <pc:spChg chg="del">
          <ac:chgData name="Stanley, Isabel" userId="d6b018f4-4d59-4bd7-9ca0-291e7cc7312e" providerId="ADAL" clId="{DEB1EBEC-304C-402E-8E63-9127356D5E03}" dt="2023-02-13T16:53:13.355" v="6441" actId="478"/>
          <ac:spMkLst>
            <pc:docMk/>
            <pc:sldMk cId="0" sldId="267"/>
            <ac:spMk id="5" creationId="{00000000-0000-0000-0000-000000000000}"/>
          </ac:spMkLst>
        </pc:spChg>
        <pc:spChg chg="del">
          <ac:chgData name="Stanley, Isabel" userId="d6b018f4-4d59-4bd7-9ca0-291e7cc7312e" providerId="ADAL" clId="{DEB1EBEC-304C-402E-8E63-9127356D5E03}" dt="2023-02-13T16:53:14.272" v="6442" actId="478"/>
          <ac:spMkLst>
            <pc:docMk/>
            <pc:sldMk cId="0" sldId="267"/>
            <ac:spMk id="6" creationId="{00000000-0000-0000-0000-000000000000}"/>
          </ac:spMkLst>
        </pc:spChg>
        <pc:spChg chg="mod ord">
          <ac:chgData name="Stanley, Isabel" userId="d6b018f4-4d59-4bd7-9ca0-291e7cc7312e" providerId="ADAL" clId="{DEB1EBEC-304C-402E-8E63-9127356D5E03}" dt="2023-02-14T10:38:54.371" v="11291" actId="164"/>
          <ac:spMkLst>
            <pc:docMk/>
            <pc:sldMk cId="0" sldId="267"/>
            <ac:spMk id="7" creationId="{00000000-0000-0000-0000-000000000000}"/>
          </ac:spMkLst>
        </pc:spChg>
        <pc:spChg chg="mod">
          <ac:chgData name="Stanley, Isabel" userId="d6b018f4-4d59-4bd7-9ca0-291e7cc7312e" providerId="ADAL" clId="{DEB1EBEC-304C-402E-8E63-9127356D5E03}" dt="2023-02-14T10:38:00.249" v="11263" actId="164"/>
          <ac:spMkLst>
            <pc:docMk/>
            <pc:sldMk cId="0" sldId="267"/>
            <ac:spMk id="9" creationId="{00000000-0000-0000-0000-000000000000}"/>
          </ac:spMkLst>
        </pc:spChg>
        <pc:spChg chg="mod">
          <ac:chgData name="Stanley, Isabel" userId="d6b018f4-4d59-4bd7-9ca0-291e7cc7312e" providerId="ADAL" clId="{DEB1EBEC-304C-402E-8E63-9127356D5E03}" dt="2023-02-14T10:38:00.249" v="11263" actId="164"/>
          <ac:spMkLst>
            <pc:docMk/>
            <pc:sldMk cId="0" sldId="267"/>
            <ac:spMk id="10" creationId="{00000000-0000-0000-0000-000000000000}"/>
          </ac:spMkLst>
        </pc:spChg>
        <pc:spChg chg="mod ord">
          <ac:chgData name="Stanley, Isabel" userId="d6b018f4-4d59-4bd7-9ca0-291e7cc7312e" providerId="ADAL" clId="{DEB1EBEC-304C-402E-8E63-9127356D5E03}" dt="2023-02-14T10:38:54.371" v="11291" actId="164"/>
          <ac:spMkLst>
            <pc:docMk/>
            <pc:sldMk cId="0" sldId="267"/>
            <ac:spMk id="11" creationId="{00000000-0000-0000-0000-000000000000}"/>
          </ac:spMkLst>
        </pc:spChg>
        <pc:spChg chg="mod">
          <ac:chgData name="Stanley, Isabel" userId="d6b018f4-4d59-4bd7-9ca0-291e7cc7312e" providerId="ADAL" clId="{DEB1EBEC-304C-402E-8E63-9127356D5E03}" dt="2023-02-14T10:38:00.249" v="11263" actId="164"/>
          <ac:spMkLst>
            <pc:docMk/>
            <pc:sldMk cId="0" sldId="267"/>
            <ac:spMk id="12" creationId="{00000000-0000-0000-0000-000000000000}"/>
          </ac:spMkLst>
        </pc:spChg>
        <pc:spChg chg="mod ord">
          <ac:chgData name="Stanley, Isabel" userId="d6b018f4-4d59-4bd7-9ca0-291e7cc7312e" providerId="ADAL" clId="{DEB1EBEC-304C-402E-8E63-9127356D5E03}" dt="2023-02-14T10:38:54.371" v="11291" actId="164"/>
          <ac:spMkLst>
            <pc:docMk/>
            <pc:sldMk cId="0" sldId="267"/>
            <ac:spMk id="13" creationId="{00000000-0000-0000-0000-000000000000}"/>
          </ac:spMkLst>
        </pc:spChg>
        <pc:spChg chg="mod">
          <ac:chgData name="Stanley, Isabel" userId="d6b018f4-4d59-4bd7-9ca0-291e7cc7312e" providerId="ADAL" clId="{DEB1EBEC-304C-402E-8E63-9127356D5E03}" dt="2023-02-14T10:38:00.249" v="11263" actId="164"/>
          <ac:spMkLst>
            <pc:docMk/>
            <pc:sldMk cId="0" sldId="267"/>
            <ac:spMk id="14" creationId="{00000000-0000-0000-0000-000000000000}"/>
          </ac:spMkLst>
        </pc:spChg>
        <pc:spChg chg="mod">
          <ac:chgData name="Stanley, Isabel" userId="d6b018f4-4d59-4bd7-9ca0-291e7cc7312e" providerId="ADAL" clId="{DEB1EBEC-304C-402E-8E63-9127356D5E03}" dt="2023-02-14T10:36:17.253" v="11193" actId="164"/>
          <ac:spMkLst>
            <pc:docMk/>
            <pc:sldMk cId="0" sldId="267"/>
            <ac:spMk id="15" creationId="{00000000-0000-0000-0000-000000000000}"/>
          </ac:spMkLst>
        </pc:spChg>
        <pc:spChg chg="mod">
          <ac:chgData name="Stanley, Isabel" userId="d6b018f4-4d59-4bd7-9ca0-291e7cc7312e" providerId="ADAL" clId="{DEB1EBEC-304C-402E-8E63-9127356D5E03}" dt="2023-02-14T10:36:20.164" v="11195" actId="164"/>
          <ac:spMkLst>
            <pc:docMk/>
            <pc:sldMk cId="0" sldId="267"/>
            <ac:spMk id="16" creationId="{00000000-0000-0000-0000-000000000000}"/>
          </ac:spMkLst>
        </pc:spChg>
        <pc:spChg chg="mod ord">
          <ac:chgData name="Stanley, Isabel" userId="d6b018f4-4d59-4bd7-9ca0-291e7cc7312e" providerId="ADAL" clId="{DEB1EBEC-304C-402E-8E63-9127356D5E03}" dt="2023-02-14T10:38:54.371" v="11291" actId="164"/>
          <ac:spMkLst>
            <pc:docMk/>
            <pc:sldMk cId="0" sldId="267"/>
            <ac:spMk id="17" creationId="{00000000-0000-0000-0000-000000000000}"/>
          </ac:spMkLst>
        </pc:spChg>
        <pc:spChg chg="mod ord">
          <ac:chgData name="Stanley, Isabel" userId="d6b018f4-4d59-4bd7-9ca0-291e7cc7312e" providerId="ADAL" clId="{DEB1EBEC-304C-402E-8E63-9127356D5E03}" dt="2023-02-14T10:38:00.249" v="11263" actId="164"/>
          <ac:spMkLst>
            <pc:docMk/>
            <pc:sldMk cId="0" sldId="267"/>
            <ac:spMk id="18" creationId="{00000000-0000-0000-0000-000000000000}"/>
          </ac:spMkLst>
        </pc:spChg>
        <pc:spChg chg="mod ord">
          <ac:chgData name="Stanley, Isabel" userId="d6b018f4-4d59-4bd7-9ca0-291e7cc7312e" providerId="ADAL" clId="{DEB1EBEC-304C-402E-8E63-9127356D5E03}" dt="2023-02-14T10:36:17.253" v="11193" actId="164"/>
          <ac:spMkLst>
            <pc:docMk/>
            <pc:sldMk cId="0" sldId="267"/>
            <ac:spMk id="19" creationId="{00000000-0000-0000-0000-000000000000}"/>
          </ac:spMkLst>
        </pc:spChg>
        <pc:spChg chg="mod ord">
          <ac:chgData name="Stanley, Isabel" userId="d6b018f4-4d59-4bd7-9ca0-291e7cc7312e" providerId="ADAL" clId="{DEB1EBEC-304C-402E-8E63-9127356D5E03}" dt="2023-02-14T10:36:20.164" v="11195" actId="164"/>
          <ac:spMkLst>
            <pc:docMk/>
            <pc:sldMk cId="0" sldId="267"/>
            <ac:spMk id="20" creationId="{00000000-0000-0000-0000-000000000000}"/>
          </ac:spMkLst>
        </pc:spChg>
        <pc:spChg chg="mod">
          <ac:chgData name="Stanley, Isabel" userId="d6b018f4-4d59-4bd7-9ca0-291e7cc7312e" providerId="ADAL" clId="{DEB1EBEC-304C-402E-8E63-9127356D5E03}" dt="2023-02-14T10:36:42.901" v="11197" actId="164"/>
          <ac:spMkLst>
            <pc:docMk/>
            <pc:sldMk cId="0" sldId="267"/>
            <ac:spMk id="21" creationId="{00000000-0000-0000-0000-000000000000}"/>
          </ac:spMkLst>
        </pc:spChg>
        <pc:spChg chg="mod">
          <ac:chgData name="Stanley, Isabel" userId="d6b018f4-4d59-4bd7-9ca0-291e7cc7312e" providerId="ADAL" clId="{DEB1EBEC-304C-402E-8E63-9127356D5E03}" dt="2023-02-14T10:36:42.901" v="11197" actId="164"/>
          <ac:spMkLst>
            <pc:docMk/>
            <pc:sldMk cId="0" sldId="267"/>
            <ac:spMk id="22" creationId="{00000000-0000-0000-0000-000000000000}"/>
          </ac:spMkLst>
        </pc:spChg>
        <pc:spChg chg="mod">
          <ac:chgData name="Stanley, Isabel" userId="d6b018f4-4d59-4bd7-9ca0-291e7cc7312e" providerId="ADAL" clId="{DEB1EBEC-304C-402E-8E63-9127356D5E03}" dt="2023-02-14T10:36:42.901" v="11197" actId="164"/>
          <ac:spMkLst>
            <pc:docMk/>
            <pc:sldMk cId="0" sldId="267"/>
            <ac:spMk id="23" creationId="{00000000-0000-0000-0000-000000000000}"/>
          </ac:spMkLst>
        </pc:spChg>
        <pc:spChg chg="ord">
          <ac:chgData name="Stanley, Isabel" userId="d6b018f4-4d59-4bd7-9ca0-291e7cc7312e" providerId="ADAL" clId="{DEB1EBEC-304C-402E-8E63-9127356D5E03}" dt="2023-02-14T10:35:38.059" v="11183" actId="13244"/>
          <ac:spMkLst>
            <pc:docMk/>
            <pc:sldMk cId="0" sldId="267"/>
            <ac:spMk id="24" creationId="{00000000-0000-0000-0000-000000000000}"/>
          </ac:spMkLst>
        </pc:spChg>
        <pc:spChg chg="add mod ord">
          <ac:chgData name="Stanley, Isabel" userId="d6b018f4-4d59-4bd7-9ca0-291e7cc7312e" providerId="ADAL" clId="{DEB1EBEC-304C-402E-8E63-9127356D5E03}" dt="2023-02-14T10:39:22.194" v="11304" actId="164"/>
          <ac:spMkLst>
            <pc:docMk/>
            <pc:sldMk cId="0" sldId="267"/>
            <ac:spMk id="31" creationId="{0A3DA8EA-EA55-3E83-DA6C-93A38E4DC581}"/>
          </ac:spMkLst>
        </pc:spChg>
        <pc:spChg chg="add mod ord">
          <ac:chgData name="Stanley, Isabel" userId="d6b018f4-4d59-4bd7-9ca0-291e7cc7312e" providerId="ADAL" clId="{DEB1EBEC-304C-402E-8E63-9127356D5E03}" dt="2023-02-14T10:39:26.302" v="11306" actId="164"/>
          <ac:spMkLst>
            <pc:docMk/>
            <pc:sldMk cId="0" sldId="267"/>
            <ac:spMk id="32" creationId="{EDBB691C-74E2-A167-C0BB-0E0A7BCBDE81}"/>
          </ac:spMkLst>
        </pc:spChg>
        <pc:spChg chg="add del mod ord">
          <ac:chgData name="Stanley, Isabel" userId="d6b018f4-4d59-4bd7-9ca0-291e7cc7312e" providerId="ADAL" clId="{DEB1EBEC-304C-402E-8E63-9127356D5E03}" dt="2023-02-14T10:38:40.148" v="11284" actId="478"/>
          <ac:spMkLst>
            <pc:docMk/>
            <pc:sldMk cId="0" sldId="267"/>
            <ac:spMk id="35" creationId="{675F9C7B-0F14-0B89-3BF0-332391934CD6}"/>
          </ac:spMkLst>
        </pc:spChg>
        <pc:grpChg chg="mod">
          <ac:chgData name="Stanley, Isabel" userId="d6b018f4-4d59-4bd7-9ca0-291e7cc7312e" providerId="ADAL" clId="{DEB1EBEC-304C-402E-8E63-9127356D5E03}" dt="2023-02-14T10:38:00.249" v="11263" actId="164"/>
          <ac:grpSpMkLst>
            <pc:docMk/>
            <pc:sldMk cId="0" sldId="267"/>
            <ac:grpSpMk id="8" creationId="{00000000-0000-0000-0000-000000000000}"/>
          </ac:grpSpMkLst>
        </pc:grpChg>
        <pc:grpChg chg="add mod">
          <ac:chgData name="Stanley, Isabel" userId="d6b018f4-4d59-4bd7-9ca0-291e7cc7312e" providerId="ADAL" clId="{DEB1EBEC-304C-402E-8E63-9127356D5E03}" dt="2023-02-14T10:39:22.194" v="11304" actId="164"/>
          <ac:grpSpMkLst>
            <pc:docMk/>
            <pc:sldMk cId="0" sldId="267"/>
            <ac:grpSpMk id="26" creationId="{4DA0C54E-EF77-D892-ECC3-DEA43730B26B}"/>
          </ac:grpSpMkLst>
        </pc:grpChg>
        <pc:grpChg chg="add mod">
          <ac:chgData name="Stanley, Isabel" userId="d6b018f4-4d59-4bd7-9ca0-291e7cc7312e" providerId="ADAL" clId="{DEB1EBEC-304C-402E-8E63-9127356D5E03}" dt="2023-02-14T10:39:26.302" v="11306" actId="164"/>
          <ac:grpSpMkLst>
            <pc:docMk/>
            <pc:sldMk cId="0" sldId="267"/>
            <ac:grpSpMk id="27" creationId="{1B00EC00-9901-385B-CDD3-8150A5AC9F10}"/>
          </ac:grpSpMkLst>
        </pc:grpChg>
        <pc:grpChg chg="add mod ord">
          <ac:chgData name="Stanley, Isabel" userId="d6b018f4-4d59-4bd7-9ca0-291e7cc7312e" providerId="ADAL" clId="{DEB1EBEC-304C-402E-8E63-9127356D5E03}" dt="2023-02-14T10:39:46.521" v="11319"/>
          <ac:grpSpMkLst>
            <pc:docMk/>
            <pc:sldMk cId="0" sldId="267"/>
            <ac:grpSpMk id="28" creationId="{10646CD9-9391-17B3-E67D-481C1BB04D20}"/>
          </ac:grpSpMkLst>
        </pc:grpChg>
        <pc:grpChg chg="add mod ord">
          <ac:chgData name="Stanley, Isabel" userId="d6b018f4-4d59-4bd7-9ca0-291e7cc7312e" providerId="ADAL" clId="{DEB1EBEC-304C-402E-8E63-9127356D5E03}" dt="2023-02-14T10:39:44.941" v="11317"/>
          <ac:grpSpMkLst>
            <pc:docMk/>
            <pc:sldMk cId="0" sldId="267"/>
            <ac:grpSpMk id="29" creationId="{6F150B74-5F14-01FD-E52B-95DE47CE24F8}"/>
          </ac:grpSpMkLst>
        </pc:grpChg>
        <pc:grpChg chg="add mod ord">
          <ac:chgData name="Stanley, Isabel" userId="d6b018f4-4d59-4bd7-9ca0-291e7cc7312e" providerId="ADAL" clId="{DEB1EBEC-304C-402E-8E63-9127356D5E03}" dt="2023-02-14T10:36:49.353" v="11204" actId="962"/>
          <ac:grpSpMkLst>
            <pc:docMk/>
            <pc:sldMk cId="0" sldId="267"/>
            <ac:grpSpMk id="30" creationId="{229E5D1C-46EE-7277-6672-330165E550E9}"/>
          </ac:grpSpMkLst>
        </pc:grpChg>
        <pc:grpChg chg="add mod">
          <ac:chgData name="Stanley, Isabel" userId="d6b018f4-4d59-4bd7-9ca0-291e7cc7312e" providerId="ADAL" clId="{DEB1EBEC-304C-402E-8E63-9127356D5E03}" dt="2023-02-14T10:38:01.153" v="11265" actId="164"/>
          <ac:grpSpMkLst>
            <pc:docMk/>
            <pc:sldMk cId="0" sldId="267"/>
            <ac:grpSpMk id="33" creationId="{15EAE1D0-B190-E898-197A-E021A6EA1697}"/>
          </ac:grpSpMkLst>
        </pc:grpChg>
        <pc:grpChg chg="add mod">
          <ac:chgData name="Stanley, Isabel" userId="d6b018f4-4d59-4bd7-9ca0-291e7cc7312e" providerId="ADAL" clId="{DEB1EBEC-304C-402E-8E63-9127356D5E03}" dt="2023-02-14T10:38:00.249" v="11263" actId="164"/>
          <ac:grpSpMkLst>
            <pc:docMk/>
            <pc:sldMk cId="0" sldId="267"/>
            <ac:grpSpMk id="34" creationId="{4CD5A98B-9E22-2A95-FFF2-02C7E872637A}"/>
          </ac:grpSpMkLst>
        </pc:grpChg>
        <pc:grpChg chg="add mod">
          <ac:chgData name="Stanley, Isabel" userId="d6b018f4-4d59-4bd7-9ca0-291e7cc7312e" providerId="ADAL" clId="{DEB1EBEC-304C-402E-8E63-9127356D5E03}" dt="2023-02-14T10:38:54.371" v="11291" actId="164"/>
          <ac:grpSpMkLst>
            <pc:docMk/>
            <pc:sldMk cId="0" sldId="267"/>
            <ac:grpSpMk id="36" creationId="{6895D6A3-700F-6420-DE30-B19039C6C103}"/>
          </ac:grpSpMkLst>
        </pc:grpChg>
        <pc:grpChg chg="add mod">
          <ac:chgData name="Stanley, Isabel" userId="d6b018f4-4d59-4bd7-9ca0-291e7cc7312e" providerId="ADAL" clId="{DEB1EBEC-304C-402E-8E63-9127356D5E03}" dt="2023-02-14T10:39:30.533" v="11310" actId="962"/>
          <ac:grpSpMkLst>
            <pc:docMk/>
            <pc:sldMk cId="0" sldId="267"/>
            <ac:grpSpMk id="37" creationId="{E6A0599E-11D0-386C-32A4-831C59A33866}"/>
          </ac:grpSpMkLst>
        </pc:grpChg>
        <pc:grpChg chg="add mod ord">
          <ac:chgData name="Stanley, Isabel" userId="d6b018f4-4d59-4bd7-9ca0-291e7cc7312e" providerId="ADAL" clId="{DEB1EBEC-304C-402E-8E63-9127356D5E03}" dt="2023-02-14T10:39:47.770" v="11320"/>
          <ac:grpSpMkLst>
            <pc:docMk/>
            <pc:sldMk cId="0" sldId="267"/>
            <ac:grpSpMk id="38" creationId="{D61815F2-D8F1-2D68-0063-559FB3D7D7A0}"/>
          </ac:grpSpMkLst>
        </pc:grpChg>
      </pc:sldChg>
      <pc:sldChg chg="modSp mod">
        <pc:chgData name="Stanley, Isabel" userId="d6b018f4-4d59-4bd7-9ca0-291e7cc7312e" providerId="ADAL" clId="{DEB1EBEC-304C-402E-8E63-9127356D5E03}" dt="2023-02-14T10:40:01.187" v="11321"/>
        <pc:sldMkLst>
          <pc:docMk/>
          <pc:sldMk cId="0" sldId="268"/>
        </pc:sldMkLst>
        <pc:spChg chg="mod">
          <ac:chgData name="Stanley, Isabel" userId="d6b018f4-4d59-4bd7-9ca0-291e7cc7312e" providerId="ADAL" clId="{DEB1EBEC-304C-402E-8E63-9127356D5E03}" dt="2023-02-13T16:54:26.481" v="6819" actId="962"/>
          <ac:spMkLst>
            <pc:docMk/>
            <pc:sldMk cId="0" sldId="268"/>
            <ac:spMk id="2" creationId="{00000000-0000-0000-0000-000000000000}"/>
          </ac:spMkLst>
        </pc:spChg>
        <pc:spChg chg="ord">
          <ac:chgData name="Stanley, Isabel" userId="d6b018f4-4d59-4bd7-9ca0-291e7cc7312e" providerId="ADAL" clId="{DEB1EBEC-304C-402E-8E63-9127356D5E03}" dt="2023-02-14T10:40:01.187" v="11321"/>
          <ac:spMkLst>
            <pc:docMk/>
            <pc:sldMk cId="0" sldId="268"/>
            <ac:spMk id="5" creationId="{00000000-0000-0000-0000-000000000000}"/>
          </ac:spMkLst>
        </pc:spChg>
      </pc:sldChg>
      <pc:sldChg chg="addSp modSp mod">
        <pc:chgData name="Stanley, Isabel" userId="d6b018f4-4d59-4bd7-9ca0-291e7cc7312e" providerId="ADAL" clId="{DEB1EBEC-304C-402E-8E63-9127356D5E03}" dt="2023-02-14T10:42:38.700" v="11467" actId="962"/>
        <pc:sldMkLst>
          <pc:docMk/>
          <pc:sldMk cId="0" sldId="269"/>
        </pc:sldMkLst>
        <pc:spChg chg="mod">
          <ac:chgData name="Stanley, Isabel" userId="d6b018f4-4d59-4bd7-9ca0-291e7cc7312e" providerId="ADAL" clId="{DEB1EBEC-304C-402E-8E63-9127356D5E03}" dt="2023-02-14T10:41:23.846" v="11369" actId="164"/>
          <ac:spMkLst>
            <pc:docMk/>
            <pc:sldMk cId="0" sldId="269"/>
            <ac:spMk id="5" creationId="{00000000-0000-0000-0000-000000000000}"/>
          </ac:spMkLst>
        </pc:spChg>
        <pc:spChg chg="mod">
          <ac:chgData name="Stanley, Isabel" userId="d6b018f4-4d59-4bd7-9ca0-291e7cc7312e" providerId="ADAL" clId="{DEB1EBEC-304C-402E-8E63-9127356D5E03}" dt="2023-02-14T10:41:35.654" v="11374" actId="164"/>
          <ac:spMkLst>
            <pc:docMk/>
            <pc:sldMk cId="0" sldId="269"/>
            <ac:spMk id="6" creationId="{00000000-0000-0000-0000-000000000000}"/>
          </ac:spMkLst>
        </pc:spChg>
        <pc:spChg chg="mod">
          <ac:chgData name="Stanley, Isabel" userId="d6b018f4-4d59-4bd7-9ca0-291e7cc7312e" providerId="ADAL" clId="{DEB1EBEC-304C-402E-8E63-9127356D5E03}" dt="2023-02-14T10:41:49.382" v="11379" actId="164"/>
          <ac:spMkLst>
            <pc:docMk/>
            <pc:sldMk cId="0" sldId="269"/>
            <ac:spMk id="7" creationId="{00000000-0000-0000-0000-000000000000}"/>
          </ac:spMkLst>
        </pc:spChg>
        <pc:spChg chg="mod">
          <ac:chgData name="Stanley, Isabel" userId="d6b018f4-4d59-4bd7-9ca0-291e7cc7312e" providerId="ADAL" clId="{DEB1EBEC-304C-402E-8E63-9127356D5E03}" dt="2023-02-14T10:42:00.694" v="11384" actId="164"/>
          <ac:spMkLst>
            <pc:docMk/>
            <pc:sldMk cId="0" sldId="269"/>
            <ac:spMk id="8" creationId="{00000000-0000-0000-0000-000000000000}"/>
          </ac:spMkLst>
        </pc:spChg>
        <pc:spChg chg="mod">
          <ac:chgData name="Stanley, Isabel" userId="d6b018f4-4d59-4bd7-9ca0-291e7cc7312e" providerId="ADAL" clId="{DEB1EBEC-304C-402E-8E63-9127356D5E03}" dt="2023-02-14T10:42:08.440" v="11387" actId="164"/>
          <ac:spMkLst>
            <pc:docMk/>
            <pc:sldMk cId="0" sldId="269"/>
            <ac:spMk id="9" creationId="{00000000-0000-0000-0000-000000000000}"/>
          </ac:spMkLst>
        </pc:spChg>
        <pc:spChg chg="mod ord">
          <ac:chgData name="Stanley, Isabel" userId="d6b018f4-4d59-4bd7-9ca0-291e7cc7312e" providerId="ADAL" clId="{DEB1EBEC-304C-402E-8E63-9127356D5E03}" dt="2023-02-14T10:41:23.846" v="11369" actId="164"/>
          <ac:spMkLst>
            <pc:docMk/>
            <pc:sldMk cId="0" sldId="269"/>
            <ac:spMk id="13" creationId="{00000000-0000-0000-0000-000000000000}"/>
          </ac:spMkLst>
        </pc:spChg>
        <pc:spChg chg="mod ord">
          <ac:chgData name="Stanley, Isabel" userId="d6b018f4-4d59-4bd7-9ca0-291e7cc7312e" providerId="ADAL" clId="{DEB1EBEC-304C-402E-8E63-9127356D5E03}" dt="2023-02-14T10:41:35.654" v="11374" actId="164"/>
          <ac:spMkLst>
            <pc:docMk/>
            <pc:sldMk cId="0" sldId="269"/>
            <ac:spMk id="14" creationId="{00000000-0000-0000-0000-000000000000}"/>
          </ac:spMkLst>
        </pc:spChg>
        <pc:spChg chg="mod ord">
          <ac:chgData name="Stanley, Isabel" userId="d6b018f4-4d59-4bd7-9ca0-291e7cc7312e" providerId="ADAL" clId="{DEB1EBEC-304C-402E-8E63-9127356D5E03}" dt="2023-02-14T10:41:49.382" v="11379" actId="164"/>
          <ac:spMkLst>
            <pc:docMk/>
            <pc:sldMk cId="0" sldId="269"/>
            <ac:spMk id="15" creationId="{00000000-0000-0000-0000-000000000000}"/>
          </ac:spMkLst>
        </pc:spChg>
        <pc:spChg chg="mod ord">
          <ac:chgData name="Stanley, Isabel" userId="d6b018f4-4d59-4bd7-9ca0-291e7cc7312e" providerId="ADAL" clId="{DEB1EBEC-304C-402E-8E63-9127356D5E03}" dt="2023-02-14T10:42:00.694" v="11384" actId="164"/>
          <ac:spMkLst>
            <pc:docMk/>
            <pc:sldMk cId="0" sldId="269"/>
            <ac:spMk id="16" creationId="{00000000-0000-0000-0000-000000000000}"/>
          </ac:spMkLst>
        </pc:spChg>
        <pc:spChg chg="mod ord">
          <ac:chgData name="Stanley, Isabel" userId="d6b018f4-4d59-4bd7-9ca0-291e7cc7312e" providerId="ADAL" clId="{DEB1EBEC-304C-402E-8E63-9127356D5E03}" dt="2023-02-14T10:41:09.353" v="11364" actId="164"/>
          <ac:spMkLst>
            <pc:docMk/>
            <pc:sldMk cId="0" sldId="269"/>
            <ac:spMk id="20" creationId="{00000000-0000-0000-0000-000000000000}"/>
          </ac:spMkLst>
        </pc:spChg>
        <pc:spChg chg="mod ord">
          <ac:chgData name="Stanley, Isabel" userId="d6b018f4-4d59-4bd7-9ca0-291e7cc7312e" providerId="ADAL" clId="{DEB1EBEC-304C-402E-8E63-9127356D5E03}" dt="2023-02-14T10:41:23.846" v="11369" actId="164"/>
          <ac:spMkLst>
            <pc:docMk/>
            <pc:sldMk cId="0" sldId="269"/>
            <ac:spMk id="21" creationId="{00000000-0000-0000-0000-000000000000}"/>
          </ac:spMkLst>
        </pc:spChg>
        <pc:spChg chg="mod ord">
          <ac:chgData name="Stanley, Isabel" userId="d6b018f4-4d59-4bd7-9ca0-291e7cc7312e" providerId="ADAL" clId="{DEB1EBEC-304C-402E-8E63-9127356D5E03}" dt="2023-02-14T10:41:35.654" v="11374" actId="164"/>
          <ac:spMkLst>
            <pc:docMk/>
            <pc:sldMk cId="0" sldId="269"/>
            <ac:spMk id="22" creationId="{00000000-0000-0000-0000-000000000000}"/>
          </ac:spMkLst>
        </pc:spChg>
        <pc:spChg chg="mod ord">
          <ac:chgData name="Stanley, Isabel" userId="d6b018f4-4d59-4bd7-9ca0-291e7cc7312e" providerId="ADAL" clId="{DEB1EBEC-304C-402E-8E63-9127356D5E03}" dt="2023-02-14T10:41:49.382" v="11379" actId="164"/>
          <ac:spMkLst>
            <pc:docMk/>
            <pc:sldMk cId="0" sldId="269"/>
            <ac:spMk id="23" creationId="{00000000-0000-0000-0000-000000000000}"/>
          </ac:spMkLst>
        </pc:spChg>
        <pc:spChg chg="mod ord">
          <ac:chgData name="Stanley, Isabel" userId="d6b018f4-4d59-4bd7-9ca0-291e7cc7312e" providerId="ADAL" clId="{DEB1EBEC-304C-402E-8E63-9127356D5E03}" dt="2023-02-14T10:42:00.694" v="11384" actId="164"/>
          <ac:spMkLst>
            <pc:docMk/>
            <pc:sldMk cId="0" sldId="269"/>
            <ac:spMk id="24" creationId="{00000000-0000-0000-0000-000000000000}"/>
          </ac:spMkLst>
        </pc:spChg>
        <pc:spChg chg="mod ord">
          <ac:chgData name="Stanley, Isabel" userId="d6b018f4-4d59-4bd7-9ca0-291e7cc7312e" providerId="ADAL" clId="{DEB1EBEC-304C-402E-8E63-9127356D5E03}" dt="2023-02-14T10:42:08.440" v="11387" actId="164"/>
          <ac:spMkLst>
            <pc:docMk/>
            <pc:sldMk cId="0" sldId="269"/>
            <ac:spMk id="25" creationId="{00000000-0000-0000-0000-000000000000}"/>
          </ac:spMkLst>
        </pc:spChg>
        <pc:spChg chg="mod ord">
          <ac:chgData name="Stanley, Isabel" userId="d6b018f4-4d59-4bd7-9ca0-291e7cc7312e" providerId="ADAL" clId="{DEB1EBEC-304C-402E-8E63-9127356D5E03}" dt="2023-02-14T10:41:09.353" v="11364" actId="164"/>
          <ac:spMkLst>
            <pc:docMk/>
            <pc:sldMk cId="0" sldId="269"/>
            <ac:spMk id="26" creationId="{00000000-0000-0000-0000-000000000000}"/>
          </ac:spMkLst>
        </pc:spChg>
        <pc:spChg chg="mod ord">
          <ac:chgData name="Stanley, Isabel" userId="d6b018f4-4d59-4bd7-9ca0-291e7cc7312e" providerId="ADAL" clId="{DEB1EBEC-304C-402E-8E63-9127356D5E03}" dt="2023-02-14T10:41:23.846" v="11369" actId="164"/>
          <ac:spMkLst>
            <pc:docMk/>
            <pc:sldMk cId="0" sldId="269"/>
            <ac:spMk id="27" creationId="{00000000-0000-0000-0000-000000000000}"/>
          </ac:spMkLst>
        </pc:spChg>
        <pc:spChg chg="mod ord">
          <ac:chgData name="Stanley, Isabel" userId="d6b018f4-4d59-4bd7-9ca0-291e7cc7312e" providerId="ADAL" clId="{DEB1EBEC-304C-402E-8E63-9127356D5E03}" dt="2023-02-14T10:41:35.654" v="11374" actId="164"/>
          <ac:spMkLst>
            <pc:docMk/>
            <pc:sldMk cId="0" sldId="269"/>
            <ac:spMk id="28" creationId="{00000000-0000-0000-0000-000000000000}"/>
          </ac:spMkLst>
        </pc:spChg>
        <pc:spChg chg="mod ord">
          <ac:chgData name="Stanley, Isabel" userId="d6b018f4-4d59-4bd7-9ca0-291e7cc7312e" providerId="ADAL" clId="{DEB1EBEC-304C-402E-8E63-9127356D5E03}" dt="2023-02-14T10:41:49.382" v="11379" actId="164"/>
          <ac:spMkLst>
            <pc:docMk/>
            <pc:sldMk cId="0" sldId="269"/>
            <ac:spMk id="29" creationId="{00000000-0000-0000-0000-000000000000}"/>
          </ac:spMkLst>
        </pc:spChg>
        <pc:spChg chg="mod ord">
          <ac:chgData name="Stanley, Isabel" userId="d6b018f4-4d59-4bd7-9ca0-291e7cc7312e" providerId="ADAL" clId="{DEB1EBEC-304C-402E-8E63-9127356D5E03}" dt="2023-02-14T10:42:00.694" v="11384" actId="164"/>
          <ac:spMkLst>
            <pc:docMk/>
            <pc:sldMk cId="0" sldId="269"/>
            <ac:spMk id="30" creationId="{00000000-0000-0000-0000-000000000000}"/>
          </ac:spMkLst>
        </pc:spChg>
        <pc:spChg chg="mod">
          <ac:chgData name="Stanley, Isabel" userId="d6b018f4-4d59-4bd7-9ca0-291e7cc7312e" providerId="ADAL" clId="{DEB1EBEC-304C-402E-8E63-9127356D5E03}" dt="2023-02-14T10:42:08.440" v="11387" actId="164"/>
          <ac:spMkLst>
            <pc:docMk/>
            <pc:sldMk cId="0" sldId="269"/>
            <ac:spMk id="31" creationId="{00000000-0000-0000-0000-000000000000}"/>
          </ac:spMkLst>
        </pc:spChg>
        <pc:spChg chg="mod ord">
          <ac:chgData name="Stanley, Isabel" userId="d6b018f4-4d59-4bd7-9ca0-291e7cc7312e" providerId="ADAL" clId="{DEB1EBEC-304C-402E-8E63-9127356D5E03}" dt="2023-02-14T10:41:35.654" v="11374" actId="164"/>
          <ac:spMkLst>
            <pc:docMk/>
            <pc:sldMk cId="0" sldId="269"/>
            <ac:spMk id="32" creationId="{00000000-0000-0000-0000-000000000000}"/>
          </ac:spMkLst>
        </pc:spChg>
        <pc:spChg chg="mod ord">
          <ac:chgData name="Stanley, Isabel" userId="d6b018f4-4d59-4bd7-9ca0-291e7cc7312e" providerId="ADAL" clId="{DEB1EBEC-304C-402E-8E63-9127356D5E03}" dt="2023-02-14T10:41:49.382" v="11379" actId="164"/>
          <ac:spMkLst>
            <pc:docMk/>
            <pc:sldMk cId="0" sldId="269"/>
            <ac:spMk id="33" creationId="{00000000-0000-0000-0000-000000000000}"/>
          </ac:spMkLst>
        </pc:spChg>
        <pc:spChg chg="mod ord">
          <ac:chgData name="Stanley, Isabel" userId="d6b018f4-4d59-4bd7-9ca0-291e7cc7312e" providerId="ADAL" clId="{DEB1EBEC-304C-402E-8E63-9127356D5E03}" dt="2023-02-14T10:42:00.694" v="11384" actId="164"/>
          <ac:spMkLst>
            <pc:docMk/>
            <pc:sldMk cId="0" sldId="269"/>
            <ac:spMk id="34" creationId="{00000000-0000-0000-0000-000000000000}"/>
          </ac:spMkLst>
        </pc:spChg>
        <pc:spChg chg="mod ord">
          <ac:chgData name="Stanley, Isabel" userId="d6b018f4-4d59-4bd7-9ca0-291e7cc7312e" providerId="ADAL" clId="{DEB1EBEC-304C-402E-8E63-9127356D5E03}" dt="2023-02-14T10:42:08.440" v="11387" actId="164"/>
          <ac:spMkLst>
            <pc:docMk/>
            <pc:sldMk cId="0" sldId="269"/>
            <ac:spMk id="35" creationId="{00000000-0000-0000-0000-000000000000}"/>
          </ac:spMkLst>
        </pc:spChg>
        <pc:spChg chg="mod">
          <ac:chgData name="Stanley, Isabel" userId="d6b018f4-4d59-4bd7-9ca0-291e7cc7312e" providerId="ADAL" clId="{DEB1EBEC-304C-402E-8E63-9127356D5E03}" dt="2023-02-14T10:42:10.397" v="11388" actId="164"/>
          <ac:spMkLst>
            <pc:docMk/>
            <pc:sldMk cId="0" sldId="269"/>
            <ac:spMk id="42" creationId="{00000000-0000-0000-0000-000000000000}"/>
          </ac:spMkLst>
        </pc:spChg>
        <pc:spChg chg="ord">
          <ac:chgData name="Stanley, Isabel" userId="d6b018f4-4d59-4bd7-9ca0-291e7cc7312e" providerId="ADAL" clId="{DEB1EBEC-304C-402E-8E63-9127356D5E03}" dt="2023-02-14T10:40:27.123" v="11322" actId="13244"/>
          <ac:spMkLst>
            <pc:docMk/>
            <pc:sldMk cId="0" sldId="269"/>
            <ac:spMk id="43" creationId="{00000000-0000-0000-0000-000000000000}"/>
          </ac:spMkLst>
        </pc:spChg>
        <pc:spChg chg="mod">
          <ac:chgData name="Stanley, Isabel" userId="d6b018f4-4d59-4bd7-9ca0-291e7cc7312e" providerId="ADAL" clId="{DEB1EBEC-304C-402E-8E63-9127356D5E03}" dt="2023-02-14T10:40:37.289" v="11326" actId="1076"/>
          <ac:spMkLst>
            <pc:docMk/>
            <pc:sldMk cId="0" sldId="269"/>
            <ac:spMk id="44" creationId="{00000000-0000-0000-0000-000000000000}"/>
          </ac:spMkLst>
        </pc:spChg>
        <pc:spChg chg="add mod ord">
          <ac:chgData name="Stanley, Isabel" userId="d6b018f4-4d59-4bd7-9ca0-291e7cc7312e" providerId="ADAL" clId="{DEB1EBEC-304C-402E-8E63-9127356D5E03}" dt="2023-02-14T10:41:23.846" v="11369" actId="164"/>
          <ac:spMkLst>
            <pc:docMk/>
            <pc:sldMk cId="0" sldId="269"/>
            <ac:spMk id="45" creationId="{5D779868-845C-833A-F0A1-B2E3D3DB951E}"/>
          </ac:spMkLst>
        </pc:spChg>
        <pc:spChg chg="add mod ord">
          <ac:chgData name="Stanley, Isabel" userId="d6b018f4-4d59-4bd7-9ca0-291e7cc7312e" providerId="ADAL" clId="{DEB1EBEC-304C-402E-8E63-9127356D5E03}" dt="2023-02-14T10:41:09.353" v="11364" actId="164"/>
          <ac:spMkLst>
            <pc:docMk/>
            <pc:sldMk cId="0" sldId="269"/>
            <ac:spMk id="46" creationId="{5EAFFF65-5F69-EE2F-96BF-AA1675A9E919}"/>
          </ac:spMkLst>
        </pc:spChg>
        <pc:grpChg chg="mod">
          <ac:chgData name="Stanley, Isabel" userId="d6b018f4-4d59-4bd7-9ca0-291e7cc7312e" providerId="ADAL" clId="{DEB1EBEC-304C-402E-8E63-9127356D5E03}" dt="2023-02-14T10:41:09.353" v="11364" actId="164"/>
          <ac:grpSpMkLst>
            <pc:docMk/>
            <pc:sldMk cId="0" sldId="269"/>
            <ac:grpSpMk id="2" creationId="{00000000-0000-0000-0000-000000000000}"/>
          </ac:grpSpMkLst>
        </pc:grpChg>
        <pc:grpChg chg="mod ord">
          <ac:chgData name="Stanley, Isabel" userId="d6b018f4-4d59-4bd7-9ca0-291e7cc7312e" providerId="ADAL" clId="{DEB1EBEC-304C-402E-8E63-9127356D5E03}" dt="2023-02-14T10:41:09.353" v="11364" actId="164"/>
          <ac:grpSpMkLst>
            <pc:docMk/>
            <pc:sldMk cId="0" sldId="269"/>
            <ac:grpSpMk id="10" creationId="{00000000-0000-0000-0000-000000000000}"/>
          </ac:grpSpMkLst>
        </pc:grpChg>
        <pc:grpChg chg="mod">
          <ac:chgData name="Stanley, Isabel" userId="d6b018f4-4d59-4bd7-9ca0-291e7cc7312e" providerId="ADAL" clId="{DEB1EBEC-304C-402E-8E63-9127356D5E03}" dt="2023-02-14T10:42:08.440" v="11387" actId="164"/>
          <ac:grpSpMkLst>
            <pc:docMk/>
            <pc:sldMk cId="0" sldId="269"/>
            <ac:grpSpMk id="17" creationId="{00000000-0000-0000-0000-000000000000}"/>
          </ac:grpSpMkLst>
        </pc:grpChg>
        <pc:grpChg chg="mod">
          <ac:chgData name="Stanley, Isabel" userId="d6b018f4-4d59-4bd7-9ca0-291e7cc7312e" providerId="ADAL" clId="{DEB1EBEC-304C-402E-8E63-9127356D5E03}" dt="2023-02-14T10:42:10.397" v="11388" actId="164"/>
          <ac:grpSpMkLst>
            <pc:docMk/>
            <pc:sldMk cId="0" sldId="269"/>
            <ac:grpSpMk id="36" creationId="{00000000-0000-0000-0000-000000000000}"/>
          </ac:grpSpMkLst>
        </pc:grpChg>
        <pc:grpChg chg="add mod">
          <ac:chgData name="Stanley, Isabel" userId="d6b018f4-4d59-4bd7-9ca0-291e7cc7312e" providerId="ADAL" clId="{DEB1EBEC-304C-402E-8E63-9127356D5E03}" dt="2023-02-14T10:42:20.517" v="11413" actId="962"/>
          <ac:grpSpMkLst>
            <pc:docMk/>
            <pc:sldMk cId="0" sldId="269"/>
            <ac:grpSpMk id="47" creationId="{300821B6-9B9D-D2C1-424E-1FF8C094C34C}"/>
          </ac:grpSpMkLst>
        </pc:grpChg>
        <pc:grpChg chg="add mod">
          <ac:chgData name="Stanley, Isabel" userId="d6b018f4-4d59-4bd7-9ca0-291e7cc7312e" providerId="ADAL" clId="{DEB1EBEC-304C-402E-8E63-9127356D5E03}" dt="2023-02-14T10:42:24.098" v="11421" actId="962"/>
          <ac:grpSpMkLst>
            <pc:docMk/>
            <pc:sldMk cId="0" sldId="269"/>
            <ac:grpSpMk id="48" creationId="{211B1F4C-FEA8-DAB2-435D-090F6BA57E15}"/>
          </ac:grpSpMkLst>
        </pc:grpChg>
        <pc:grpChg chg="add mod">
          <ac:chgData name="Stanley, Isabel" userId="d6b018f4-4d59-4bd7-9ca0-291e7cc7312e" providerId="ADAL" clId="{DEB1EBEC-304C-402E-8E63-9127356D5E03}" dt="2023-02-14T10:42:27.735" v="11433" actId="962"/>
          <ac:grpSpMkLst>
            <pc:docMk/>
            <pc:sldMk cId="0" sldId="269"/>
            <ac:grpSpMk id="49" creationId="{52FDF6F0-E62C-2684-3ECB-FF2DE5C976A6}"/>
          </ac:grpSpMkLst>
        </pc:grpChg>
        <pc:grpChg chg="add mod">
          <ac:chgData name="Stanley, Isabel" userId="d6b018f4-4d59-4bd7-9ca0-291e7cc7312e" providerId="ADAL" clId="{DEB1EBEC-304C-402E-8E63-9127356D5E03}" dt="2023-02-14T10:42:31.593" v="11443" actId="962"/>
          <ac:grpSpMkLst>
            <pc:docMk/>
            <pc:sldMk cId="0" sldId="269"/>
            <ac:grpSpMk id="50" creationId="{2687727D-AC2C-FC54-24BA-8693E0FA51D5}"/>
          </ac:grpSpMkLst>
        </pc:grpChg>
        <pc:grpChg chg="add mod">
          <ac:chgData name="Stanley, Isabel" userId="d6b018f4-4d59-4bd7-9ca0-291e7cc7312e" providerId="ADAL" clId="{DEB1EBEC-304C-402E-8E63-9127356D5E03}" dt="2023-02-14T10:42:35.186" v="11457" actId="962"/>
          <ac:grpSpMkLst>
            <pc:docMk/>
            <pc:sldMk cId="0" sldId="269"/>
            <ac:grpSpMk id="51" creationId="{522E8DE5-90A2-FEB0-8BF5-FBF0AF5F8AEF}"/>
          </ac:grpSpMkLst>
        </pc:grpChg>
        <pc:grpChg chg="add mod">
          <ac:chgData name="Stanley, Isabel" userId="d6b018f4-4d59-4bd7-9ca0-291e7cc7312e" providerId="ADAL" clId="{DEB1EBEC-304C-402E-8E63-9127356D5E03}" dt="2023-02-14T10:42:38.700" v="11467" actId="962"/>
          <ac:grpSpMkLst>
            <pc:docMk/>
            <pc:sldMk cId="0" sldId="269"/>
            <ac:grpSpMk id="52" creationId="{FAFA472B-CE19-BC75-7A53-F4B2605D329A}"/>
          </ac:grpSpMkLst>
        </pc:grpChg>
        <pc:grpChg chg="add mod ord">
          <ac:chgData name="Stanley, Isabel" userId="d6b018f4-4d59-4bd7-9ca0-291e7cc7312e" providerId="ADAL" clId="{DEB1EBEC-304C-402E-8E63-9127356D5E03}" dt="2023-02-14T10:42:16.562" v="11403" actId="962"/>
          <ac:grpSpMkLst>
            <pc:docMk/>
            <pc:sldMk cId="0" sldId="269"/>
            <ac:grpSpMk id="53" creationId="{6446EB3C-8C03-5FC3-FB1F-068C01FA92E8}"/>
          </ac:grpSpMkLst>
        </pc:grpChg>
      </pc:sldChg>
      <pc:sldChg chg="addSp delSp modSp mod">
        <pc:chgData name="Stanley, Isabel" userId="d6b018f4-4d59-4bd7-9ca0-291e7cc7312e" providerId="ADAL" clId="{DEB1EBEC-304C-402E-8E63-9127356D5E03}" dt="2023-02-14T10:53:10.002" v="11822"/>
        <pc:sldMkLst>
          <pc:docMk/>
          <pc:sldMk cId="0" sldId="270"/>
        </pc:sldMkLst>
        <pc:spChg chg="mod">
          <ac:chgData name="Stanley, Isabel" userId="d6b018f4-4d59-4bd7-9ca0-291e7cc7312e" providerId="ADAL" clId="{DEB1EBEC-304C-402E-8E63-9127356D5E03}" dt="2023-02-14T10:51:38.943" v="11593" actId="1076"/>
          <ac:spMkLst>
            <pc:docMk/>
            <pc:sldMk cId="0" sldId="270"/>
            <ac:spMk id="2" creationId="{00000000-0000-0000-0000-000000000000}"/>
          </ac:spMkLst>
        </pc:spChg>
        <pc:spChg chg="mod ord">
          <ac:chgData name="Stanley, Isabel" userId="d6b018f4-4d59-4bd7-9ca0-291e7cc7312e" providerId="ADAL" clId="{DEB1EBEC-304C-402E-8E63-9127356D5E03}" dt="2023-02-14T10:45:03.562" v="11492" actId="164"/>
          <ac:spMkLst>
            <pc:docMk/>
            <pc:sldMk cId="0" sldId="270"/>
            <ac:spMk id="76" creationId="{00000000-0000-0000-0000-000000000000}"/>
          </ac:spMkLst>
        </pc:spChg>
        <pc:spChg chg="mod ord">
          <ac:chgData name="Stanley, Isabel" userId="d6b018f4-4d59-4bd7-9ca0-291e7cc7312e" providerId="ADAL" clId="{DEB1EBEC-304C-402E-8E63-9127356D5E03}" dt="2023-02-14T10:46:55.165" v="11530" actId="164"/>
          <ac:spMkLst>
            <pc:docMk/>
            <pc:sldMk cId="0" sldId="270"/>
            <ac:spMk id="77" creationId="{00000000-0000-0000-0000-000000000000}"/>
          </ac:spMkLst>
        </pc:spChg>
        <pc:spChg chg="mod ord">
          <ac:chgData name="Stanley, Isabel" userId="d6b018f4-4d59-4bd7-9ca0-291e7cc7312e" providerId="ADAL" clId="{DEB1EBEC-304C-402E-8E63-9127356D5E03}" dt="2023-02-14T10:45:03.562" v="11492" actId="164"/>
          <ac:spMkLst>
            <pc:docMk/>
            <pc:sldMk cId="0" sldId="270"/>
            <ac:spMk id="78" creationId="{00000000-0000-0000-0000-000000000000}"/>
          </ac:spMkLst>
        </pc:spChg>
        <pc:spChg chg="mod ord">
          <ac:chgData name="Stanley, Isabel" userId="d6b018f4-4d59-4bd7-9ca0-291e7cc7312e" providerId="ADAL" clId="{DEB1EBEC-304C-402E-8E63-9127356D5E03}" dt="2023-02-14T10:46:55.165" v="11530" actId="164"/>
          <ac:spMkLst>
            <pc:docMk/>
            <pc:sldMk cId="0" sldId="270"/>
            <ac:spMk id="79" creationId="{00000000-0000-0000-0000-000000000000}"/>
          </ac:spMkLst>
        </pc:spChg>
        <pc:spChg chg="mod ord">
          <ac:chgData name="Stanley, Isabel" userId="d6b018f4-4d59-4bd7-9ca0-291e7cc7312e" providerId="ADAL" clId="{DEB1EBEC-304C-402E-8E63-9127356D5E03}" dt="2023-02-14T10:45:03.562" v="11492" actId="164"/>
          <ac:spMkLst>
            <pc:docMk/>
            <pc:sldMk cId="0" sldId="270"/>
            <ac:spMk id="80" creationId="{00000000-0000-0000-0000-000000000000}"/>
          </ac:spMkLst>
        </pc:spChg>
        <pc:spChg chg="mod ord">
          <ac:chgData name="Stanley, Isabel" userId="d6b018f4-4d59-4bd7-9ca0-291e7cc7312e" providerId="ADAL" clId="{DEB1EBEC-304C-402E-8E63-9127356D5E03}" dt="2023-02-14T10:46:55.165" v="11530" actId="164"/>
          <ac:spMkLst>
            <pc:docMk/>
            <pc:sldMk cId="0" sldId="270"/>
            <ac:spMk id="81" creationId="{00000000-0000-0000-0000-000000000000}"/>
          </ac:spMkLst>
        </pc:spChg>
        <pc:spChg chg="mod ord">
          <ac:chgData name="Stanley, Isabel" userId="d6b018f4-4d59-4bd7-9ca0-291e7cc7312e" providerId="ADAL" clId="{DEB1EBEC-304C-402E-8E63-9127356D5E03}" dt="2023-02-14T10:48:25.175" v="11557" actId="164"/>
          <ac:spMkLst>
            <pc:docMk/>
            <pc:sldMk cId="0" sldId="270"/>
            <ac:spMk id="82" creationId="{00000000-0000-0000-0000-000000000000}"/>
          </ac:spMkLst>
        </pc:spChg>
        <pc:spChg chg="mod ord">
          <ac:chgData name="Stanley, Isabel" userId="d6b018f4-4d59-4bd7-9ca0-291e7cc7312e" providerId="ADAL" clId="{DEB1EBEC-304C-402E-8E63-9127356D5E03}" dt="2023-02-14T10:51:59.915" v="11603" actId="164"/>
          <ac:spMkLst>
            <pc:docMk/>
            <pc:sldMk cId="0" sldId="270"/>
            <ac:spMk id="83" creationId="{00000000-0000-0000-0000-000000000000}"/>
          </ac:spMkLst>
        </pc:spChg>
        <pc:spChg chg="mod ord">
          <ac:chgData name="Stanley, Isabel" userId="d6b018f4-4d59-4bd7-9ca0-291e7cc7312e" providerId="ADAL" clId="{DEB1EBEC-304C-402E-8E63-9127356D5E03}" dt="2023-02-14T10:45:03.562" v="11492" actId="164"/>
          <ac:spMkLst>
            <pc:docMk/>
            <pc:sldMk cId="0" sldId="270"/>
            <ac:spMk id="84" creationId="{00000000-0000-0000-0000-000000000000}"/>
          </ac:spMkLst>
        </pc:spChg>
        <pc:spChg chg="mod ord">
          <ac:chgData name="Stanley, Isabel" userId="d6b018f4-4d59-4bd7-9ca0-291e7cc7312e" providerId="ADAL" clId="{DEB1EBEC-304C-402E-8E63-9127356D5E03}" dt="2023-02-14T10:46:55.165" v="11530" actId="164"/>
          <ac:spMkLst>
            <pc:docMk/>
            <pc:sldMk cId="0" sldId="270"/>
            <ac:spMk id="85" creationId="{00000000-0000-0000-0000-000000000000}"/>
          </ac:spMkLst>
        </pc:spChg>
        <pc:spChg chg="mod ord">
          <ac:chgData name="Stanley, Isabel" userId="d6b018f4-4d59-4bd7-9ca0-291e7cc7312e" providerId="ADAL" clId="{DEB1EBEC-304C-402E-8E63-9127356D5E03}" dt="2023-02-14T10:48:25.175" v="11557" actId="164"/>
          <ac:spMkLst>
            <pc:docMk/>
            <pc:sldMk cId="0" sldId="270"/>
            <ac:spMk id="86" creationId="{00000000-0000-0000-0000-000000000000}"/>
          </ac:spMkLst>
        </pc:spChg>
        <pc:spChg chg="mod ord">
          <ac:chgData name="Stanley, Isabel" userId="d6b018f4-4d59-4bd7-9ca0-291e7cc7312e" providerId="ADAL" clId="{DEB1EBEC-304C-402E-8E63-9127356D5E03}" dt="2023-02-14T10:51:59.915" v="11603" actId="164"/>
          <ac:spMkLst>
            <pc:docMk/>
            <pc:sldMk cId="0" sldId="270"/>
            <ac:spMk id="87" creationId="{00000000-0000-0000-0000-000000000000}"/>
          </ac:spMkLst>
        </pc:spChg>
        <pc:spChg chg="mod ord">
          <ac:chgData name="Stanley, Isabel" userId="d6b018f4-4d59-4bd7-9ca0-291e7cc7312e" providerId="ADAL" clId="{DEB1EBEC-304C-402E-8E63-9127356D5E03}" dt="2023-02-14T10:46:55.165" v="11530" actId="164"/>
          <ac:spMkLst>
            <pc:docMk/>
            <pc:sldMk cId="0" sldId="270"/>
            <ac:spMk id="88" creationId="{00000000-0000-0000-0000-000000000000}"/>
          </ac:spMkLst>
        </pc:spChg>
        <pc:spChg chg="mod ord">
          <ac:chgData name="Stanley, Isabel" userId="d6b018f4-4d59-4bd7-9ca0-291e7cc7312e" providerId="ADAL" clId="{DEB1EBEC-304C-402E-8E63-9127356D5E03}" dt="2023-02-14T10:45:03.562" v="11492" actId="164"/>
          <ac:spMkLst>
            <pc:docMk/>
            <pc:sldMk cId="0" sldId="270"/>
            <ac:spMk id="89" creationId="{00000000-0000-0000-0000-000000000000}"/>
          </ac:spMkLst>
        </pc:spChg>
        <pc:spChg chg="mod ord">
          <ac:chgData name="Stanley, Isabel" userId="d6b018f4-4d59-4bd7-9ca0-291e7cc7312e" providerId="ADAL" clId="{DEB1EBEC-304C-402E-8E63-9127356D5E03}" dt="2023-02-14T10:46:55.165" v="11530" actId="164"/>
          <ac:spMkLst>
            <pc:docMk/>
            <pc:sldMk cId="0" sldId="270"/>
            <ac:spMk id="90" creationId="{00000000-0000-0000-0000-000000000000}"/>
          </ac:spMkLst>
        </pc:spChg>
        <pc:spChg chg="mod ord">
          <ac:chgData name="Stanley, Isabel" userId="d6b018f4-4d59-4bd7-9ca0-291e7cc7312e" providerId="ADAL" clId="{DEB1EBEC-304C-402E-8E63-9127356D5E03}" dt="2023-02-14T10:48:25.175" v="11557" actId="164"/>
          <ac:spMkLst>
            <pc:docMk/>
            <pc:sldMk cId="0" sldId="270"/>
            <ac:spMk id="91" creationId="{00000000-0000-0000-0000-000000000000}"/>
          </ac:spMkLst>
        </pc:spChg>
        <pc:spChg chg="mod ord">
          <ac:chgData name="Stanley, Isabel" userId="d6b018f4-4d59-4bd7-9ca0-291e7cc7312e" providerId="ADAL" clId="{DEB1EBEC-304C-402E-8E63-9127356D5E03}" dt="2023-02-14T10:51:59.915" v="11603" actId="164"/>
          <ac:spMkLst>
            <pc:docMk/>
            <pc:sldMk cId="0" sldId="270"/>
            <ac:spMk id="92" creationId="{00000000-0000-0000-0000-000000000000}"/>
          </ac:spMkLst>
        </pc:spChg>
        <pc:spChg chg="mod ord">
          <ac:chgData name="Stanley, Isabel" userId="d6b018f4-4d59-4bd7-9ca0-291e7cc7312e" providerId="ADAL" clId="{DEB1EBEC-304C-402E-8E63-9127356D5E03}" dt="2023-02-14T10:45:03.562" v="11492" actId="164"/>
          <ac:spMkLst>
            <pc:docMk/>
            <pc:sldMk cId="0" sldId="270"/>
            <ac:spMk id="93" creationId="{00000000-0000-0000-0000-000000000000}"/>
          </ac:spMkLst>
        </pc:spChg>
        <pc:spChg chg="mod ord">
          <ac:chgData name="Stanley, Isabel" userId="d6b018f4-4d59-4bd7-9ca0-291e7cc7312e" providerId="ADAL" clId="{DEB1EBEC-304C-402E-8E63-9127356D5E03}" dt="2023-02-14T10:46:55.165" v="11530" actId="164"/>
          <ac:spMkLst>
            <pc:docMk/>
            <pc:sldMk cId="0" sldId="270"/>
            <ac:spMk id="94" creationId="{00000000-0000-0000-0000-000000000000}"/>
          </ac:spMkLst>
        </pc:spChg>
        <pc:spChg chg="mod ord">
          <ac:chgData name="Stanley, Isabel" userId="d6b018f4-4d59-4bd7-9ca0-291e7cc7312e" providerId="ADAL" clId="{DEB1EBEC-304C-402E-8E63-9127356D5E03}" dt="2023-02-14T10:48:25.175" v="11557" actId="164"/>
          <ac:spMkLst>
            <pc:docMk/>
            <pc:sldMk cId="0" sldId="270"/>
            <ac:spMk id="95" creationId="{00000000-0000-0000-0000-000000000000}"/>
          </ac:spMkLst>
        </pc:spChg>
        <pc:spChg chg="mod ord">
          <ac:chgData name="Stanley, Isabel" userId="d6b018f4-4d59-4bd7-9ca0-291e7cc7312e" providerId="ADAL" clId="{DEB1EBEC-304C-402E-8E63-9127356D5E03}" dt="2023-02-14T10:51:59.915" v="11603" actId="164"/>
          <ac:spMkLst>
            <pc:docMk/>
            <pc:sldMk cId="0" sldId="270"/>
            <ac:spMk id="96" creationId="{00000000-0000-0000-0000-000000000000}"/>
          </ac:spMkLst>
        </pc:spChg>
        <pc:spChg chg="ord">
          <ac:chgData name="Stanley, Isabel" userId="d6b018f4-4d59-4bd7-9ca0-291e7cc7312e" providerId="ADAL" clId="{DEB1EBEC-304C-402E-8E63-9127356D5E03}" dt="2023-02-14T10:43:06.820" v="11468" actId="13244"/>
          <ac:spMkLst>
            <pc:docMk/>
            <pc:sldMk cId="0" sldId="270"/>
            <ac:spMk id="97" creationId="{00000000-0000-0000-0000-000000000000}"/>
          </ac:spMkLst>
        </pc:spChg>
        <pc:spChg chg="ord">
          <ac:chgData name="Stanley, Isabel" userId="d6b018f4-4d59-4bd7-9ca0-291e7cc7312e" providerId="ADAL" clId="{DEB1EBEC-304C-402E-8E63-9127356D5E03}" dt="2023-02-14T10:53:10.002" v="11822"/>
          <ac:spMkLst>
            <pc:docMk/>
            <pc:sldMk cId="0" sldId="270"/>
            <ac:spMk id="98" creationId="{00000000-0000-0000-0000-000000000000}"/>
          </ac:spMkLst>
        </pc:spChg>
        <pc:spChg chg="add del mod">
          <ac:chgData name="Stanley, Isabel" userId="d6b018f4-4d59-4bd7-9ca0-291e7cc7312e" providerId="ADAL" clId="{DEB1EBEC-304C-402E-8E63-9127356D5E03}" dt="2023-02-13T16:57:53.928" v="7450"/>
          <ac:spMkLst>
            <pc:docMk/>
            <pc:sldMk cId="0" sldId="270"/>
            <ac:spMk id="99" creationId="{6B6413FA-2656-E897-BAFE-855D3C29106A}"/>
          </ac:spMkLst>
        </pc:spChg>
        <pc:spChg chg="add del mod">
          <ac:chgData name="Stanley, Isabel" userId="d6b018f4-4d59-4bd7-9ca0-291e7cc7312e" providerId="ADAL" clId="{DEB1EBEC-304C-402E-8E63-9127356D5E03}" dt="2023-02-13T16:57:53.586" v="7449"/>
          <ac:spMkLst>
            <pc:docMk/>
            <pc:sldMk cId="0" sldId="270"/>
            <ac:spMk id="100" creationId="{A47C6BC1-9C35-4F26-3B3A-962C4713604B}"/>
          </ac:spMkLst>
        </pc:spChg>
        <pc:spChg chg="add del mod">
          <ac:chgData name="Stanley, Isabel" userId="d6b018f4-4d59-4bd7-9ca0-291e7cc7312e" providerId="ADAL" clId="{DEB1EBEC-304C-402E-8E63-9127356D5E03}" dt="2023-02-13T16:57:52.875" v="7447"/>
          <ac:spMkLst>
            <pc:docMk/>
            <pc:sldMk cId="0" sldId="270"/>
            <ac:spMk id="101" creationId="{162A8F8D-0FFD-440E-4810-0773D7E1E78C}"/>
          </ac:spMkLst>
        </pc:spChg>
        <pc:spChg chg="mod">
          <ac:chgData name="Stanley, Isabel" userId="d6b018f4-4d59-4bd7-9ca0-291e7cc7312e" providerId="ADAL" clId="{DEB1EBEC-304C-402E-8E63-9127356D5E03}" dt="2023-02-13T17:02:53.033" v="8706"/>
          <ac:spMkLst>
            <pc:docMk/>
            <pc:sldMk cId="0" sldId="270"/>
            <ac:spMk id="103" creationId="{BC67988E-39CD-8686-0697-3F78C43D9B8D}"/>
          </ac:spMkLst>
        </pc:spChg>
        <pc:spChg chg="mod">
          <ac:chgData name="Stanley, Isabel" userId="d6b018f4-4d59-4bd7-9ca0-291e7cc7312e" providerId="ADAL" clId="{DEB1EBEC-304C-402E-8E63-9127356D5E03}" dt="2023-02-13T17:02:53.033" v="8706"/>
          <ac:spMkLst>
            <pc:docMk/>
            <pc:sldMk cId="0" sldId="270"/>
            <ac:spMk id="104" creationId="{F72EA93E-05FC-B254-25E8-BA8E5D31379B}"/>
          </ac:spMkLst>
        </pc:spChg>
        <pc:spChg chg="mod">
          <ac:chgData name="Stanley, Isabel" userId="d6b018f4-4d59-4bd7-9ca0-291e7cc7312e" providerId="ADAL" clId="{DEB1EBEC-304C-402E-8E63-9127356D5E03}" dt="2023-02-13T17:02:53.033" v="8706"/>
          <ac:spMkLst>
            <pc:docMk/>
            <pc:sldMk cId="0" sldId="270"/>
            <ac:spMk id="105" creationId="{0F86F3B5-40B7-23E6-15F0-1D29A94F576A}"/>
          </ac:spMkLst>
        </pc:spChg>
        <pc:spChg chg="mod">
          <ac:chgData name="Stanley, Isabel" userId="d6b018f4-4d59-4bd7-9ca0-291e7cc7312e" providerId="ADAL" clId="{DEB1EBEC-304C-402E-8E63-9127356D5E03}" dt="2023-02-13T17:02:53.033" v="8706"/>
          <ac:spMkLst>
            <pc:docMk/>
            <pc:sldMk cId="0" sldId="270"/>
            <ac:spMk id="106" creationId="{95ACC4E4-0168-7378-ABDE-9C56224960BF}"/>
          </ac:spMkLst>
        </pc:spChg>
        <pc:spChg chg="mod">
          <ac:chgData name="Stanley, Isabel" userId="d6b018f4-4d59-4bd7-9ca0-291e7cc7312e" providerId="ADAL" clId="{DEB1EBEC-304C-402E-8E63-9127356D5E03}" dt="2023-02-13T17:02:53.033" v="8706"/>
          <ac:spMkLst>
            <pc:docMk/>
            <pc:sldMk cId="0" sldId="270"/>
            <ac:spMk id="107" creationId="{C7553BCA-C0F8-36CB-348A-20036C8536CC}"/>
          </ac:spMkLst>
        </pc:spChg>
        <pc:spChg chg="mod">
          <ac:chgData name="Stanley, Isabel" userId="d6b018f4-4d59-4bd7-9ca0-291e7cc7312e" providerId="ADAL" clId="{DEB1EBEC-304C-402E-8E63-9127356D5E03}" dt="2023-02-13T17:02:53.033" v="8706"/>
          <ac:spMkLst>
            <pc:docMk/>
            <pc:sldMk cId="0" sldId="270"/>
            <ac:spMk id="108" creationId="{EA2CE5AD-9FB2-6839-0AD6-6237B8DD8E33}"/>
          </ac:spMkLst>
        </pc:spChg>
        <pc:spChg chg="mod">
          <ac:chgData name="Stanley, Isabel" userId="d6b018f4-4d59-4bd7-9ca0-291e7cc7312e" providerId="ADAL" clId="{DEB1EBEC-304C-402E-8E63-9127356D5E03}" dt="2023-02-13T17:02:53.033" v="8706"/>
          <ac:spMkLst>
            <pc:docMk/>
            <pc:sldMk cId="0" sldId="270"/>
            <ac:spMk id="109" creationId="{A3AD632F-1A68-C39B-4F29-76518A3A34A0}"/>
          </ac:spMkLst>
        </pc:spChg>
        <pc:spChg chg="mod">
          <ac:chgData name="Stanley, Isabel" userId="d6b018f4-4d59-4bd7-9ca0-291e7cc7312e" providerId="ADAL" clId="{DEB1EBEC-304C-402E-8E63-9127356D5E03}" dt="2023-02-13T17:02:53.033" v="8706"/>
          <ac:spMkLst>
            <pc:docMk/>
            <pc:sldMk cId="0" sldId="270"/>
            <ac:spMk id="110" creationId="{B4843A7B-39CF-808B-95F2-E2F6C809733C}"/>
          </ac:spMkLst>
        </pc:spChg>
        <pc:spChg chg="mod">
          <ac:chgData name="Stanley, Isabel" userId="d6b018f4-4d59-4bd7-9ca0-291e7cc7312e" providerId="ADAL" clId="{DEB1EBEC-304C-402E-8E63-9127356D5E03}" dt="2023-02-13T17:02:53.033" v="8706"/>
          <ac:spMkLst>
            <pc:docMk/>
            <pc:sldMk cId="0" sldId="270"/>
            <ac:spMk id="111" creationId="{7E692C09-1DF2-59C9-CC91-A83D5BFAC0F4}"/>
          </ac:spMkLst>
        </pc:spChg>
        <pc:spChg chg="mod">
          <ac:chgData name="Stanley, Isabel" userId="d6b018f4-4d59-4bd7-9ca0-291e7cc7312e" providerId="ADAL" clId="{DEB1EBEC-304C-402E-8E63-9127356D5E03}" dt="2023-02-13T17:02:53.033" v="8706"/>
          <ac:spMkLst>
            <pc:docMk/>
            <pc:sldMk cId="0" sldId="270"/>
            <ac:spMk id="112" creationId="{C95CB633-0CA4-30BF-9AF2-4BBE06DB858C}"/>
          </ac:spMkLst>
        </pc:spChg>
        <pc:spChg chg="mod">
          <ac:chgData name="Stanley, Isabel" userId="d6b018f4-4d59-4bd7-9ca0-291e7cc7312e" providerId="ADAL" clId="{DEB1EBEC-304C-402E-8E63-9127356D5E03}" dt="2023-02-13T17:02:53.033" v="8706"/>
          <ac:spMkLst>
            <pc:docMk/>
            <pc:sldMk cId="0" sldId="270"/>
            <ac:spMk id="113" creationId="{07145743-E00B-72DF-7664-43543FA5160A}"/>
          </ac:spMkLst>
        </pc:spChg>
        <pc:spChg chg="mod">
          <ac:chgData name="Stanley, Isabel" userId="d6b018f4-4d59-4bd7-9ca0-291e7cc7312e" providerId="ADAL" clId="{DEB1EBEC-304C-402E-8E63-9127356D5E03}" dt="2023-02-13T17:02:53.033" v="8706"/>
          <ac:spMkLst>
            <pc:docMk/>
            <pc:sldMk cId="0" sldId="270"/>
            <ac:spMk id="114" creationId="{5AB6C2CB-D87E-CAA4-CF6D-CA1ACF216536}"/>
          </ac:spMkLst>
        </pc:spChg>
        <pc:spChg chg="mod">
          <ac:chgData name="Stanley, Isabel" userId="d6b018f4-4d59-4bd7-9ca0-291e7cc7312e" providerId="ADAL" clId="{DEB1EBEC-304C-402E-8E63-9127356D5E03}" dt="2023-02-13T17:02:53.033" v="8706"/>
          <ac:spMkLst>
            <pc:docMk/>
            <pc:sldMk cId="0" sldId="270"/>
            <ac:spMk id="115" creationId="{6B577532-B02D-3A5A-DEFE-46C86D1C6892}"/>
          </ac:spMkLst>
        </pc:spChg>
        <pc:spChg chg="mod">
          <ac:chgData name="Stanley, Isabel" userId="d6b018f4-4d59-4bd7-9ca0-291e7cc7312e" providerId="ADAL" clId="{DEB1EBEC-304C-402E-8E63-9127356D5E03}" dt="2023-02-13T17:02:57.343" v="8707"/>
          <ac:spMkLst>
            <pc:docMk/>
            <pc:sldMk cId="0" sldId="270"/>
            <ac:spMk id="117" creationId="{47049FB5-B0EE-A882-5582-D01887E07DA9}"/>
          </ac:spMkLst>
        </pc:spChg>
        <pc:spChg chg="mod">
          <ac:chgData name="Stanley, Isabel" userId="d6b018f4-4d59-4bd7-9ca0-291e7cc7312e" providerId="ADAL" clId="{DEB1EBEC-304C-402E-8E63-9127356D5E03}" dt="2023-02-13T17:02:57.343" v="8707"/>
          <ac:spMkLst>
            <pc:docMk/>
            <pc:sldMk cId="0" sldId="270"/>
            <ac:spMk id="118" creationId="{6E0E9D2B-A3BE-1160-AE16-0071E394844F}"/>
          </ac:spMkLst>
        </pc:spChg>
        <pc:spChg chg="mod">
          <ac:chgData name="Stanley, Isabel" userId="d6b018f4-4d59-4bd7-9ca0-291e7cc7312e" providerId="ADAL" clId="{DEB1EBEC-304C-402E-8E63-9127356D5E03}" dt="2023-02-13T17:02:57.343" v="8707"/>
          <ac:spMkLst>
            <pc:docMk/>
            <pc:sldMk cId="0" sldId="270"/>
            <ac:spMk id="119" creationId="{C74F048C-4938-1A9F-0B40-06A85AB95CA2}"/>
          </ac:spMkLst>
        </pc:spChg>
        <pc:spChg chg="mod">
          <ac:chgData name="Stanley, Isabel" userId="d6b018f4-4d59-4bd7-9ca0-291e7cc7312e" providerId="ADAL" clId="{DEB1EBEC-304C-402E-8E63-9127356D5E03}" dt="2023-02-13T17:02:57.343" v="8707"/>
          <ac:spMkLst>
            <pc:docMk/>
            <pc:sldMk cId="0" sldId="270"/>
            <ac:spMk id="120" creationId="{A79323FB-2AC0-B870-FEA3-5D2932E76584}"/>
          </ac:spMkLst>
        </pc:spChg>
        <pc:spChg chg="mod">
          <ac:chgData name="Stanley, Isabel" userId="d6b018f4-4d59-4bd7-9ca0-291e7cc7312e" providerId="ADAL" clId="{DEB1EBEC-304C-402E-8E63-9127356D5E03}" dt="2023-02-13T17:02:57.343" v="8707"/>
          <ac:spMkLst>
            <pc:docMk/>
            <pc:sldMk cId="0" sldId="270"/>
            <ac:spMk id="121" creationId="{9BEC34F4-40AF-CE02-1266-46B093031C03}"/>
          </ac:spMkLst>
        </pc:spChg>
        <pc:spChg chg="mod">
          <ac:chgData name="Stanley, Isabel" userId="d6b018f4-4d59-4bd7-9ca0-291e7cc7312e" providerId="ADAL" clId="{DEB1EBEC-304C-402E-8E63-9127356D5E03}" dt="2023-02-13T17:02:57.343" v="8707"/>
          <ac:spMkLst>
            <pc:docMk/>
            <pc:sldMk cId="0" sldId="270"/>
            <ac:spMk id="122" creationId="{0DB8B182-89FC-522A-03DA-6BAACF83DEE7}"/>
          </ac:spMkLst>
        </pc:spChg>
        <pc:spChg chg="mod">
          <ac:chgData name="Stanley, Isabel" userId="d6b018f4-4d59-4bd7-9ca0-291e7cc7312e" providerId="ADAL" clId="{DEB1EBEC-304C-402E-8E63-9127356D5E03}" dt="2023-02-13T17:02:57.343" v="8707"/>
          <ac:spMkLst>
            <pc:docMk/>
            <pc:sldMk cId="0" sldId="270"/>
            <ac:spMk id="123" creationId="{680ABE8E-C61B-7570-2546-7F69CC0D313F}"/>
          </ac:spMkLst>
        </pc:spChg>
        <pc:spChg chg="mod">
          <ac:chgData name="Stanley, Isabel" userId="d6b018f4-4d59-4bd7-9ca0-291e7cc7312e" providerId="ADAL" clId="{DEB1EBEC-304C-402E-8E63-9127356D5E03}" dt="2023-02-13T17:02:57.343" v="8707"/>
          <ac:spMkLst>
            <pc:docMk/>
            <pc:sldMk cId="0" sldId="270"/>
            <ac:spMk id="124" creationId="{92A62F2E-7AAB-76F7-8A68-A6171EE896B0}"/>
          </ac:spMkLst>
        </pc:spChg>
        <pc:spChg chg="mod">
          <ac:chgData name="Stanley, Isabel" userId="d6b018f4-4d59-4bd7-9ca0-291e7cc7312e" providerId="ADAL" clId="{DEB1EBEC-304C-402E-8E63-9127356D5E03}" dt="2023-02-13T17:02:57.343" v="8707"/>
          <ac:spMkLst>
            <pc:docMk/>
            <pc:sldMk cId="0" sldId="270"/>
            <ac:spMk id="125" creationId="{70BEC3FE-6E52-D8F0-0EB2-48FD9026F748}"/>
          </ac:spMkLst>
        </pc:spChg>
        <pc:spChg chg="mod">
          <ac:chgData name="Stanley, Isabel" userId="d6b018f4-4d59-4bd7-9ca0-291e7cc7312e" providerId="ADAL" clId="{DEB1EBEC-304C-402E-8E63-9127356D5E03}" dt="2023-02-13T17:02:57.343" v="8707"/>
          <ac:spMkLst>
            <pc:docMk/>
            <pc:sldMk cId="0" sldId="270"/>
            <ac:spMk id="126" creationId="{1C04B80B-E741-593A-6529-699D58FA6F42}"/>
          </ac:spMkLst>
        </pc:spChg>
        <pc:spChg chg="mod">
          <ac:chgData name="Stanley, Isabel" userId="d6b018f4-4d59-4bd7-9ca0-291e7cc7312e" providerId="ADAL" clId="{DEB1EBEC-304C-402E-8E63-9127356D5E03}" dt="2023-02-13T17:02:57.343" v="8707"/>
          <ac:spMkLst>
            <pc:docMk/>
            <pc:sldMk cId="0" sldId="270"/>
            <ac:spMk id="127" creationId="{058328FE-4307-CD97-7764-F2F19391DB74}"/>
          </ac:spMkLst>
        </pc:spChg>
        <pc:spChg chg="mod">
          <ac:chgData name="Stanley, Isabel" userId="d6b018f4-4d59-4bd7-9ca0-291e7cc7312e" providerId="ADAL" clId="{DEB1EBEC-304C-402E-8E63-9127356D5E03}" dt="2023-02-13T17:02:57.343" v="8707"/>
          <ac:spMkLst>
            <pc:docMk/>
            <pc:sldMk cId="0" sldId="270"/>
            <ac:spMk id="128" creationId="{18C0D31F-91AA-472F-6224-A4D45E128EE2}"/>
          </ac:spMkLst>
        </pc:spChg>
        <pc:spChg chg="mod">
          <ac:chgData name="Stanley, Isabel" userId="d6b018f4-4d59-4bd7-9ca0-291e7cc7312e" providerId="ADAL" clId="{DEB1EBEC-304C-402E-8E63-9127356D5E03}" dt="2023-02-13T17:02:57.343" v="8707"/>
          <ac:spMkLst>
            <pc:docMk/>
            <pc:sldMk cId="0" sldId="270"/>
            <ac:spMk id="129" creationId="{611AA202-40CD-5C39-3022-3BA08214CC7E}"/>
          </ac:spMkLst>
        </pc:spChg>
        <pc:spChg chg="mod">
          <ac:chgData name="Stanley, Isabel" userId="d6b018f4-4d59-4bd7-9ca0-291e7cc7312e" providerId="ADAL" clId="{DEB1EBEC-304C-402E-8E63-9127356D5E03}" dt="2023-02-13T17:03:03.429" v="8709"/>
          <ac:spMkLst>
            <pc:docMk/>
            <pc:sldMk cId="0" sldId="270"/>
            <ac:spMk id="131" creationId="{BFABBC0C-ED94-317C-3312-52D17B76B933}"/>
          </ac:spMkLst>
        </pc:spChg>
        <pc:spChg chg="mod">
          <ac:chgData name="Stanley, Isabel" userId="d6b018f4-4d59-4bd7-9ca0-291e7cc7312e" providerId="ADAL" clId="{DEB1EBEC-304C-402E-8E63-9127356D5E03}" dt="2023-02-13T17:03:03.429" v="8709"/>
          <ac:spMkLst>
            <pc:docMk/>
            <pc:sldMk cId="0" sldId="270"/>
            <ac:spMk id="132" creationId="{C438FF7B-A4BE-8B13-6710-6E222238B022}"/>
          </ac:spMkLst>
        </pc:spChg>
        <pc:spChg chg="mod">
          <ac:chgData name="Stanley, Isabel" userId="d6b018f4-4d59-4bd7-9ca0-291e7cc7312e" providerId="ADAL" clId="{DEB1EBEC-304C-402E-8E63-9127356D5E03}" dt="2023-02-13T17:03:03.429" v="8709"/>
          <ac:spMkLst>
            <pc:docMk/>
            <pc:sldMk cId="0" sldId="270"/>
            <ac:spMk id="133" creationId="{1A726791-BDEF-4D69-4E89-B26846694C31}"/>
          </ac:spMkLst>
        </pc:spChg>
        <pc:spChg chg="mod">
          <ac:chgData name="Stanley, Isabel" userId="d6b018f4-4d59-4bd7-9ca0-291e7cc7312e" providerId="ADAL" clId="{DEB1EBEC-304C-402E-8E63-9127356D5E03}" dt="2023-02-13T17:03:03.429" v="8709"/>
          <ac:spMkLst>
            <pc:docMk/>
            <pc:sldMk cId="0" sldId="270"/>
            <ac:spMk id="134" creationId="{1DEF60C9-2435-DE3D-6BC1-43DB4AD3EB85}"/>
          </ac:spMkLst>
        </pc:spChg>
        <pc:spChg chg="mod">
          <ac:chgData name="Stanley, Isabel" userId="d6b018f4-4d59-4bd7-9ca0-291e7cc7312e" providerId="ADAL" clId="{DEB1EBEC-304C-402E-8E63-9127356D5E03}" dt="2023-02-13T17:03:03.429" v="8709"/>
          <ac:spMkLst>
            <pc:docMk/>
            <pc:sldMk cId="0" sldId="270"/>
            <ac:spMk id="135" creationId="{0A83C967-5DD1-F715-B870-E5ECDBA3945E}"/>
          </ac:spMkLst>
        </pc:spChg>
        <pc:spChg chg="mod">
          <ac:chgData name="Stanley, Isabel" userId="d6b018f4-4d59-4bd7-9ca0-291e7cc7312e" providerId="ADAL" clId="{DEB1EBEC-304C-402E-8E63-9127356D5E03}" dt="2023-02-13T17:03:03.429" v="8709"/>
          <ac:spMkLst>
            <pc:docMk/>
            <pc:sldMk cId="0" sldId="270"/>
            <ac:spMk id="136" creationId="{4ADC7BD8-0048-6E6B-3FA4-5C99FAAEC87C}"/>
          </ac:spMkLst>
        </pc:spChg>
        <pc:spChg chg="mod">
          <ac:chgData name="Stanley, Isabel" userId="d6b018f4-4d59-4bd7-9ca0-291e7cc7312e" providerId="ADAL" clId="{DEB1EBEC-304C-402E-8E63-9127356D5E03}" dt="2023-02-13T17:03:03.429" v="8709"/>
          <ac:spMkLst>
            <pc:docMk/>
            <pc:sldMk cId="0" sldId="270"/>
            <ac:spMk id="137" creationId="{F8B1DF45-BA5E-E80F-875D-BF8E9ED7E46D}"/>
          </ac:spMkLst>
        </pc:spChg>
        <pc:spChg chg="mod">
          <ac:chgData name="Stanley, Isabel" userId="d6b018f4-4d59-4bd7-9ca0-291e7cc7312e" providerId="ADAL" clId="{DEB1EBEC-304C-402E-8E63-9127356D5E03}" dt="2023-02-13T17:03:03.429" v="8709"/>
          <ac:spMkLst>
            <pc:docMk/>
            <pc:sldMk cId="0" sldId="270"/>
            <ac:spMk id="138" creationId="{AB33A071-F634-F0E6-97E0-61C1114B003A}"/>
          </ac:spMkLst>
        </pc:spChg>
        <pc:spChg chg="mod">
          <ac:chgData name="Stanley, Isabel" userId="d6b018f4-4d59-4bd7-9ca0-291e7cc7312e" providerId="ADAL" clId="{DEB1EBEC-304C-402E-8E63-9127356D5E03}" dt="2023-02-13T17:03:03.429" v="8709"/>
          <ac:spMkLst>
            <pc:docMk/>
            <pc:sldMk cId="0" sldId="270"/>
            <ac:spMk id="139" creationId="{49A19A2B-A322-FD42-C30D-FA64F06A12CE}"/>
          </ac:spMkLst>
        </pc:spChg>
        <pc:spChg chg="mod">
          <ac:chgData name="Stanley, Isabel" userId="d6b018f4-4d59-4bd7-9ca0-291e7cc7312e" providerId="ADAL" clId="{DEB1EBEC-304C-402E-8E63-9127356D5E03}" dt="2023-02-13T17:03:03.429" v="8709"/>
          <ac:spMkLst>
            <pc:docMk/>
            <pc:sldMk cId="0" sldId="270"/>
            <ac:spMk id="140" creationId="{32756377-784A-6531-EC07-924A6EC3FE87}"/>
          </ac:spMkLst>
        </pc:spChg>
        <pc:spChg chg="mod">
          <ac:chgData name="Stanley, Isabel" userId="d6b018f4-4d59-4bd7-9ca0-291e7cc7312e" providerId="ADAL" clId="{DEB1EBEC-304C-402E-8E63-9127356D5E03}" dt="2023-02-13T17:03:03.429" v="8709"/>
          <ac:spMkLst>
            <pc:docMk/>
            <pc:sldMk cId="0" sldId="270"/>
            <ac:spMk id="141" creationId="{21FD3F85-8BB5-AA0D-BEDC-1BCB0AEA47B1}"/>
          </ac:spMkLst>
        </pc:spChg>
        <pc:spChg chg="mod">
          <ac:chgData name="Stanley, Isabel" userId="d6b018f4-4d59-4bd7-9ca0-291e7cc7312e" providerId="ADAL" clId="{DEB1EBEC-304C-402E-8E63-9127356D5E03}" dt="2023-02-13T17:03:03.429" v="8709"/>
          <ac:spMkLst>
            <pc:docMk/>
            <pc:sldMk cId="0" sldId="270"/>
            <ac:spMk id="142" creationId="{46579180-4525-DD55-BFFF-9199303987B3}"/>
          </ac:spMkLst>
        </pc:spChg>
        <pc:spChg chg="mod">
          <ac:chgData name="Stanley, Isabel" userId="d6b018f4-4d59-4bd7-9ca0-291e7cc7312e" providerId="ADAL" clId="{DEB1EBEC-304C-402E-8E63-9127356D5E03}" dt="2023-02-13T17:03:03.429" v="8709"/>
          <ac:spMkLst>
            <pc:docMk/>
            <pc:sldMk cId="0" sldId="270"/>
            <ac:spMk id="143" creationId="{5E025E1A-6D7A-B411-3724-B099FB4A85EF}"/>
          </ac:spMkLst>
        </pc:spChg>
        <pc:spChg chg="add mod">
          <ac:chgData name="Stanley, Isabel" userId="d6b018f4-4d59-4bd7-9ca0-291e7cc7312e" providerId="ADAL" clId="{DEB1EBEC-304C-402E-8E63-9127356D5E03}" dt="2023-02-14T10:52:04.935" v="11604" actId="164"/>
          <ac:spMkLst>
            <pc:docMk/>
            <pc:sldMk cId="0" sldId="270"/>
            <ac:spMk id="144" creationId="{06680B97-1A02-02E8-86F1-B5CBD75B8922}"/>
          </ac:spMkLst>
        </pc:spChg>
        <pc:spChg chg="add mod ord">
          <ac:chgData name="Stanley, Isabel" userId="d6b018f4-4d59-4bd7-9ca0-291e7cc7312e" providerId="ADAL" clId="{DEB1EBEC-304C-402E-8E63-9127356D5E03}" dt="2023-02-14T10:45:03.562" v="11492" actId="164"/>
          <ac:spMkLst>
            <pc:docMk/>
            <pc:sldMk cId="0" sldId="270"/>
            <ac:spMk id="145" creationId="{76B74A72-E8DA-E919-D534-20982D940BF9}"/>
          </ac:spMkLst>
        </pc:spChg>
        <pc:spChg chg="add mod ord">
          <ac:chgData name="Stanley, Isabel" userId="d6b018f4-4d59-4bd7-9ca0-291e7cc7312e" providerId="ADAL" clId="{DEB1EBEC-304C-402E-8E63-9127356D5E03}" dt="2023-02-14T10:48:25.175" v="11557" actId="164"/>
          <ac:spMkLst>
            <pc:docMk/>
            <pc:sldMk cId="0" sldId="270"/>
            <ac:spMk id="147" creationId="{D45D4F9A-9B2D-9A4F-EB3A-B5376BF16AD4}"/>
          </ac:spMkLst>
        </pc:spChg>
        <pc:spChg chg="add mod ord">
          <ac:chgData name="Stanley, Isabel" userId="d6b018f4-4d59-4bd7-9ca0-291e7cc7312e" providerId="ADAL" clId="{DEB1EBEC-304C-402E-8E63-9127356D5E03}" dt="2023-02-14T10:48:25.175" v="11557" actId="164"/>
          <ac:spMkLst>
            <pc:docMk/>
            <pc:sldMk cId="0" sldId="270"/>
            <ac:spMk id="148" creationId="{49FCE4EE-212C-0C39-0461-66BC8D6738B6}"/>
          </ac:spMkLst>
        </pc:spChg>
        <pc:spChg chg="add mod ord">
          <ac:chgData name="Stanley, Isabel" userId="d6b018f4-4d59-4bd7-9ca0-291e7cc7312e" providerId="ADAL" clId="{DEB1EBEC-304C-402E-8E63-9127356D5E03}" dt="2023-02-14T10:48:25.175" v="11557" actId="164"/>
          <ac:spMkLst>
            <pc:docMk/>
            <pc:sldMk cId="0" sldId="270"/>
            <ac:spMk id="150" creationId="{A3E77FBD-95A2-8A23-803F-0375158AB6DF}"/>
          </ac:spMkLst>
        </pc:spChg>
        <pc:spChg chg="add mod ord">
          <ac:chgData name="Stanley, Isabel" userId="d6b018f4-4d59-4bd7-9ca0-291e7cc7312e" providerId="ADAL" clId="{DEB1EBEC-304C-402E-8E63-9127356D5E03}" dt="2023-02-14T10:51:59.915" v="11603" actId="164"/>
          <ac:spMkLst>
            <pc:docMk/>
            <pc:sldMk cId="0" sldId="270"/>
            <ac:spMk id="152" creationId="{9C0B1555-D573-12DD-8825-14613F46ABF0}"/>
          </ac:spMkLst>
        </pc:spChg>
        <pc:spChg chg="add mod ord">
          <ac:chgData name="Stanley, Isabel" userId="d6b018f4-4d59-4bd7-9ca0-291e7cc7312e" providerId="ADAL" clId="{DEB1EBEC-304C-402E-8E63-9127356D5E03}" dt="2023-02-14T10:51:59.915" v="11603" actId="164"/>
          <ac:spMkLst>
            <pc:docMk/>
            <pc:sldMk cId="0" sldId="270"/>
            <ac:spMk id="153" creationId="{CE7F03E0-3DDF-A382-2F84-B9201136FC83}"/>
          </ac:spMkLst>
        </pc:spChg>
        <pc:spChg chg="add mod ord">
          <ac:chgData name="Stanley, Isabel" userId="d6b018f4-4d59-4bd7-9ca0-291e7cc7312e" providerId="ADAL" clId="{DEB1EBEC-304C-402E-8E63-9127356D5E03}" dt="2023-02-14T10:51:59.915" v="11603" actId="164"/>
          <ac:spMkLst>
            <pc:docMk/>
            <pc:sldMk cId="0" sldId="270"/>
            <ac:spMk id="154" creationId="{5C3A8E47-3CB3-59E4-9419-7FD8F8FDF51E}"/>
          </ac:spMkLst>
        </pc:spChg>
        <pc:grpChg chg="mod">
          <ac:chgData name="Stanley, Isabel" userId="d6b018f4-4d59-4bd7-9ca0-291e7cc7312e" providerId="ADAL" clId="{DEB1EBEC-304C-402E-8E63-9127356D5E03}" dt="2023-02-14T10:45:03.562" v="11492" actId="164"/>
          <ac:grpSpMkLst>
            <pc:docMk/>
            <pc:sldMk cId="0" sldId="270"/>
            <ac:grpSpMk id="3" creationId="{00000000-0000-0000-0000-000000000000}"/>
          </ac:grpSpMkLst>
        </pc:grpChg>
        <pc:grpChg chg="mod">
          <ac:chgData name="Stanley, Isabel" userId="d6b018f4-4d59-4bd7-9ca0-291e7cc7312e" providerId="ADAL" clId="{DEB1EBEC-304C-402E-8E63-9127356D5E03}" dt="2023-02-14T10:46:55.165" v="11530" actId="164"/>
          <ac:grpSpMkLst>
            <pc:docMk/>
            <pc:sldMk cId="0" sldId="270"/>
            <ac:grpSpMk id="6" creationId="{00000000-0000-0000-0000-000000000000}"/>
          </ac:grpSpMkLst>
        </pc:grpChg>
        <pc:grpChg chg="mod ord">
          <ac:chgData name="Stanley, Isabel" userId="d6b018f4-4d59-4bd7-9ca0-291e7cc7312e" providerId="ADAL" clId="{DEB1EBEC-304C-402E-8E63-9127356D5E03}" dt="2023-02-14T10:48:25.175" v="11557" actId="164"/>
          <ac:grpSpMkLst>
            <pc:docMk/>
            <pc:sldMk cId="0" sldId="270"/>
            <ac:grpSpMk id="9" creationId="{00000000-0000-0000-0000-000000000000}"/>
          </ac:grpSpMkLst>
        </pc:grpChg>
        <pc:grpChg chg="mod ord">
          <ac:chgData name="Stanley, Isabel" userId="d6b018f4-4d59-4bd7-9ca0-291e7cc7312e" providerId="ADAL" clId="{DEB1EBEC-304C-402E-8E63-9127356D5E03}" dt="2023-02-14T10:51:59.915" v="11603" actId="164"/>
          <ac:grpSpMkLst>
            <pc:docMk/>
            <pc:sldMk cId="0" sldId="270"/>
            <ac:grpSpMk id="12" creationId="{00000000-0000-0000-0000-000000000000}"/>
          </ac:grpSpMkLst>
        </pc:grpChg>
        <pc:grpChg chg="mod ord">
          <ac:chgData name="Stanley, Isabel" userId="d6b018f4-4d59-4bd7-9ca0-291e7cc7312e" providerId="ADAL" clId="{DEB1EBEC-304C-402E-8E63-9127356D5E03}" dt="2023-02-14T10:45:03.562" v="11492" actId="164"/>
          <ac:grpSpMkLst>
            <pc:docMk/>
            <pc:sldMk cId="0" sldId="270"/>
            <ac:grpSpMk id="15" creationId="{00000000-0000-0000-0000-000000000000}"/>
          </ac:grpSpMkLst>
        </pc:grpChg>
        <pc:grpChg chg="mod ord">
          <ac:chgData name="Stanley, Isabel" userId="d6b018f4-4d59-4bd7-9ca0-291e7cc7312e" providerId="ADAL" clId="{DEB1EBEC-304C-402E-8E63-9127356D5E03}" dt="2023-02-14T10:46:55.165" v="11530" actId="164"/>
          <ac:grpSpMkLst>
            <pc:docMk/>
            <pc:sldMk cId="0" sldId="270"/>
            <ac:grpSpMk id="18" creationId="{00000000-0000-0000-0000-000000000000}"/>
          </ac:grpSpMkLst>
        </pc:grpChg>
        <pc:grpChg chg="mod ord">
          <ac:chgData name="Stanley, Isabel" userId="d6b018f4-4d59-4bd7-9ca0-291e7cc7312e" providerId="ADAL" clId="{DEB1EBEC-304C-402E-8E63-9127356D5E03}" dt="2023-02-14T10:48:25.175" v="11557" actId="164"/>
          <ac:grpSpMkLst>
            <pc:docMk/>
            <pc:sldMk cId="0" sldId="270"/>
            <ac:grpSpMk id="21" creationId="{00000000-0000-0000-0000-000000000000}"/>
          </ac:grpSpMkLst>
        </pc:grpChg>
        <pc:grpChg chg="mod ord">
          <ac:chgData name="Stanley, Isabel" userId="d6b018f4-4d59-4bd7-9ca0-291e7cc7312e" providerId="ADAL" clId="{DEB1EBEC-304C-402E-8E63-9127356D5E03}" dt="2023-02-14T10:51:59.915" v="11603" actId="164"/>
          <ac:grpSpMkLst>
            <pc:docMk/>
            <pc:sldMk cId="0" sldId="270"/>
            <ac:grpSpMk id="24" creationId="{00000000-0000-0000-0000-000000000000}"/>
          </ac:grpSpMkLst>
        </pc:grpChg>
        <pc:grpChg chg="mod ord">
          <ac:chgData name="Stanley, Isabel" userId="d6b018f4-4d59-4bd7-9ca0-291e7cc7312e" providerId="ADAL" clId="{DEB1EBEC-304C-402E-8E63-9127356D5E03}" dt="2023-02-14T10:45:03.562" v="11492" actId="164"/>
          <ac:grpSpMkLst>
            <pc:docMk/>
            <pc:sldMk cId="0" sldId="270"/>
            <ac:grpSpMk id="27" creationId="{00000000-0000-0000-0000-000000000000}"/>
          </ac:grpSpMkLst>
        </pc:grpChg>
        <pc:grpChg chg="mod ord">
          <ac:chgData name="Stanley, Isabel" userId="d6b018f4-4d59-4bd7-9ca0-291e7cc7312e" providerId="ADAL" clId="{DEB1EBEC-304C-402E-8E63-9127356D5E03}" dt="2023-02-14T10:46:55.165" v="11530" actId="164"/>
          <ac:grpSpMkLst>
            <pc:docMk/>
            <pc:sldMk cId="0" sldId="270"/>
            <ac:grpSpMk id="30" creationId="{00000000-0000-0000-0000-000000000000}"/>
          </ac:grpSpMkLst>
        </pc:grpChg>
        <pc:grpChg chg="mod ord">
          <ac:chgData name="Stanley, Isabel" userId="d6b018f4-4d59-4bd7-9ca0-291e7cc7312e" providerId="ADAL" clId="{DEB1EBEC-304C-402E-8E63-9127356D5E03}" dt="2023-02-14T10:48:25.175" v="11557" actId="164"/>
          <ac:grpSpMkLst>
            <pc:docMk/>
            <pc:sldMk cId="0" sldId="270"/>
            <ac:grpSpMk id="33" creationId="{00000000-0000-0000-0000-000000000000}"/>
          </ac:grpSpMkLst>
        </pc:grpChg>
        <pc:grpChg chg="mod ord">
          <ac:chgData name="Stanley, Isabel" userId="d6b018f4-4d59-4bd7-9ca0-291e7cc7312e" providerId="ADAL" clId="{DEB1EBEC-304C-402E-8E63-9127356D5E03}" dt="2023-02-14T10:51:59.915" v="11603" actId="164"/>
          <ac:grpSpMkLst>
            <pc:docMk/>
            <pc:sldMk cId="0" sldId="270"/>
            <ac:grpSpMk id="36" creationId="{00000000-0000-0000-0000-000000000000}"/>
          </ac:grpSpMkLst>
        </pc:grpChg>
        <pc:grpChg chg="mod ord">
          <ac:chgData name="Stanley, Isabel" userId="d6b018f4-4d59-4bd7-9ca0-291e7cc7312e" providerId="ADAL" clId="{DEB1EBEC-304C-402E-8E63-9127356D5E03}" dt="2023-02-14T10:45:03.562" v="11492" actId="164"/>
          <ac:grpSpMkLst>
            <pc:docMk/>
            <pc:sldMk cId="0" sldId="270"/>
            <ac:grpSpMk id="39" creationId="{00000000-0000-0000-0000-000000000000}"/>
          </ac:grpSpMkLst>
        </pc:grpChg>
        <pc:grpChg chg="mod ord">
          <ac:chgData name="Stanley, Isabel" userId="d6b018f4-4d59-4bd7-9ca0-291e7cc7312e" providerId="ADAL" clId="{DEB1EBEC-304C-402E-8E63-9127356D5E03}" dt="2023-02-14T10:46:55.165" v="11530" actId="164"/>
          <ac:grpSpMkLst>
            <pc:docMk/>
            <pc:sldMk cId="0" sldId="270"/>
            <ac:grpSpMk id="42" creationId="{00000000-0000-0000-0000-000000000000}"/>
          </ac:grpSpMkLst>
        </pc:grpChg>
        <pc:grpChg chg="mod ord">
          <ac:chgData name="Stanley, Isabel" userId="d6b018f4-4d59-4bd7-9ca0-291e7cc7312e" providerId="ADAL" clId="{DEB1EBEC-304C-402E-8E63-9127356D5E03}" dt="2023-02-14T10:48:25.175" v="11557" actId="164"/>
          <ac:grpSpMkLst>
            <pc:docMk/>
            <pc:sldMk cId="0" sldId="270"/>
            <ac:grpSpMk id="45" creationId="{00000000-0000-0000-0000-000000000000}"/>
          </ac:grpSpMkLst>
        </pc:grpChg>
        <pc:grpChg chg="mod ord">
          <ac:chgData name="Stanley, Isabel" userId="d6b018f4-4d59-4bd7-9ca0-291e7cc7312e" providerId="ADAL" clId="{DEB1EBEC-304C-402E-8E63-9127356D5E03}" dt="2023-02-14T10:51:59.915" v="11603" actId="164"/>
          <ac:grpSpMkLst>
            <pc:docMk/>
            <pc:sldMk cId="0" sldId="270"/>
            <ac:grpSpMk id="48" creationId="{00000000-0000-0000-0000-000000000000}"/>
          </ac:grpSpMkLst>
        </pc:grpChg>
        <pc:grpChg chg="mod ord">
          <ac:chgData name="Stanley, Isabel" userId="d6b018f4-4d59-4bd7-9ca0-291e7cc7312e" providerId="ADAL" clId="{DEB1EBEC-304C-402E-8E63-9127356D5E03}" dt="2023-02-14T10:45:03.562" v="11492" actId="164"/>
          <ac:grpSpMkLst>
            <pc:docMk/>
            <pc:sldMk cId="0" sldId="270"/>
            <ac:grpSpMk id="51" creationId="{00000000-0000-0000-0000-000000000000}"/>
          </ac:grpSpMkLst>
        </pc:grpChg>
        <pc:grpChg chg="mod ord">
          <ac:chgData name="Stanley, Isabel" userId="d6b018f4-4d59-4bd7-9ca0-291e7cc7312e" providerId="ADAL" clId="{DEB1EBEC-304C-402E-8E63-9127356D5E03}" dt="2023-02-14T10:46:55.165" v="11530" actId="164"/>
          <ac:grpSpMkLst>
            <pc:docMk/>
            <pc:sldMk cId="0" sldId="270"/>
            <ac:grpSpMk id="54" creationId="{00000000-0000-0000-0000-000000000000}"/>
          </ac:grpSpMkLst>
        </pc:grpChg>
        <pc:grpChg chg="mod ord">
          <ac:chgData name="Stanley, Isabel" userId="d6b018f4-4d59-4bd7-9ca0-291e7cc7312e" providerId="ADAL" clId="{DEB1EBEC-304C-402E-8E63-9127356D5E03}" dt="2023-02-14T10:48:25.175" v="11557" actId="164"/>
          <ac:grpSpMkLst>
            <pc:docMk/>
            <pc:sldMk cId="0" sldId="270"/>
            <ac:grpSpMk id="57" creationId="{00000000-0000-0000-0000-000000000000}"/>
          </ac:grpSpMkLst>
        </pc:grpChg>
        <pc:grpChg chg="mod ord">
          <ac:chgData name="Stanley, Isabel" userId="d6b018f4-4d59-4bd7-9ca0-291e7cc7312e" providerId="ADAL" clId="{DEB1EBEC-304C-402E-8E63-9127356D5E03}" dt="2023-02-14T10:51:59.915" v="11603" actId="164"/>
          <ac:grpSpMkLst>
            <pc:docMk/>
            <pc:sldMk cId="0" sldId="270"/>
            <ac:grpSpMk id="60" creationId="{00000000-0000-0000-0000-000000000000}"/>
          </ac:grpSpMkLst>
        </pc:grpChg>
        <pc:grpChg chg="mod ord">
          <ac:chgData name="Stanley, Isabel" userId="d6b018f4-4d59-4bd7-9ca0-291e7cc7312e" providerId="ADAL" clId="{DEB1EBEC-304C-402E-8E63-9127356D5E03}" dt="2023-02-14T10:45:03.562" v="11492" actId="164"/>
          <ac:grpSpMkLst>
            <pc:docMk/>
            <pc:sldMk cId="0" sldId="270"/>
            <ac:grpSpMk id="63" creationId="{00000000-0000-0000-0000-000000000000}"/>
          </ac:grpSpMkLst>
        </pc:grpChg>
        <pc:grpChg chg="mod ord">
          <ac:chgData name="Stanley, Isabel" userId="d6b018f4-4d59-4bd7-9ca0-291e7cc7312e" providerId="ADAL" clId="{DEB1EBEC-304C-402E-8E63-9127356D5E03}" dt="2023-02-14T10:46:55.165" v="11530" actId="164"/>
          <ac:grpSpMkLst>
            <pc:docMk/>
            <pc:sldMk cId="0" sldId="270"/>
            <ac:grpSpMk id="66" creationId="{00000000-0000-0000-0000-000000000000}"/>
          </ac:grpSpMkLst>
        </pc:grpChg>
        <pc:grpChg chg="mod ord">
          <ac:chgData name="Stanley, Isabel" userId="d6b018f4-4d59-4bd7-9ca0-291e7cc7312e" providerId="ADAL" clId="{DEB1EBEC-304C-402E-8E63-9127356D5E03}" dt="2023-02-14T10:48:25.175" v="11557" actId="164"/>
          <ac:grpSpMkLst>
            <pc:docMk/>
            <pc:sldMk cId="0" sldId="270"/>
            <ac:grpSpMk id="69" creationId="{00000000-0000-0000-0000-000000000000}"/>
          </ac:grpSpMkLst>
        </pc:grpChg>
        <pc:grpChg chg="mod ord">
          <ac:chgData name="Stanley, Isabel" userId="d6b018f4-4d59-4bd7-9ca0-291e7cc7312e" providerId="ADAL" clId="{DEB1EBEC-304C-402E-8E63-9127356D5E03}" dt="2023-02-14T10:51:59.915" v="11603" actId="164"/>
          <ac:grpSpMkLst>
            <pc:docMk/>
            <pc:sldMk cId="0" sldId="270"/>
            <ac:grpSpMk id="72" creationId="{00000000-0000-0000-0000-000000000000}"/>
          </ac:grpSpMkLst>
        </pc:grpChg>
        <pc:grpChg chg="add del mod">
          <ac:chgData name="Stanley, Isabel" userId="d6b018f4-4d59-4bd7-9ca0-291e7cc7312e" providerId="ADAL" clId="{DEB1EBEC-304C-402E-8E63-9127356D5E03}" dt="2023-02-13T17:03:05.152" v="8710" actId="478"/>
          <ac:grpSpMkLst>
            <pc:docMk/>
            <pc:sldMk cId="0" sldId="270"/>
            <ac:grpSpMk id="102" creationId="{F147CBBD-836A-01AE-4CB6-505F3E4993B6}"/>
          </ac:grpSpMkLst>
        </pc:grpChg>
        <pc:grpChg chg="add del mod">
          <ac:chgData name="Stanley, Isabel" userId="d6b018f4-4d59-4bd7-9ca0-291e7cc7312e" providerId="ADAL" clId="{DEB1EBEC-304C-402E-8E63-9127356D5E03}" dt="2023-02-13T17:02:59.023" v="8708" actId="478"/>
          <ac:grpSpMkLst>
            <pc:docMk/>
            <pc:sldMk cId="0" sldId="270"/>
            <ac:grpSpMk id="116" creationId="{9ECA7C3E-76F1-C8BC-1ABE-3020DC42AA6F}"/>
          </ac:grpSpMkLst>
        </pc:grpChg>
        <pc:grpChg chg="add mod">
          <ac:chgData name="Stanley, Isabel" userId="d6b018f4-4d59-4bd7-9ca0-291e7cc7312e" providerId="ADAL" clId="{DEB1EBEC-304C-402E-8E63-9127356D5E03}" dt="2023-02-14T10:52:04.935" v="11604" actId="164"/>
          <ac:grpSpMkLst>
            <pc:docMk/>
            <pc:sldMk cId="0" sldId="270"/>
            <ac:grpSpMk id="130" creationId="{33E90E26-5A8A-E81D-2985-BB80C70A9A0F}"/>
          </ac:grpSpMkLst>
        </pc:grpChg>
        <pc:grpChg chg="add mod ord">
          <ac:chgData name="Stanley, Isabel" userId="d6b018f4-4d59-4bd7-9ca0-291e7cc7312e" providerId="ADAL" clId="{DEB1EBEC-304C-402E-8E63-9127356D5E03}" dt="2023-02-14T10:52:51.491" v="11807" actId="962"/>
          <ac:grpSpMkLst>
            <pc:docMk/>
            <pc:sldMk cId="0" sldId="270"/>
            <ac:grpSpMk id="146" creationId="{A79873A7-9642-9BC5-1BB8-C775BAEAE656}"/>
          </ac:grpSpMkLst>
        </pc:grpChg>
        <pc:grpChg chg="add mod">
          <ac:chgData name="Stanley, Isabel" userId="d6b018f4-4d59-4bd7-9ca0-291e7cc7312e" providerId="ADAL" clId="{DEB1EBEC-304C-402E-8E63-9127356D5E03}" dt="2023-02-14T10:52:46.259" v="11789" actId="962"/>
          <ac:grpSpMkLst>
            <pc:docMk/>
            <pc:sldMk cId="0" sldId="270"/>
            <ac:grpSpMk id="149" creationId="{7BA8C7E9-8B96-6C63-BC17-1562B043118C}"/>
          </ac:grpSpMkLst>
        </pc:grpChg>
        <pc:grpChg chg="add mod">
          <ac:chgData name="Stanley, Isabel" userId="d6b018f4-4d59-4bd7-9ca0-291e7cc7312e" providerId="ADAL" clId="{DEB1EBEC-304C-402E-8E63-9127356D5E03}" dt="2023-02-14T10:52:38.322" v="11751" actId="962"/>
          <ac:grpSpMkLst>
            <pc:docMk/>
            <pc:sldMk cId="0" sldId="270"/>
            <ac:grpSpMk id="151" creationId="{CF1DBF16-823B-AEB7-E8FA-E408EF8AE7AB}"/>
          </ac:grpSpMkLst>
        </pc:grpChg>
        <pc:grpChg chg="add mod">
          <ac:chgData name="Stanley, Isabel" userId="d6b018f4-4d59-4bd7-9ca0-291e7cc7312e" providerId="ADAL" clId="{DEB1EBEC-304C-402E-8E63-9127356D5E03}" dt="2023-02-14T10:52:28.587" v="11687" actId="962"/>
          <ac:grpSpMkLst>
            <pc:docMk/>
            <pc:sldMk cId="0" sldId="270"/>
            <ac:grpSpMk id="155" creationId="{D2381363-FA5C-1321-97A5-12609FCE1F3D}"/>
          </ac:grpSpMkLst>
        </pc:grpChg>
        <pc:grpChg chg="add mod ord">
          <ac:chgData name="Stanley, Isabel" userId="d6b018f4-4d59-4bd7-9ca0-291e7cc7312e" providerId="ADAL" clId="{DEB1EBEC-304C-402E-8E63-9127356D5E03}" dt="2023-02-14T10:53:02.413" v="11817"/>
          <ac:grpSpMkLst>
            <pc:docMk/>
            <pc:sldMk cId="0" sldId="270"/>
            <ac:grpSpMk id="156" creationId="{222AA1F6-E0BD-9E90-323B-55ED1ACD3C7B}"/>
          </ac:grpSpMkLst>
        </pc:grpChg>
      </pc:sldChg>
      <pc:sldChg chg="addSp modSp mod">
        <pc:chgData name="Stanley, Isabel" userId="d6b018f4-4d59-4bd7-9ca0-291e7cc7312e" providerId="ADAL" clId="{DEB1EBEC-304C-402E-8E63-9127356D5E03}" dt="2023-02-14T10:53:41.616" v="11837"/>
        <pc:sldMkLst>
          <pc:docMk/>
          <pc:sldMk cId="0" sldId="271"/>
        </pc:sldMkLst>
        <pc:spChg chg="mod">
          <ac:chgData name="Stanley, Isabel" userId="d6b018f4-4d59-4bd7-9ca0-291e7cc7312e" providerId="ADAL" clId="{DEB1EBEC-304C-402E-8E63-9127356D5E03}" dt="2023-02-13T17:03:30.961" v="8718" actId="1076"/>
          <ac:spMkLst>
            <pc:docMk/>
            <pc:sldMk cId="0" sldId="271"/>
            <ac:spMk id="2" creationId="{00000000-0000-0000-0000-000000000000}"/>
          </ac:spMkLst>
        </pc:spChg>
        <pc:spChg chg="mod">
          <ac:chgData name="Stanley, Isabel" userId="d6b018f4-4d59-4bd7-9ca0-291e7cc7312e" providerId="ADAL" clId="{DEB1EBEC-304C-402E-8E63-9127356D5E03}" dt="2023-02-14T10:53:25.527" v="11825" actId="164"/>
          <ac:spMkLst>
            <pc:docMk/>
            <pc:sldMk cId="0" sldId="271"/>
            <ac:spMk id="17" creationId="{00000000-0000-0000-0000-000000000000}"/>
          </ac:spMkLst>
        </pc:spChg>
        <pc:spChg chg="ord">
          <ac:chgData name="Stanley, Isabel" userId="d6b018f4-4d59-4bd7-9ca0-291e7cc7312e" providerId="ADAL" clId="{DEB1EBEC-304C-402E-8E63-9127356D5E03}" dt="2023-02-14T10:53:19.936" v="11824"/>
          <ac:spMkLst>
            <pc:docMk/>
            <pc:sldMk cId="0" sldId="271"/>
            <ac:spMk id="18" creationId="{00000000-0000-0000-0000-000000000000}"/>
          </ac:spMkLst>
        </pc:spChg>
        <pc:spChg chg="ord">
          <ac:chgData name="Stanley, Isabel" userId="d6b018f4-4d59-4bd7-9ca0-291e7cc7312e" providerId="ADAL" clId="{DEB1EBEC-304C-402E-8E63-9127356D5E03}" dt="2023-02-14T10:53:28.927" v="11826"/>
          <ac:spMkLst>
            <pc:docMk/>
            <pc:sldMk cId="0" sldId="271"/>
            <ac:spMk id="19" creationId="{00000000-0000-0000-0000-000000000000}"/>
          </ac:spMkLst>
        </pc:spChg>
        <pc:grpChg chg="mod">
          <ac:chgData name="Stanley, Isabel" userId="d6b018f4-4d59-4bd7-9ca0-291e7cc7312e" providerId="ADAL" clId="{DEB1EBEC-304C-402E-8E63-9127356D5E03}" dt="2023-02-14T10:53:25.527" v="11825" actId="164"/>
          <ac:grpSpMkLst>
            <pc:docMk/>
            <pc:sldMk cId="0" sldId="271"/>
            <ac:grpSpMk id="3" creationId="{00000000-0000-0000-0000-000000000000}"/>
          </ac:grpSpMkLst>
        </pc:grpChg>
        <pc:grpChg chg="add mod ord">
          <ac:chgData name="Stanley, Isabel" userId="d6b018f4-4d59-4bd7-9ca0-291e7cc7312e" providerId="ADAL" clId="{DEB1EBEC-304C-402E-8E63-9127356D5E03}" dt="2023-02-14T10:53:41.616" v="11837"/>
          <ac:grpSpMkLst>
            <pc:docMk/>
            <pc:sldMk cId="0" sldId="271"/>
            <ac:grpSpMk id="21" creationId="{A4FE4447-ECDD-C71C-0DA4-9E58AAF85C42}"/>
          </ac:grpSpMkLst>
        </pc:grpChg>
        <pc:picChg chg="mod ord">
          <ac:chgData name="Stanley, Isabel" userId="d6b018f4-4d59-4bd7-9ca0-291e7cc7312e" providerId="ADAL" clId="{DEB1EBEC-304C-402E-8E63-9127356D5E03}" dt="2023-02-14T10:53:30.462" v="11828"/>
          <ac:picMkLst>
            <pc:docMk/>
            <pc:sldMk cId="0" sldId="271"/>
            <ac:picMk id="20" creationId="{00000000-0000-0000-0000-000000000000}"/>
          </ac:picMkLst>
        </pc:picChg>
      </pc:sldChg>
      <pc:sldChg chg="modSp mod">
        <pc:chgData name="Stanley, Isabel" userId="d6b018f4-4d59-4bd7-9ca0-291e7cc7312e" providerId="ADAL" clId="{DEB1EBEC-304C-402E-8E63-9127356D5E03}" dt="2023-02-13T16:58:39.887" v="7776" actId="962"/>
        <pc:sldMkLst>
          <pc:docMk/>
          <pc:sldMk cId="0" sldId="274"/>
        </pc:sldMkLst>
        <pc:picChg chg="mod">
          <ac:chgData name="Stanley, Isabel" userId="d6b018f4-4d59-4bd7-9ca0-291e7cc7312e" providerId="ADAL" clId="{DEB1EBEC-304C-402E-8E63-9127356D5E03}" dt="2023-02-13T16:58:39.887" v="7776" actId="962"/>
          <ac:picMkLst>
            <pc:docMk/>
            <pc:sldMk cId="0" sldId="274"/>
            <ac:picMk id="2" creationId="{00000000-0000-0000-0000-000000000000}"/>
          </ac:picMkLst>
        </pc:picChg>
      </pc:sldChg>
      <pc:sldChg chg="addSp modSp mod">
        <pc:chgData name="Stanley, Isabel" userId="d6b018f4-4d59-4bd7-9ca0-291e7cc7312e" providerId="ADAL" clId="{DEB1EBEC-304C-402E-8E63-9127356D5E03}" dt="2023-02-14T10:53:46.476" v="11839"/>
        <pc:sldMkLst>
          <pc:docMk/>
          <pc:sldMk cId="0" sldId="275"/>
        </pc:sldMkLst>
        <pc:spChg chg="add mod ord">
          <ac:chgData name="Stanley, Isabel" userId="d6b018f4-4d59-4bd7-9ca0-291e7cc7312e" providerId="ADAL" clId="{DEB1EBEC-304C-402E-8E63-9127356D5E03}" dt="2023-02-14T10:53:46.476" v="11839"/>
          <ac:spMkLst>
            <pc:docMk/>
            <pc:sldMk cId="0" sldId="275"/>
            <ac:spMk id="4" creationId="{AE1D514B-6BD4-B221-F237-0B6F2D3BCCE1}"/>
          </ac:spMkLst>
        </pc:spChg>
        <pc:picChg chg="mod">
          <ac:chgData name="Stanley, Isabel" userId="d6b018f4-4d59-4bd7-9ca0-291e7cc7312e" providerId="ADAL" clId="{DEB1EBEC-304C-402E-8E63-9127356D5E03}" dt="2023-02-13T16:32:20.425" v="1257" actId="962"/>
          <ac:picMkLst>
            <pc:docMk/>
            <pc:sldMk cId="0" sldId="275"/>
            <ac:picMk id="2"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7999"/>
          </a:xfrm>
          <a:prstGeom prst="rect">
            <a:avLst/>
          </a:prstGeom>
        </p:spPr>
      </p:pic>
      <p:sp>
        <p:nvSpPr>
          <p:cNvPr id="2" name="Holder 2"/>
          <p:cNvSpPr>
            <a:spLocks noGrp="1"/>
          </p:cNvSpPr>
          <p:nvPr>
            <p:ph type="ctrTitle"/>
          </p:nvPr>
        </p:nvSpPr>
        <p:spPr>
          <a:xfrm>
            <a:off x="90017" y="130302"/>
            <a:ext cx="3930650" cy="574040"/>
          </a:xfrm>
          <a:prstGeom prst="rect">
            <a:avLst/>
          </a:prstGeom>
        </p:spPr>
        <p:txBody>
          <a:bodyPr wrap="square" lIns="0" tIns="0" rIns="0" bIns="0">
            <a:spAutoFit/>
          </a:bodyPr>
          <a:lstStyle>
            <a:lvl1pPr>
              <a:defRPr sz="6600" b="0" i="0">
                <a:solidFill>
                  <a:srgbClr val="3A3838"/>
                </a:solidFill>
                <a:latin typeface="Trebuchet MS"/>
                <a:cs typeface="Trebuchet MS"/>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600" b="0" i="0">
                <a:solidFill>
                  <a:srgbClr val="3A3838"/>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600" b="0" i="0">
                <a:solidFill>
                  <a:srgbClr val="3A3838"/>
                </a:solidFill>
                <a:latin typeface="Trebuchet MS"/>
                <a:cs typeface="Trebuchet MS"/>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600" b="0" i="0">
                <a:solidFill>
                  <a:srgbClr val="3A3838"/>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7999"/>
          </a:xfrm>
          <a:prstGeom prst="rect">
            <a:avLst/>
          </a:prstGeom>
        </p:spPr>
      </p:pic>
      <p:sp>
        <p:nvSpPr>
          <p:cNvPr id="2" name="Holder 2"/>
          <p:cNvSpPr>
            <a:spLocks noGrp="1"/>
          </p:cNvSpPr>
          <p:nvPr>
            <p:ph type="title"/>
          </p:nvPr>
        </p:nvSpPr>
        <p:spPr>
          <a:xfrm>
            <a:off x="1109878" y="1788921"/>
            <a:ext cx="9972243" cy="2586354"/>
          </a:xfrm>
          <a:prstGeom prst="rect">
            <a:avLst/>
          </a:prstGeom>
        </p:spPr>
        <p:txBody>
          <a:bodyPr wrap="square" lIns="0" tIns="0" rIns="0" bIns="0">
            <a:spAutoFit/>
          </a:bodyPr>
          <a:lstStyle>
            <a:lvl1pPr>
              <a:defRPr sz="6600" b="0" i="0">
                <a:solidFill>
                  <a:srgbClr val="3A3838"/>
                </a:solidFill>
                <a:latin typeface="Trebuchet MS"/>
                <a:cs typeface="Trebuchet MS"/>
              </a:defRPr>
            </a:lvl1pPr>
          </a:lstStyle>
          <a:p>
            <a:endParaRPr/>
          </a:p>
        </p:txBody>
      </p:sp>
      <p:sp>
        <p:nvSpPr>
          <p:cNvPr id="3" name="Holder 3"/>
          <p:cNvSpPr>
            <a:spLocks noGrp="1"/>
          </p:cNvSpPr>
          <p:nvPr>
            <p:ph type="body" idx="1"/>
          </p:nvPr>
        </p:nvSpPr>
        <p:spPr>
          <a:xfrm>
            <a:off x="916939" y="1379982"/>
            <a:ext cx="10346690" cy="4381500"/>
          </a:xfrm>
          <a:prstGeom prst="rect">
            <a:avLst/>
          </a:prstGeom>
        </p:spPr>
        <p:txBody>
          <a:bodyPr wrap="square" lIns="0" tIns="0" rIns="0" bIns="0">
            <a:spAutoFit/>
          </a:bodyPr>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2/13/2023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Background of ArabTrans logo on a grey background. In left-hand bottom corner, logos for European Union, ArabTrans, Seventh Framework Programme, and University of Aberdeen."/>
          <p:cNvPicPr/>
          <p:nvPr/>
        </p:nvPicPr>
        <p:blipFill>
          <a:blip r:embed="rId2" cstate="print"/>
          <a:stretch>
            <a:fillRect/>
          </a:stretch>
        </p:blipFill>
        <p:spPr>
          <a:xfrm>
            <a:off x="0" y="0"/>
            <a:ext cx="12192000" cy="6857999"/>
          </a:xfrm>
          <a:prstGeom prst="rect">
            <a:avLst/>
          </a:prstGeom>
        </p:spPr>
      </p:pic>
      <p:sp>
        <p:nvSpPr>
          <p:cNvPr id="3" name="object 3"/>
          <p:cNvSpPr txBox="1">
            <a:spLocks noGrp="1"/>
          </p:cNvSpPr>
          <p:nvPr>
            <p:ph type="title"/>
          </p:nvPr>
        </p:nvSpPr>
        <p:spPr>
          <a:xfrm>
            <a:off x="577392" y="1057478"/>
            <a:ext cx="3947160" cy="1031875"/>
          </a:xfrm>
          <a:prstGeom prst="rect">
            <a:avLst/>
          </a:prstGeom>
        </p:spPr>
        <p:txBody>
          <a:bodyPr vert="horz" wrap="square" lIns="0" tIns="12700" rIns="0" bIns="0" rtlCol="0">
            <a:spAutoFit/>
          </a:bodyPr>
          <a:lstStyle/>
          <a:p>
            <a:pPr marL="12700">
              <a:lnSpc>
                <a:spcPct val="100000"/>
              </a:lnSpc>
              <a:spcBef>
                <a:spcPts val="100"/>
              </a:spcBef>
            </a:pPr>
            <a:r>
              <a:rPr dirty="0"/>
              <a:t>Arab</a:t>
            </a:r>
            <a:r>
              <a:rPr spc="-150" dirty="0"/>
              <a:t> </a:t>
            </a:r>
            <a:r>
              <a:rPr spc="-715" dirty="0"/>
              <a:t>T</a:t>
            </a:r>
            <a:r>
              <a:rPr spc="10" dirty="0"/>
              <a:t>r</a:t>
            </a:r>
            <a:r>
              <a:rPr spc="5" dirty="0"/>
              <a:t>an</a:t>
            </a:r>
            <a:r>
              <a:rPr spc="10" dirty="0"/>
              <a:t>s</a:t>
            </a:r>
          </a:p>
        </p:txBody>
      </p:sp>
      <p:sp>
        <p:nvSpPr>
          <p:cNvPr id="4" name="object 4"/>
          <p:cNvSpPr txBox="1"/>
          <p:nvPr/>
        </p:nvSpPr>
        <p:spPr>
          <a:xfrm>
            <a:off x="577392" y="2138553"/>
            <a:ext cx="7594600" cy="2165350"/>
          </a:xfrm>
          <a:prstGeom prst="rect">
            <a:avLst/>
          </a:prstGeom>
        </p:spPr>
        <p:txBody>
          <a:bodyPr vert="horz" wrap="square" lIns="0" tIns="53975" rIns="0" bIns="0" rtlCol="0">
            <a:spAutoFit/>
          </a:bodyPr>
          <a:lstStyle/>
          <a:p>
            <a:pPr marL="12700" marR="343535">
              <a:lnSpc>
                <a:spcPts val="2590"/>
              </a:lnSpc>
              <a:spcBef>
                <a:spcPts val="425"/>
              </a:spcBef>
            </a:pPr>
            <a:r>
              <a:rPr sz="2400" spc="-335" dirty="0">
                <a:solidFill>
                  <a:srgbClr val="3A3838"/>
                </a:solidFill>
                <a:latin typeface="Trebuchet MS"/>
                <a:cs typeface="Trebuchet MS"/>
              </a:rPr>
              <a:t>Political,</a:t>
            </a:r>
            <a:r>
              <a:rPr sz="2400" spc="-240" dirty="0">
                <a:solidFill>
                  <a:srgbClr val="3A3838"/>
                </a:solidFill>
                <a:latin typeface="Trebuchet MS"/>
                <a:cs typeface="Trebuchet MS"/>
              </a:rPr>
              <a:t> </a:t>
            </a:r>
            <a:r>
              <a:rPr sz="2400" spc="-385" dirty="0">
                <a:solidFill>
                  <a:srgbClr val="3A3838"/>
                </a:solidFill>
                <a:latin typeface="Trebuchet MS"/>
                <a:cs typeface="Trebuchet MS"/>
              </a:rPr>
              <a:t>Economic</a:t>
            </a:r>
            <a:r>
              <a:rPr sz="2400" spc="-245" dirty="0">
                <a:solidFill>
                  <a:srgbClr val="3A3838"/>
                </a:solidFill>
                <a:latin typeface="Trebuchet MS"/>
                <a:cs typeface="Trebuchet MS"/>
              </a:rPr>
              <a:t> </a:t>
            </a:r>
            <a:r>
              <a:rPr sz="2400" spc="-405" dirty="0">
                <a:solidFill>
                  <a:srgbClr val="3A3838"/>
                </a:solidFill>
                <a:latin typeface="Trebuchet MS"/>
                <a:cs typeface="Trebuchet MS"/>
              </a:rPr>
              <a:t>and</a:t>
            </a:r>
            <a:r>
              <a:rPr sz="2400" spc="-254" dirty="0">
                <a:solidFill>
                  <a:srgbClr val="3A3838"/>
                </a:solidFill>
                <a:latin typeface="Trebuchet MS"/>
                <a:cs typeface="Trebuchet MS"/>
              </a:rPr>
              <a:t> </a:t>
            </a:r>
            <a:r>
              <a:rPr sz="2400" spc="-295" dirty="0">
                <a:solidFill>
                  <a:srgbClr val="3A3838"/>
                </a:solidFill>
                <a:latin typeface="Trebuchet MS"/>
                <a:cs typeface="Trebuchet MS"/>
              </a:rPr>
              <a:t>Social</a:t>
            </a:r>
            <a:r>
              <a:rPr sz="2400" spc="-280" dirty="0">
                <a:solidFill>
                  <a:srgbClr val="3A3838"/>
                </a:solidFill>
                <a:latin typeface="Trebuchet MS"/>
                <a:cs typeface="Trebuchet MS"/>
              </a:rPr>
              <a:t> </a:t>
            </a:r>
            <a:r>
              <a:rPr sz="2400" spc="-330" dirty="0">
                <a:solidFill>
                  <a:srgbClr val="3A3838"/>
                </a:solidFill>
                <a:latin typeface="Trebuchet MS"/>
                <a:cs typeface="Trebuchet MS"/>
              </a:rPr>
              <a:t>Transformations</a:t>
            </a:r>
            <a:r>
              <a:rPr sz="2400" spc="-265" dirty="0">
                <a:solidFill>
                  <a:srgbClr val="3A3838"/>
                </a:solidFill>
                <a:latin typeface="Trebuchet MS"/>
                <a:cs typeface="Trebuchet MS"/>
              </a:rPr>
              <a:t> </a:t>
            </a:r>
            <a:r>
              <a:rPr sz="2400" spc="-340" dirty="0">
                <a:solidFill>
                  <a:srgbClr val="3A3838"/>
                </a:solidFill>
                <a:latin typeface="Trebuchet MS"/>
                <a:cs typeface="Trebuchet MS"/>
              </a:rPr>
              <a:t>in</a:t>
            </a:r>
            <a:r>
              <a:rPr sz="2400" spc="-229" dirty="0">
                <a:solidFill>
                  <a:srgbClr val="3A3838"/>
                </a:solidFill>
                <a:latin typeface="Trebuchet MS"/>
                <a:cs typeface="Trebuchet MS"/>
              </a:rPr>
              <a:t> </a:t>
            </a:r>
            <a:r>
              <a:rPr sz="2400" spc="-390" dirty="0">
                <a:solidFill>
                  <a:srgbClr val="3A3838"/>
                </a:solidFill>
                <a:latin typeface="Trebuchet MS"/>
                <a:cs typeface="Trebuchet MS"/>
              </a:rPr>
              <a:t>the</a:t>
            </a:r>
            <a:r>
              <a:rPr sz="2400" spc="-245" dirty="0">
                <a:solidFill>
                  <a:srgbClr val="3A3838"/>
                </a:solidFill>
                <a:latin typeface="Trebuchet MS"/>
                <a:cs typeface="Trebuchet MS"/>
              </a:rPr>
              <a:t> </a:t>
            </a:r>
            <a:r>
              <a:rPr sz="2400" spc="-400" dirty="0">
                <a:solidFill>
                  <a:srgbClr val="3A3838"/>
                </a:solidFill>
                <a:latin typeface="Trebuchet MS"/>
                <a:cs typeface="Trebuchet MS"/>
              </a:rPr>
              <a:t>Middle</a:t>
            </a:r>
            <a:r>
              <a:rPr sz="2400" spc="-220" dirty="0">
                <a:solidFill>
                  <a:srgbClr val="3A3838"/>
                </a:solidFill>
                <a:latin typeface="Trebuchet MS"/>
                <a:cs typeface="Trebuchet MS"/>
              </a:rPr>
              <a:t> </a:t>
            </a:r>
            <a:r>
              <a:rPr sz="2400" spc="-320" dirty="0">
                <a:solidFill>
                  <a:srgbClr val="3A3838"/>
                </a:solidFill>
                <a:latin typeface="Trebuchet MS"/>
                <a:cs typeface="Trebuchet MS"/>
              </a:rPr>
              <a:t>East</a:t>
            </a:r>
            <a:r>
              <a:rPr sz="2400" spc="-245" dirty="0">
                <a:solidFill>
                  <a:srgbClr val="3A3838"/>
                </a:solidFill>
                <a:latin typeface="Trebuchet MS"/>
                <a:cs typeface="Trebuchet MS"/>
              </a:rPr>
              <a:t> </a:t>
            </a:r>
            <a:r>
              <a:rPr sz="2400" spc="-405" dirty="0">
                <a:solidFill>
                  <a:srgbClr val="3A3838"/>
                </a:solidFill>
                <a:latin typeface="Trebuchet MS"/>
                <a:cs typeface="Trebuchet MS"/>
              </a:rPr>
              <a:t>and</a:t>
            </a:r>
            <a:r>
              <a:rPr sz="2400" spc="-240" dirty="0">
                <a:solidFill>
                  <a:srgbClr val="3A3838"/>
                </a:solidFill>
                <a:latin typeface="Trebuchet MS"/>
                <a:cs typeface="Trebuchet MS"/>
              </a:rPr>
              <a:t> </a:t>
            </a:r>
            <a:r>
              <a:rPr sz="2400" spc="-365" dirty="0">
                <a:solidFill>
                  <a:srgbClr val="3A3838"/>
                </a:solidFill>
                <a:latin typeface="Trebuchet MS"/>
                <a:cs typeface="Trebuchet MS"/>
              </a:rPr>
              <a:t>North </a:t>
            </a:r>
            <a:r>
              <a:rPr sz="2400" spc="-330" dirty="0">
                <a:solidFill>
                  <a:srgbClr val="3A3838"/>
                </a:solidFill>
                <a:latin typeface="Trebuchet MS"/>
                <a:cs typeface="Trebuchet MS"/>
              </a:rPr>
              <a:t>Africa</a:t>
            </a:r>
            <a:endParaRPr sz="2400">
              <a:latin typeface="Trebuchet MS"/>
              <a:cs typeface="Trebuchet MS"/>
            </a:endParaRPr>
          </a:p>
          <a:p>
            <a:pPr>
              <a:lnSpc>
                <a:spcPct val="100000"/>
              </a:lnSpc>
              <a:spcBef>
                <a:spcPts val="15"/>
              </a:spcBef>
            </a:pPr>
            <a:endParaRPr sz="2200">
              <a:latin typeface="Trebuchet MS"/>
              <a:cs typeface="Trebuchet MS"/>
            </a:endParaRPr>
          </a:p>
          <a:p>
            <a:pPr marL="12700" marR="5080">
              <a:lnSpc>
                <a:spcPts val="2590"/>
              </a:lnSpc>
            </a:pPr>
            <a:r>
              <a:rPr sz="2500" i="1" spc="-540" dirty="0">
                <a:solidFill>
                  <a:srgbClr val="DB1F4E"/>
                </a:solidFill>
                <a:latin typeface="Trebuchet MS"/>
                <a:cs typeface="Trebuchet MS"/>
              </a:rPr>
              <a:t>What</a:t>
            </a:r>
            <a:r>
              <a:rPr sz="2500" i="1" spc="-285" dirty="0">
                <a:solidFill>
                  <a:srgbClr val="DB1F4E"/>
                </a:solidFill>
                <a:latin typeface="Trebuchet MS"/>
                <a:cs typeface="Trebuchet MS"/>
              </a:rPr>
              <a:t> </a:t>
            </a:r>
            <a:r>
              <a:rPr sz="2500" i="1" spc="-465" dirty="0">
                <a:solidFill>
                  <a:srgbClr val="DB1F4E"/>
                </a:solidFill>
                <a:latin typeface="Trebuchet MS"/>
                <a:cs typeface="Trebuchet MS"/>
              </a:rPr>
              <a:t>do</a:t>
            </a:r>
            <a:r>
              <a:rPr sz="2500" i="1" spc="-270" dirty="0">
                <a:solidFill>
                  <a:srgbClr val="DB1F4E"/>
                </a:solidFill>
                <a:latin typeface="Trebuchet MS"/>
                <a:cs typeface="Trebuchet MS"/>
              </a:rPr>
              <a:t> </a:t>
            </a:r>
            <a:r>
              <a:rPr sz="2500" i="1" spc="-434" dirty="0">
                <a:solidFill>
                  <a:srgbClr val="DB1F4E"/>
                </a:solidFill>
                <a:latin typeface="Trebuchet MS"/>
                <a:cs typeface="Trebuchet MS"/>
              </a:rPr>
              <a:t>People</a:t>
            </a:r>
            <a:r>
              <a:rPr sz="2500" i="1" spc="-275" dirty="0">
                <a:solidFill>
                  <a:srgbClr val="DB1F4E"/>
                </a:solidFill>
                <a:latin typeface="Trebuchet MS"/>
                <a:cs typeface="Trebuchet MS"/>
              </a:rPr>
              <a:t> </a:t>
            </a:r>
            <a:r>
              <a:rPr sz="2500" i="1" spc="-545" dirty="0">
                <a:solidFill>
                  <a:srgbClr val="DB1F4E"/>
                </a:solidFill>
                <a:latin typeface="Trebuchet MS"/>
                <a:cs typeface="Trebuchet MS"/>
              </a:rPr>
              <a:t>Want</a:t>
            </a:r>
            <a:r>
              <a:rPr sz="2500" i="1" spc="-295" dirty="0">
                <a:solidFill>
                  <a:srgbClr val="DB1F4E"/>
                </a:solidFill>
                <a:latin typeface="Trebuchet MS"/>
                <a:cs typeface="Trebuchet MS"/>
              </a:rPr>
              <a:t> </a:t>
            </a:r>
            <a:r>
              <a:rPr sz="2500" i="1" spc="-10" dirty="0">
                <a:solidFill>
                  <a:srgbClr val="DB1F4E"/>
                </a:solidFill>
                <a:latin typeface="Trebuchet MS"/>
                <a:cs typeface="Trebuchet MS"/>
              </a:rPr>
              <a:t>?</a:t>
            </a:r>
            <a:r>
              <a:rPr sz="2500" i="1" spc="-275" dirty="0">
                <a:solidFill>
                  <a:srgbClr val="DB1F4E"/>
                </a:solidFill>
                <a:latin typeface="Trebuchet MS"/>
                <a:cs typeface="Trebuchet MS"/>
              </a:rPr>
              <a:t> </a:t>
            </a:r>
            <a:r>
              <a:rPr sz="2500" i="1" spc="-409" dirty="0">
                <a:solidFill>
                  <a:srgbClr val="DB1F4E"/>
                </a:solidFill>
                <a:latin typeface="Trebuchet MS"/>
                <a:cs typeface="Trebuchet MS"/>
              </a:rPr>
              <a:t>Citizens’</a:t>
            </a:r>
            <a:r>
              <a:rPr sz="2500" i="1" spc="-270" dirty="0">
                <a:solidFill>
                  <a:srgbClr val="DB1F4E"/>
                </a:solidFill>
                <a:latin typeface="Trebuchet MS"/>
                <a:cs typeface="Trebuchet MS"/>
              </a:rPr>
              <a:t> </a:t>
            </a:r>
            <a:r>
              <a:rPr sz="2500" i="1" spc="-380" dirty="0">
                <a:solidFill>
                  <a:srgbClr val="DB1F4E"/>
                </a:solidFill>
                <a:latin typeface="Trebuchet MS"/>
                <a:cs typeface="Trebuchet MS"/>
              </a:rPr>
              <a:t>Perceptions</a:t>
            </a:r>
            <a:r>
              <a:rPr sz="2500" i="1" spc="-310" dirty="0">
                <a:solidFill>
                  <a:srgbClr val="DB1F4E"/>
                </a:solidFill>
                <a:latin typeface="Trebuchet MS"/>
                <a:cs typeface="Trebuchet MS"/>
              </a:rPr>
              <a:t> </a:t>
            </a:r>
            <a:r>
              <a:rPr sz="2500" i="1" spc="-440" dirty="0">
                <a:solidFill>
                  <a:srgbClr val="DB1F4E"/>
                </a:solidFill>
                <a:latin typeface="Trebuchet MS"/>
                <a:cs typeface="Trebuchet MS"/>
              </a:rPr>
              <a:t>of</a:t>
            </a:r>
            <a:r>
              <a:rPr sz="2500" i="1" spc="-275" dirty="0">
                <a:solidFill>
                  <a:srgbClr val="DB1F4E"/>
                </a:solidFill>
                <a:latin typeface="Trebuchet MS"/>
                <a:cs typeface="Trebuchet MS"/>
              </a:rPr>
              <a:t> </a:t>
            </a:r>
            <a:r>
              <a:rPr sz="2500" i="1" spc="-415" dirty="0">
                <a:solidFill>
                  <a:srgbClr val="DB1F4E"/>
                </a:solidFill>
                <a:latin typeface="Trebuchet MS"/>
                <a:cs typeface="Trebuchet MS"/>
              </a:rPr>
              <a:t>Democracy</a:t>
            </a:r>
            <a:r>
              <a:rPr sz="2500" i="1" spc="-305" dirty="0">
                <a:solidFill>
                  <a:srgbClr val="DB1F4E"/>
                </a:solidFill>
                <a:latin typeface="Trebuchet MS"/>
                <a:cs typeface="Trebuchet MS"/>
              </a:rPr>
              <a:t> </a:t>
            </a:r>
            <a:r>
              <a:rPr sz="2500" i="1" spc="-525" dirty="0">
                <a:solidFill>
                  <a:srgbClr val="DB1F4E"/>
                </a:solidFill>
                <a:latin typeface="Trebuchet MS"/>
                <a:cs typeface="Trebuchet MS"/>
              </a:rPr>
              <a:t>,</a:t>
            </a:r>
            <a:r>
              <a:rPr sz="2500" i="1" spc="-270" dirty="0">
                <a:solidFill>
                  <a:srgbClr val="DB1F4E"/>
                </a:solidFill>
                <a:latin typeface="Trebuchet MS"/>
                <a:cs typeface="Trebuchet MS"/>
              </a:rPr>
              <a:t> </a:t>
            </a:r>
            <a:r>
              <a:rPr sz="2500" i="1" spc="-470" dirty="0">
                <a:solidFill>
                  <a:srgbClr val="DB1F4E"/>
                </a:solidFill>
                <a:latin typeface="Trebuchet MS"/>
                <a:cs typeface="Trebuchet MS"/>
              </a:rPr>
              <a:t>Development</a:t>
            </a:r>
            <a:r>
              <a:rPr sz="2500" i="1" spc="-300" dirty="0">
                <a:solidFill>
                  <a:srgbClr val="DB1F4E"/>
                </a:solidFill>
                <a:latin typeface="Trebuchet MS"/>
                <a:cs typeface="Trebuchet MS"/>
              </a:rPr>
              <a:t> </a:t>
            </a:r>
            <a:r>
              <a:rPr sz="2500" i="1" spc="-525" dirty="0">
                <a:solidFill>
                  <a:srgbClr val="DB1F4E"/>
                </a:solidFill>
                <a:latin typeface="Trebuchet MS"/>
                <a:cs typeface="Trebuchet MS"/>
              </a:rPr>
              <a:t>,</a:t>
            </a:r>
            <a:r>
              <a:rPr sz="2500" i="1" spc="-270" dirty="0">
                <a:solidFill>
                  <a:srgbClr val="DB1F4E"/>
                </a:solidFill>
                <a:latin typeface="Trebuchet MS"/>
                <a:cs typeface="Trebuchet MS"/>
              </a:rPr>
              <a:t> </a:t>
            </a:r>
            <a:r>
              <a:rPr sz="2500" i="1" spc="-490" dirty="0">
                <a:solidFill>
                  <a:srgbClr val="DB1F4E"/>
                </a:solidFill>
                <a:latin typeface="Trebuchet MS"/>
                <a:cs typeface="Trebuchet MS"/>
              </a:rPr>
              <a:t>and </a:t>
            </a:r>
            <a:r>
              <a:rPr sz="2500" i="1" spc="-430" dirty="0">
                <a:solidFill>
                  <a:srgbClr val="DB1F4E"/>
                </a:solidFill>
                <a:latin typeface="Trebuchet MS"/>
                <a:cs typeface="Trebuchet MS"/>
              </a:rPr>
              <a:t>EU-</a:t>
            </a:r>
            <a:r>
              <a:rPr sz="2500" i="1" spc="-585" dirty="0">
                <a:solidFill>
                  <a:srgbClr val="DB1F4E"/>
                </a:solidFill>
                <a:latin typeface="Trebuchet MS"/>
                <a:cs typeface="Trebuchet MS"/>
              </a:rPr>
              <a:t>MENA</a:t>
            </a:r>
            <a:r>
              <a:rPr sz="2500" i="1" spc="-240" dirty="0">
                <a:solidFill>
                  <a:srgbClr val="DB1F4E"/>
                </a:solidFill>
                <a:latin typeface="Trebuchet MS"/>
                <a:cs typeface="Trebuchet MS"/>
              </a:rPr>
              <a:t> </a:t>
            </a:r>
            <a:r>
              <a:rPr sz="2500" i="1" spc="-395" dirty="0">
                <a:solidFill>
                  <a:srgbClr val="DB1F4E"/>
                </a:solidFill>
                <a:latin typeface="Trebuchet MS"/>
                <a:cs typeface="Trebuchet MS"/>
              </a:rPr>
              <a:t>Relations</a:t>
            </a:r>
            <a:r>
              <a:rPr sz="2500" i="1" spc="-275" dirty="0">
                <a:solidFill>
                  <a:srgbClr val="DB1F4E"/>
                </a:solidFill>
                <a:latin typeface="Trebuchet MS"/>
                <a:cs typeface="Trebuchet MS"/>
              </a:rPr>
              <a:t> </a:t>
            </a:r>
            <a:r>
              <a:rPr sz="2500" i="1" spc="-409" dirty="0">
                <a:solidFill>
                  <a:srgbClr val="DB1F4E"/>
                </a:solidFill>
                <a:latin typeface="Trebuchet MS"/>
                <a:cs typeface="Trebuchet MS"/>
              </a:rPr>
              <a:t>in</a:t>
            </a:r>
            <a:r>
              <a:rPr sz="2500" i="1" spc="-260" dirty="0">
                <a:solidFill>
                  <a:srgbClr val="DB1F4E"/>
                </a:solidFill>
                <a:latin typeface="Trebuchet MS"/>
                <a:cs typeface="Trebuchet MS"/>
              </a:rPr>
              <a:t> </a:t>
            </a:r>
            <a:r>
              <a:rPr sz="2500" i="1" spc="-465" dirty="0">
                <a:solidFill>
                  <a:srgbClr val="DB1F4E"/>
                </a:solidFill>
                <a:latin typeface="Trebuchet MS"/>
                <a:cs typeface="Trebuchet MS"/>
              </a:rPr>
              <a:t>Egypt,</a:t>
            </a:r>
            <a:r>
              <a:rPr sz="2500" i="1" spc="-254" dirty="0">
                <a:solidFill>
                  <a:srgbClr val="DB1F4E"/>
                </a:solidFill>
                <a:latin typeface="Trebuchet MS"/>
                <a:cs typeface="Trebuchet MS"/>
              </a:rPr>
              <a:t> </a:t>
            </a:r>
            <a:r>
              <a:rPr sz="2500" i="1" spc="-385" dirty="0">
                <a:solidFill>
                  <a:srgbClr val="DB1F4E"/>
                </a:solidFill>
                <a:latin typeface="Trebuchet MS"/>
                <a:cs typeface="Trebuchet MS"/>
              </a:rPr>
              <a:t>Iraq,</a:t>
            </a:r>
            <a:r>
              <a:rPr sz="2500" i="1" spc="-280" dirty="0">
                <a:solidFill>
                  <a:srgbClr val="DB1F4E"/>
                </a:solidFill>
                <a:latin typeface="Trebuchet MS"/>
                <a:cs typeface="Trebuchet MS"/>
              </a:rPr>
              <a:t> </a:t>
            </a:r>
            <a:r>
              <a:rPr sz="2500" i="1" spc="-405" dirty="0">
                <a:solidFill>
                  <a:srgbClr val="DB1F4E"/>
                </a:solidFill>
                <a:latin typeface="Trebuchet MS"/>
                <a:cs typeface="Trebuchet MS"/>
              </a:rPr>
              <a:t>Jordan,</a:t>
            </a:r>
            <a:r>
              <a:rPr sz="2500" i="1" spc="-300" dirty="0">
                <a:solidFill>
                  <a:srgbClr val="DB1F4E"/>
                </a:solidFill>
                <a:latin typeface="Trebuchet MS"/>
                <a:cs typeface="Trebuchet MS"/>
              </a:rPr>
              <a:t> </a:t>
            </a:r>
            <a:r>
              <a:rPr sz="2500" i="1" spc="-430" dirty="0">
                <a:solidFill>
                  <a:srgbClr val="DB1F4E"/>
                </a:solidFill>
                <a:latin typeface="Trebuchet MS"/>
                <a:cs typeface="Trebuchet MS"/>
              </a:rPr>
              <a:t>Libya</a:t>
            </a:r>
            <a:r>
              <a:rPr sz="2500" i="1" spc="-254" dirty="0">
                <a:solidFill>
                  <a:srgbClr val="DB1F4E"/>
                </a:solidFill>
                <a:latin typeface="Trebuchet MS"/>
                <a:cs typeface="Trebuchet MS"/>
              </a:rPr>
              <a:t> </a:t>
            </a:r>
            <a:r>
              <a:rPr sz="2500" i="1" spc="-465" dirty="0">
                <a:solidFill>
                  <a:srgbClr val="DB1F4E"/>
                </a:solidFill>
                <a:latin typeface="Trebuchet MS"/>
                <a:cs typeface="Trebuchet MS"/>
              </a:rPr>
              <a:t>and</a:t>
            </a:r>
            <a:r>
              <a:rPr sz="2500" i="1" spc="-270" dirty="0">
                <a:solidFill>
                  <a:srgbClr val="DB1F4E"/>
                </a:solidFill>
                <a:latin typeface="Trebuchet MS"/>
                <a:cs typeface="Trebuchet MS"/>
              </a:rPr>
              <a:t> </a:t>
            </a:r>
            <a:r>
              <a:rPr sz="2500" i="1" spc="-405" dirty="0">
                <a:solidFill>
                  <a:srgbClr val="DB1F4E"/>
                </a:solidFill>
                <a:latin typeface="Trebuchet MS"/>
                <a:cs typeface="Trebuchet MS"/>
              </a:rPr>
              <a:t>Morocco</a:t>
            </a:r>
            <a:r>
              <a:rPr sz="2500" i="1" spc="-265" dirty="0">
                <a:solidFill>
                  <a:srgbClr val="DB1F4E"/>
                </a:solidFill>
                <a:latin typeface="Trebuchet MS"/>
                <a:cs typeface="Trebuchet MS"/>
              </a:rPr>
              <a:t> </a:t>
            </a:r>
            <a:r>
              <a:rPr sz="2500" i="1" spc="-415" dirty="0">
                <a:solidFill>
                  <a:srgbClr val="DB1F4E"/>
                </a:solidFill>
                <a:latin typeface="Trebuchet MS"/>
                <a:cs typeface="Trebuchet MS"/>
              </a:rPr>
              <a:t>in</a:t>
            </a:r>
            <a:r>
              <a:rPr sz="2500" i="1" spc="-275" dirty="0">
                <a:solidFill>
                  <a:srgbClr val="DB1F4E"/>
                </a:solidFill>
                <a:latin typeface="Trebuchet MS"/>
                <a:cs typeface="Trebuchet MS"/>
              </a:rPr>
              <a:t> </a:t>
            </a:r>
            <a:r>
              <a:rPr sz="2500" i="1" spc="-495" dirty="0">
                <a:solidFill>
                  <a:srgbClr val="DB1F4E"/>
                </a:solidFill>
                <a:latin typeface="Trebuchet MS"/>
                <a:cs typeface="Trebuchet MS"/>
              </a:rPr>
              <a:t>2014</a:t>
            </a:r>
            <a:endParaRPr sz="2500">
              <a:latin typeface="Trebuchet MS"/>
              <a:cs typeface="Trebuchet MS"/>
            </a:endParaRPr>
          </a:p>
          <a:p>
            <a:pPr marL="12700">
              <a:lnSpc>
                <a:spcPct val="100000"/>
              </a:lnSpc>
              <a:spcBef>
                <a:spcPts val="590"/>
              </a:spcBef>
            </a:pPr>
            <a:r>
              <a:rPr sz="2500" i="1" spc="-375" dirty="0">
                <a:solidFill>
                  <a:srgbClr val="767070"/>
                </a:solidFill>
                <a:latin typeface="Trebuchet MS"/>
                <a:cs typeface="Trebuchet MS"/>
              </a:rPr>
              <a:t>Dr</a:t>
            </a:r>
            <a:r>
              <a:rPr sz="2500" i="1" spc="-280" dirty="0">
                <a:solidFill>
                  <a:srgbClr val="767070"/>
                </a:solidFill>
                <a:latin typeface="Trebuchet MS"/>
                <a:cs typeface="Trebuchet MS"/>
              </a:rPr>
              <a:t> </a:t>
            </a:r>
            <a:r>
              <a:rPr sz="2500" i="1" spc="-450" dirty="0">
                <a:solidFill>
                  <a:srgbClr val="767070"/>
                </a:solidFill>
                <a:latin typeface="Trebuchet MS"/>
                <a:cs typeface="Trebuchet MS"/>
              </a:rPr>
              <a:t>Andrea</a:t>
            </a:r>
            <a:r>
              <a:rPr sz="2500" i="1" spc="-275" dirty="0">
                <a:solidFill>
                  <a:srgbClr val="767070"/>
                </a:solidFill>
                <a:latin typeface="Trebuchet MS"/>
                <a:cs typeface="Trebuchet MS"/>
              </a:rPr>
              <a:t> </a:t>
            </a:r>
            <a:r>
              <a:rPr sz="2500" i="1" spc="-465" dirty="0">
                <a:solidFill>
                  <a:srgbClr val="767070"/>
                </a:solidFill>
                <a:latin typeface="Trebuchet MS"/>
                <a:cs typeface="Trebuchet MS"/>
              </a:rPr>
              <a:t>Teti</a:t>
            </a:r>
            <a:r>
              <a:rPr sz="2500" i="1" spc="-275" dirty="0">
                <a:solidFill>
                  <a:srgbClr val="767070"/>
                </a:solidFill>
                <a:latin typeface="Trebuchet MS"/>
                <a:cs typeface="Trebuchet MS"/>
              </a:rPr>
              <a:t> </a:t>
            </a:r>
            <a:r>
              <a:rPr sz="2500" i="1" spc="-465" dirty="0">
                <a:solidFill>
                  <a:srgbClr val="767070"/>
                </a:solidFill>
                <a:latin typeface="Trebuchet MS"/>
                <a:cs typeface="Trebuchet MS"/>
              </a:rPr>
              <a:t>and</a:t>
            </a:r>
            <a:r>
              <a:rPr sz="2500" i="1" spc="-270" dirty="0">
                <a:solidFill>
                  <a:srgbClr val="767070"/>
                </a:solidFill>
                <a:latin typeface="Trebuchet MS"/>
                <a:cs typeface="Trebuchet MS"/>
              </a:rPr>
              <a:t> </a:t>
            </a:r>
            <a:r>
              <a:rPr sz="2500" i="1" spc="-330" dirty="0">
                <a:solidFill>
                  <a:srgbClr val="767070"/>
                </a:solidFill>
                <a:latin typeface="Trebuchet MS"/>
                <a:cs typeface="Trebuchet MS"/>
              </a:rPr>
              <a:t>Professor</a:t>
            </a:r>
            <a:r>
              <a:rPr sz="2500" i="1" spc="-290" dirty="0">
                <a:solidFill>
                  <a:srgbClr val="767070"/>
                </a:solidFill>
                <a:latin typeface="Trebuchet MS"/>
                <a:cs typeface="Trebuchet MS"/>
              </a:rPr>
              <a:t> </a:t>
            </a:r>
            <a:r>
              <a:rPr sz="2500" i="1" spc="-455" dirty="0">
                <a:solidFill>
                  <a:srgbClr val="767070"/>
                </a:solidFill>
                <a:latin typeface="Trebuchet MS"/>
                <a:cs typeface="Trebuchet MS"/>
              </a:rPr>
              <a:t>Pamela</a:t>
            </a:r>
            <a:r>
              <a:rPr sz="2500" i="1" spc="-285" dirty="0">
                <a:solidFill>
                  <a:srgbClr val="767070"/>
                </a:solidFill>
                <a:latin typeface="Trebuchet MS"/>
                <a:cs typeface="Trebuchet MS"/>
              </a:rPr>
              <a:t> </a:t>
            </a:r>
            <a:r>
              <a:rPr sz="2500" i="1" spc="-490" dirty="0">
                <a:solidFill>
                  <a:srgbClr val="767070"/>
                </a:solidFill>
                <a:latin typeface="Trebuchet MS"/>
                <a:cs typeface="Trebuchet MS"/>
              </a:rPr>
              <a:t>Abbott</a:t>
            </a:r>
            <a:endParaRPr sz="2500">
              <a:latin typeface="Trebuchet MS"/>
              <a:cs typeface="Trebuchet MS"/>
            </a:endParaRPr>
          </a:p>
        </p:txBody>
      </p:sp>
      <p:sp>
        <p:nvSpPr>
          <p:cNvPr id="5" name="object 5"/>
          <p:cNvSpPr txBox="1"/>
          <p:nvPr/>
        </p:nvSpPr>
        <p:spPr>
          <a:xfrm>
            <a:off x="90017" y="95757"/>
            <a:ext cx="3930650" cy="574040"/>
          </a:xfrm>
          <a:prstGeom prst="rect">
            <a:avLst/>
          </a:prstGeom>
        </p:spPr>
        <p:txBody>
          <a:bodyPr vert="horz" wrap="square" lIns="0" tIns="12700" rIns="0" bIns="0" rtlCol="0">
            <a:spAutoFit/>
          </a:bodyPr>
          <a:lstStyle/>
          <a:p>
            <a:pPr marL="12700"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Grey background with logos for University of Aberdeen, ArabTrans, Seventh Framework Programme and European Union in the right-hand bottom corner."/>
          <p:cNvPicPr/>
          <p:nvPr/>
        </p:nvPicPr>
        <p:blipFill>
          <a:blip r:embed="rId2" cstate="print"/>
          <a:stretch>
            <a:fillRect/>
          </a:stretch>
        </p:blipFill>
        <p:spPr>
          <a:xfrm>
            <a:off x="0" y="0"/>
            <a:ext cx="12192000" cy="6857999"/>
          </a:xfrm>
          <a:prstGeom prst="rect">
            <a:avLst/>
          </a:prstGeom>
        </p:spPr>
      </p:pic>
      <p:sp>
        <p:nvSpPr>
          <p:cNvPr id="71" name="object 71"/>
          <p:cNvSpPr txBox="1">
            <a:spLocks noGrp="1"/>
          </p:cNvSpPr>
          <p:nvPr>
            <p:ph type="title" idx="4294967295"/>
          </p:nvPr>
        </p:nvSpPr>
        <p:spPr>
          <a:xfrm>
            <a:off x="0" y="313943"/>
            <a:ext cx="10515600" cy="1057910"/>
          </a:xfrm>
          <a:prstGeom prst="rect">
            <a:avLst/>
          </a:prstGeom>
          <a:solidFill>
            <a:srgbClr val="3A3838"/>
          </a:solidFill>
          <a:ln>
            <a:noFill/>
            <a:prstDash/>
          </a:ln>
          <a:effectLst/>
        </p:spPr>
        <p:txBody>
          <a:bodyPr rot="0" spcFirstLastPara="0" vertOverflow="overflow" horzOverflow="overflow" vert="horz" wrap="square" lIns="0" tIns="212725" rIns="0" bIns="0" numCol="1" spcCol="0" rtlCol="0" fromWordArt="0" anchor="t" anchorCtr="0" forceAA="0" compatLnSpc="1">
            <a:prstTxWarp prst="textNoShape">
              <a:avLst/>
            </a:prstTxWarp>
            <a:spAutoFit/>
          </a:bodyPr>
          <a:lstStyle/>
          <a:p>
            <a:pPr marL="822960" marR="0" lvl="0" indent="0" defTabSz="914400" eaLnBrk="1" fontAlgn="auto" latinLnBrk="0" hangingPunct="1">
              <a:lnSpc>
                <a:spcPts val="2855"/>
              </a:lnSpc>
              <a:spcBef>
                <a:spcPts val="1675"/>
              </a:spcBef>
              <a:spcAft>
                <a:spcPts val="0"/>
              </a:spcAft>
              <a:buClrTx/>
              <a:buSzTx/>
              <a:buFontTx/>
              <a:buNone/>
              <a:tabLst/>
              <a:defRPr/>
            </a:pPr>
            <a:r>
              <a:rPr kumimoji="0" lang="en-GB" sz="2800" b="0" i="0" u="none" strike="noStrike" kern="0" cap="none" spc="-484" normalizeH="0" baseline="0" noProof="0" dirty="0">
                <a:ln>
                  <a:noFill/>
                </a:ln>
                <a:solidFill>
                  <a:srgbClr val="F1F1F1"/>
                </a:solidFill>
                <a:effectLst/>
                <a:uLnTx/>
                <a:uFillTx/>
                <a:latin typeface="Trebuchet MS"/>
                <a:cs typeface="Trebuchet MS"/>
              </a:rPr>
              <a:t>Government</a:t>
            </a:r>
            <a:r>
              <a:rPr kumimoji="0" lang="en-GB" sz="2800" b="0" i="0" u="none" strike="noStrike" kern="0" cap="none" spc="-229" normalizeH="0" baseline="0" noProof="0" dirty="0">
                <a:ln>
                  <a:noFill/>
                </a:ln>
                <a:solidFill>
                  <a:srgbClr val="F1F1F1"/>
                </a:solidFill>
                <a:effectLst/>
                <a:uLnTx/>
                <a:uFillTx/>
                <a:latin typeface="Trebuchet MS"/>
                <a:cs typeface="Trebuchet MS"/>
              </a:rPr>
              <a:t> </a:t>
            </a:r>
            <a:r>
              <a:rPr kumimoji="0" lang="en-GB" sz="2800" b="0" i="0" u="none" strike="noStrike" kern="0" cap="none" spc="-345" normalizeH="0" baseline="0" noProof="0" dirty="0">
                <a:ln>
                  <a:noFill/>
                </a:ln>
                <a:solidFill>
                  <a:srgbClr val="F1F1F1"/>
                </a:solidFill>
                <a:effectLst/>
                <a:uLnTx/>
                <a:uFillTx/>
                <a:latin typeface="Trebuchet MS"/>
                <a:cs typeface="Trebuchet MS"/>
              </a:rPr>
              <a:t>Service</a:t>
            </a:r>
            <a:r>
              <a:rPr kumimoji="0" lang="en-GB" sz="2800" b="0" i="0" u="none" strike="noStrike" kern="0" cap="none" spc="-245" normalizeH="0" baseline="0" noProof="0" dirty="0">
                <a:ln>
                  <a:noFill/>
                </a:ln>
                <a:solidFill>
                  <a:srgbClr val="F1F1F1"/>
                </a:solidFill>
                <a:effectLst/>
                <a:uLnTx/>
                <a:uFillTx/>
                <a:latin typeface="Trebuchet MS"/>
                <a:cs typeface="Trebuchet MS"/>
              </a:rPr>
              <a:t> </a:t>
            </a:r>
            <a:r>
              <a:rPr kumimoji="0" lang="en-GB" sz="2800" b="0" i="0" u="none" strike="noStrike" kern="0" cap="none" spc="-405" normalizeH="0" baseline="0" noProof="0" dirty="0">
                <a:ln>
                  <a:noFill/>
                </a:ln>
                <a:solidFill>
                  <a:srgbClr val="F1F1F1"/>
                </a:solidFill>
                <a:effectLst/>
                <a:uLnTx/>
                <a:uFillTx/>
                <a:latin typeface="Trebuchet MS"/>
                <a:cs typeface="Trebuchet MS"/>
              </a:rPr>
              <a:t>Delivery</a:t>
            </a:r>
            <a:r>
              <a:rPr kumimoji="0" lang="en-GB" sz="2800" b="0" i="0" u="none" strike="noStrike" kern="0" cap="none" spc="-245" normalizeH="0" baseline="0" noProof="0" dirty="0">
                <a:ln>
                  <a:noFill/>
                </a:ln>
                <a:solidFill>
                  <a:srgbClr val="F1F1F1"/>
                </a:solidFill>
                <a:effectLst/>
                <a:uLnTx/>
                <a:uFillTx/>
                <a:latin typeface="Trebuchet MS"/>
                <a:cs typeface="Trebuchet MS"/>
              </a:rPr>
              <a:t> </a:t>
            </a:r>
            <a:r>
              <a:rPr kumimoji="0" lang="en-GB" sz="2800" b="0" i="0" u="none" strike="noStrike" kern="0" cap="none" spc="-440" normalizeH="0" baseline="0" noProof="0" dirty="0">
                <a:ln>
                  <a:noFill/>
                </a:ln>
                <a:solidFill>
                  <a:srgbClr val="F1F1F1"/>
                </a:solidFill>
                <a:effectLst/>
                <a:uLnTx/>
                <a:uFillTx/>
                <a:latin typeface="Trebuchet MS"/>
                <a:cs typeface="Trebuchet MS"/>
              </a:rPr>
              <a:t>Judged</a:t>
            </a:r>
            <a:r>
              <a:rPr kumimoji="0" lang="en-GB" sz="2800" b="0" i="0" u="none" strike="noStrike" kern="0" cap="none" spc="-285" normalizeH="0" baseline="0" noProof="0" dirty="0">
                <a:ln>
                  <a:noFill/>
                </a:ln>
                <a:solidFill>
                  <a:srgbClr val="F1F1F1"/>
                </a:solidFill>
                <a:effectLst/>
                <a:uLnTx/>
                <a:uFillTx/>
                <a:latin typeface="Trebuchet MS"/>
                <a:cs typeface="Trebuchet MS"/>
              </a:rPr>
              <a:t> </a:t>
            </a:r>
            <a:r>
              <a:rPr kumimoji="0" lang="en-GB" sz="2800" b="0" i="0" u="none" strike="noStrike" kern="0" cap="none" spc="-434" normalizeH="0" baseline="0" noProof="0" dirty="0">
                <a:ln>
                  <a:noFill/>
                </a:ln>
                <a:solidFill>
                  <a:srgbClr val="F1F1F1"/>
                </a:solidFill>
                <a:effectLst/>
                <a:uLnTx/>
                <a:uFillTx/>
                <a:latin typeface="Trebuchet MS"/>
                <a:cs typeface="Trebuchet MS"/>
              </a:rPr>
              <a:t>to</a:t>
            </a:r>
            <a:r>
              <a:rPr kumimoji="0" lang="en-GB" sz="2800" b="0" i="0" u="none" strike="noStrike" kern="0" cap="none" spc="-285" normalizeH="0" baseline="0" noProof="0" dirty="0">
                <a:ln>
                  <a:noFill/>
                </a:ln>
                <a:solidFill>
                  <a:srgbClr val="F1F1F1"/>
                </a:solidFill>
                <a:effectLst/>
                <a:uLnTx/>
                <a:uFillTx/>
                <a:latin typeface="Trebuchet MS"/>
                <a:cs typeface="Trebuchet MS"/>
              </a:rPr>
              <a:t> </a:t>
            </a:r>
            <a:r>
              <a:rPr kumimoji="0" lang="en-GB" sz="2800" b="0" i="0" u="none" strike="noStrike" kern="0" cap="none" spc="-515" normalizeH="0" baseline="0" noProof="0" dirty="0">
                <a:ln>
                  <a:noFill/>
                </a:ln>
                <a:solidFill>
                  <a:srgbClr val="F1F1F1"/>
                </a:solidFill>
                <a:effectLst/>
                <a:uLnTx/>
                <a:uFillTx/>
                <a:latin typeface="Trebuchet MS"/>
                <a:cs typeface="Trebuchet MS"/>
              </a:rPr>
              <a:t>be</a:t>
            </a:r>
            <a:r>
              <a:rPr kumimoji="0" lang="en-GB" sz="2800" b="0" i="0" u="none" strike="noStrike" kern="0" cap="none" spc="-265" normalizeH="0" baseline="0" noProof="0" dirty="0">
                <a:ln>
                  <a:noFill/>
                </a:ln>
                <a:solidFill>
                  <a:srgbClr val="F1F1F1"/>
                </a:solidFill>
                <a:effectLst/>
                <a:uLnTx/>
                <a:uFillTx/>
                <a:latin typeface="Trebuchet MS"/>
                <a:cs typeface="Trebuchet MS"/>
              </a:rPr>
              <a:t> </a:t>
            </a:r>
            <a:r>
              <a:rPr kumimoji="0" lang="en-GB" sz="2800" b="0" i="0" u="none" strike="noStrike" kern="0" cap="none" spc="-415" normalizeH="0" baseline="0" noProof="0" dirty="0">
                <a:ln>
                  <a:noFill/>
                </a:ln>
                <a:solidFill>
                  <a:srgbClr val="F1F1F1"/>
                </a:solidFill>
                <a:effectLst/>
                <a:uLnTx/>
                <a:uFillTx/>
                <a:latin typeface="Trebuchet MS"/>
                <a:cs typeface="Trebuchet MS"/>
              </a:rPr>
              <a:t>at</a:t>
            </a:r>
            <a:r>
              <a:rPr kumimoji="0" lang="en-GB" sz="2800" b="0" i="0" u="none" strike="noStrike" kern="0" cap="none" spc="-275" normalizeH="0" baseline="0" noProof="0" dirty="0">
                <a:ln>
                  <a:noFill/>
                </a:ln>
                <a:solidFill>
                  <a:srgbClr val="F1F1F1"/>
                </a:solidFill>
                <a:effectLst/>
                <a:uLnTx/>
                <a:uFillTx/>
                <a:latin typeface="Trebuchet MS"/>
                <a:cs typeface="Trebuchet MS"/>
              </a:rPr>
              <a:t> </a:t>
            </a:r>
            <a:r>
              <a:rPr kumimoji="0" lang="en-GB" sz="2800" b="0" i="0" u="none" strike="noStrike" kern="0" cap="none" spc="-390" normalizeH="0" baseline="0" noProof="0" dirty="0">
                <a:ln>
                  <a:noFill/>
                </a:ln>
                <a:solidFill>
                  <a:srgbClr val="F1F1F1"/>
                </a:solidFill>
                <a:effectLst/>
                <a:uLnTx/>
                <a:uFillTx/>
                <a:latin typeface="Trebuchet MS"/>
                <a:cs typeface="Trebuchet MS"/>
              </a:rPr>
              <a:t>Least</a:t>
            </a:r>
            <a:r>
              <a:rPr kumimoji="0" lang="en-GB" sz="2800" b="0" i="0" u="none" strike="noStrike" kern="0" cap="none" spc="-285" normalizeH="0" baseline="0" noProof="0" dirty="0">
                <a:ln>
                  <a:noFill/>
                </a:ln>
                <a:solidFill>
                  <a:srgbClr val="F1F1F1"/>
                </a:solidFill>
                <a:effectLst/>
                <a:uLnTx/>
                <a:uFillTx/>
                <a:latin typeface="Trebuchet MS"/>
                <a:cs typeface="Trebuchet MS"/>
              </a:rPr>
              <a:t> </a:t>
            </a:r>
            <a:r>
              <a:rPr kumimoji="0" lang="en-GB" sz="2800" b="0" i="0" u="none" strike="noStrike" kern="0" cap="none" spc="-545" normalizeH="0" baseline="0" noProof="0" dirty="0">
                <a:ln>
                  <a:noFill/>
                </a:ln>
                <a:solidFill>
                  <a:srgbClr val="F1F1F1"/>
                </a:solidFill>
                <a:effectLst/>
                <a:uLnTx/>
                <a:uFillTx/>
                <a:latin typeface="Trebuchet MS"/>
                <a:cs typeface="Trebuchet MS"/>
              </a:rPr>
              <a:t>Good</a:t>
            </a:r>
            <a:r>
              <a:rPr kumimoji="0" lang="en-GB" sz="2800" b="0" i="0" u="none" strike="noStrike" kern="0" cap="none" spc="-254" normalizeH="0" baseline="0" noProof="0" dirty="0">
                <a:ln>
                  <a:noFill/>
                </a:ln>
                <a:solidFill>
                  <a:srgbClr val="F1F1F1"/>
                </a:solidFill>
                <a:effectLst/>
                <a:uLnTx/>
                <a:uFillTx/>
                <a:latin typeface="Trebuchet MS"/>
                <a:cs typeface="Trebuchet MS"/>
              </a:rPr>
              <a:t> </a:t>
            </a:r>
            <a:r>
              <a:rPr kumimoji="0" lang="en-GB" sz="2800" b="0" i="0" u="none" strike="noStrike" kern="0" cap="none" spc="-400" normalizeH="0" baseline="0" noProof="0" dirty="0">
                <a:ln>
                  <a:noFill/>
                </a:ln>
                <a:solidFill>
                  <a:srgbClr val="F1F1F1"/>
                </a:solidFill>
                <a:effectLst/>
                <a:uLnTx/>
                <a:uFillTx/>
                <a:latin typeface="Trebuchet MS"/>
                <a:cs typeface="Trebuchet MS"/>
              </a:rPr>
              <a:t>in</a:t>
            </a:r>
            <a:r>
              <a:rPr kumimoji="0" lang="en-GB" sz="2800" b="0" i="0" u="none" strike="noStrike" kern="0" cap="none" spc="-280" normalizeH="0" baseline="0" noProof="0" dirty="0">
                <a:ln>
                  <a:noFill/>
                </a:ln>
                <a:solidFill>
                  <a:srgbClr val="F1F1F1"/>
                </a:solidFill>
                <a:effectLst/>
                <a:uLnTx/>
                <a:uFillTx/>
                <a:latin typeface="Trebuchet MS"/>
                <a:cs typeface="Trebuchet MS"/>
              </a:rPr>
              <a:t> </a:t>
            </a:r>
            <a:r>
              <a:rPr kumimoji="0" lang="en-GB" sz="2800" b="0" i="0" u="none" strike="noStrike" kern="0" cap="none" spc="-415" normalizeH="0" baseline="0" noProof="0" dirty="0">
                <a:ln>
                  <a:noFill/>
                </a:ln>
                <a:solidFill>
                  <a:srgbClr val="F1F1F1"/>
                </a:solidFill>
                <a:effectLst/>
                <a:uLnTx/>
                <a:uFillTx/>
                <a:latin typeface="Trebuchet MS"/>
                <a:cs typeface="Trebuchet MS"/>
              </a:rPr>
              <a:t>Selected</a:t>
            </a:r>
            <a:r>
              <a:rPr kumimoji="0" lang="en-GB" sz="2800" b="0" i="0" u="none" strike="noStrike" kern="0" cap="none" spc="-250" normalizeH="0" baseline="0" noProof="0" dirty="0">
                <a:ln>
                  <a:noFill/>
                </a:ln>
                <a:solidFill>
                  <a:srgbClr val="F1F1F1"/>
                </a:solidFill>
                <a:effectLst/>
                <a:uLnTx/>
                <a:uFillTx/>
                <a:latin typeface="Trebuchet MS"/>
                <a:cs typeface="Trebuchet MS"/>
              </a:rPr>
              <a:t> </a:t>
            </a:r>
            <a:r>
              <a:rPr kumimoji="0" lang="en-GB" sz="2800" b="0" i="0" u="none" strike="noStrike" kern="0" cap="none" spc="-555" normalizeH="0" baseline="0" noProof="0" dirty="0">
                <a:ln>
                  <a:noFill/>
                </a:ln>
                <a:solidFill>
                  <a:srgbClr val="F1F1F1"/>
                </a:solidFill>
                <a:effectLst/>
                <a:uLnTx/>
                <a:uFillTx/>
                <a:latin typeface="Trebuchet MS"/>
                <a:cs typeface="Trebuchet MS"/>
              </a:rPr>
              <a:t>MENA</a:t>
            </a:r>
            <a:r>
              <a:rPr kumimoji="0" lang="en-GB" sz="2800" b="0" i="0" u="none" strike="noStrike" kern="0" cap="none" spc="-270" normalizeH="0" baseline="0" noProof="0" dirty="0">
                <a:ln>
                  <a:noFill/>
                </a:ln>
                <a:solidFill>
                  <a:srgbClr val="F1F1F1"/>
                </a:solidFill>
                <a:effectLst/>
                <a:uLnTx/>
                <a:uFillTx/>
                <a:latin typeface="Trebuchet MS"/>
                <a:cs typeface="Trebuchet MS"/>
              </a:rPr>
              <a:t> </a:t>
            </a:r>
            <a:r>
              <a:rPr kumimoji="0" lang="en-GB" sz="2800" b="0" i="0" u="none" strike="noStrike" kern="0" cap="none" spc="-415" normalizeH="0" baseline="0" noProof="0" dirty="0">
                <a:ln>
                  <a:noFill/>
                </a:ln>
                <a:solidFill>
                  <a:srgbClr val="F1F1F1"/>
                </a:solidFill>
                <a:effectLst/>
                <a:uLnTx/>
                <a:uFillTx/>
                <a:latin typeface="Trebuchet MS"/>
                <a:cs typeface="Trebuchet MS"/>
              </a:rPr>
              <a:t>Countries,</a:t>
            </a:r>
            <a:endParaRPr kumimoji="0" lang="en-GB" sz="2800" b="0" i="0" u="none" strike="noStrike" kern="0" cap="none" spc="0" normalizeH="0" baseline="0" noProof="0" dirty="0">
              <a:ln>
                <a:noFill/>
              </a:ln>
              <a:solidFill>
                <a:sysClr val="windowText" lastClr="000000"/>
              </a:solidFill>
              <a:effectLst/>
              <a:uLnTx/>
              <a:uFillTx/>
              <a:latin typeface="Trebuchet MS"/>
              <a:cs typeface="Trebuchet MS"/>
            </a:endParaRPr>
          </a:p>
          <a:p>
            <a:pPr marL="822960" marR="0" lvl="0" indent="0" defTabSz="914400" eaLnBrk="1" fontAlgn="auto" latinLnBrk="0" hangingPunct="1">
              <a:lnSpc>
                <a:spcPts val="2855"/>
              </a:lnSpc>
              <a:spcBef>
                <a:spcPts val="0"/>
              </a:spcBef>
              <a:spcAft>
                <a:spcPts val="0"/>
              </a:spcAft>
              <a:buClrTx/>
              <a:buSzTx/>
              <a:buFontTx/>
              <a:buNone/>
              <a:tabLst/>
              <a:defRPr/>
            </a:pPr>
            <a:r>
              <a:rPr kumimoji="0" lang="en-GB" sz="2800" b="0" i="0" u="none" strike="noStrike" kern="0" cap="none" spc="190" normalizeH="0" baseline="0" noProof="0" dirty="0">
                <a:ln>
                  <a:noFill/>
                </a:ln>
                <a:solidFill>
                  <a:srgbClr val="F1F1F1"/>
                </a:solidFill>
                <a:effectLst/>
                <a:uLnTx/>
                <a:uFillTx/>
                <a:latin typeface="Trebuchet MS"/>
                <a:cs typeface="Trebuchet MS"/>
              </a:rPr>
              <a:t>%</a:t>
            </a:r>
            <a:endParaRPr kumimoji="0" lang="en-GB" sz="2800" b="0" i="0" u="none" strike="noStrike" kern="0" cap="none" spc="0" normalizeH="0" baseline="0" noProof="0" dirty="0">
              <a:ln>
                <a:noFill/>
              </a:ln>
              <a:solidFill>
                <a:sysClr val="windowText" lastClr="000000"/>
              </a:solidFill>
              <a:effectLst/>
              <a:uLnTx/>
              <a:uFillTx/>
              <a:latin typeface="Trebuchet MS"/>
              <a:cs typeface="Trebuchet MS"/>
            </a:endParaRPr>
          </a:p>
        </p:txBody>
      </p:sp>
      <p:grpSp>
        <p:nvGrpSpPr>
          <p:cNvPr id="81" name="Group 80" descr="Key">
            <a:extLst>
              <a:ext uri="{FF2B5EF4-FFF2-40B4-BE49-F238E27FC236}">
                <a16:creationId xmlns:a16="http://schemas.microsoft.com/office/drawing/2014/main" id="{497A9858-EF1A-70DB-29B9-679E93C9D310}"/>
              </a:ext>
            </a:extLst>
          </p:cNvPr>
          <p:cNvGrpSpPr/>
          <p:nvPr/>
        </p:nvGrpSpPr>
        <p:grpSpPr>
          <a:xfrm>
            <a:off x="8058911" y="1524381"/>
            <a:ext cx="3260472" cy="1253490"/>
            <a:chOff x="8058911" y="1524381"/>
            <a:chExt cx="3260472" cy="1253490"/>
          </a:xfrm>
        </p:grpSpPr>
        <p:grpSp>
          <p:nvGrpSpPr>
            <p:cNvPr id="57" name="object 57" descr="Dark grey square representing creating employment."/>
            <p:cNvGrpSpPr/>
            <p:nvPr/>
          </p:nvGrpSpPr>
          <p:grpSpPr>
            <a:xfrm>
              <a:off x="8058911" y="1662683"/>
              <a:ext cx="123825" cy="125095"/>
              <a:chOff x="8058911" y="1662683"/>
              <a:chExt cx="123825" cy="125095"/>
            </a:xfrm>
          </p:grpSpPr>
          <p:sp>
            <p:nvSpPr>
              <p:cNvPr id="58" name="object 58"/>
              <p:cNvSpPr/>
              <p:nvPr/>
            </p:nvSpPr>
            <p:spPr>
              <a:xfrm>
                <a:off x="8063483" y="1667255"/>
                <a:ext cx="114300" cy="116205"/>
              </a:xfrm>
              <a:custGeom>
                <a:avLst/>
                <a:gdLst/>
                <a:ahLst/>
                <a:cxnLst/>
                <a:rect l="l" t="t" r="r" b="b"/>
                <a:pathLst>
                  <a:path w="114300" h="116205">
                    <a:moveTo>
                      <a:pt x="114300" y="0"/>
                    </a:moveTo>
                    <a:lnTo>
                      <a:pt x="0" y="0"/>
                    </a:lnTo>
                    <a:lnTo>
                      <a:pt x="0" y="115824"/>
                    </a:lnTo>
                    <a:lnTo>
                      <a:pt x="114300" y="115824"/>
                    </a:lnTo>
                    <a:lnTo>
                      <a:pt x="114300" y="0"/>
                    </a:lnTo>
                    <a:close/>
                  </a:path>
                </a:pathLst>
              </a:custGeom>
              <a:solidFill>
                <a:srgbClr val="818181">
                  <a:alpha val="85096"/>
                </a:srgbClr>
              </a:solidFill>
            </p:spPr>
            <p:txBody>
              <a:bodyPr wrap="square" lIns="0" tIns="0" rIns="0" bIns="0" rtlCol="0"/>
              <a:lstStyle/>
              <a:p>
                <a:endParaRPr/>
              </a:p>
            </p:txBody>
          </p:sp>
          <p:sp>
            <p:nvSpPr>
              <p:cNvPr id="59" name="object 59"/>
              <p:cNvSpPr/>
              <p:nvPr/>
            </p:nvSpPr>
            <p:spPr>
              <a:xfrm>
                <a:off x="8063483" y="1667255"/>
                <a:ext cx="114300" cy="116205"/>
              </a:xfrm>
              <a:custGeom>
                <a:avLst/>
                <a:gdLst/>
                <a:ahLst/>
                <a:cxnLst/>
                <a:rect l="l" t="t" r="r" b="b"/>
                <a:pathLst>
                  <a:path w="114300" h="116205">
                    <a:moveTo>
                      <a:pt x="0" y="115824"/>
                    </a:moveTo>
                    <a:lnTo>
                      <a:pt x="114300" y="115824"/>
                    </a:lnTo>
                    <a:lnTo>
                      <a:pt x="114300" y="0"/>
                    </a:lnTo>
                    <a:lnTo>
                      <a:pt x="0" y="0"/>
                    </a:lnTo>
                    <a:lnTo>
                      <a:pt x="0" y="115824"/>
                    </a:lnTo>
                    <a:close/>
                  </a:path>
                </a:pathLst>
              </a:custGeom>
              <a:ln w="9144">
                <a:solidFill>
                  <a:srgbClr val="FFFFFF"/>
                </a:solidFill>
              </a:ln>
            </p:spPr>
            <p:txBody>
              <a:bodyPr wrap="square" lIns="0" tIns="0" rIns="0" bIns="0" rtlCol="0"/>
              <a:lstStyle/>
              <a:p>
                <a:endParaRPr/>
              </a:p>
            </p:txBody>
          </p:sp>
        </p:grpSp>
        <p:grpSp>
          <p:nvGrpSpPr>
            <p:cNvPr id="60" name="object 60" descr="Mid grey square representing Narrowing Income Inequalities."/>
            <p:cNvGrpSpPr/>
            <p:nvPr/>
          </p:nvGrpSpPr>
          <p:grpSpPr>
            <a:xfrm>
              <a:off x="8058911" y="1970532"/>
              <a:ext cx="123825" cy="123825"/>
              <a:chOff x="8058911" y="1970532"/>
              <a:chExt cx="123825" cy="123825"/>
            </a:xfrm>
          </p:grpSpPr>
          <p:sp>
            <p:nvSpPr>
              <p:cNvPr id="61" name="object 61"/>
              <p:cNvSpPr/>
              <p:nvPr/>
            </p:nvSpPr>
            <p:spPr>
              <a:xfrm>
                <a:off x="8063483" y="1975104"/>
                <a:ext cx="114300" cy="114300"/>
              </a:xfrm>
              <a:custGeom>
                <a:avLst/>
                <a:gdLst/>
                <a:ahLst/>
                <a:cxnLst/>
                <a:rect l="l" t="t" r="r" b="b"/>
                <a:pathLst>
                  <a:path w="114300" h="114300">
                    <a:moveTo>
                      <a:pt x="114300" y="0"/>
                    </a:moveTo>
                    <a:lnTo>
                      <a:pt x="0" y="0"/>
                    </a:lnTo>
                    <a:lnTo>
                      <a:pt x="0" y="114300"/>
                    </a:lnTo>
                    <a:lnTo>
                      <a:pt x="114300" y="114300"/>
                    </a:lnTo>
                    <a:lnTo>
                      <a:pt x="114300" y="0"/>
                    </a:lnTo>
                    <a:close/>
                  </a:path>
                </a:pathLst>
              </a:custGeom>
              <a:solidFill>
                <a:srgbClr val="9A9A9A">
                  <a:alpha val="85096"/>
                </a:srgbClr>
              </a:solidFill>
            </p:spPr>
            <p:txBody>
              <a:bodyPr wrap="square" lIns="0" tIns="0" rIns="0" bIns="0" rtlCol="0"/>
              <a:lstStyle/>
              <a:p>
                <a:endParaRPr/>
              </a:p>
            </p:txBody>
          </p:sp>
          <p:sp>
            <p:nvSpPr>
              <p:cNvPr id="62" name="object 62"/>
              <p:cNvSpPr/>
              <p:nvPr/>
            </p:nvSpPr>
            <p:spPr>
              <a:xfrm>
                <a:off x="8063483" y="1975104"/>
                <a:ext cx="114300" cy="114300"/>
              </a:xfrm>
              <a:custGeom>
                <a:avLst/>
                <a:gdLst/>
                <a:ahLst/>
                <a:cxnLst/>
                <a:rect l="l" t="t" r="r" b="b"/>
                <a:pathLst>
                  <a:path w="114300" h="114300">
                    <a:moveTo>
                      <a:pt x="0" y="114300"/>
                    </a:moveTo>
                    <a:lnTo>
                      <a:pt x="114300" y="114300"/>
                    </a:lnTo>
                    <a:lnTo>
                      <a:pt x="114300" y="0"/>
                    </a:lnTo>
                    <a:lnTo>
                      <a:pt x="0" y="0"/>
                    </a:lnTo>
                    <a:lnTo>
                      <a:pt x="0" y="114300"/>
                    </a:lnTo>
                    <a:close/>
                  </a:path>
                </a:pathLst>
              </a:custGeom>
              <a:ln w="9144">
                <a:solidFill>
                  <a:srgbClr val="FFFFFF"/>
                </a:solidFill>
              </a:ln>
            </p:spPr>
            <p:txBody>
              <a:bodyPr wrap="square" lIns="0" tIns="0" rIns="0" bIns="0" rtlCol="0"/>
              <a:lstStyle/>
              <a:p>
                <a:endParaRPr/>
              </a:p>
            </p:txBody>
          </p:sp>
        </p:grpSp>
        <p:sp>
          <p:nvSpPr>
            <p:cNvPr id="63" name="object 63"/>
            <p:cNvSpPr txBox="1"/>
            <p:nvPr/>
          </p:nvSpPr>
          <p:spPr>
            <a:xfrm>
              <a:off x="8219313" y="1524381"/>
              <a:ext cx="3100070" cy="639445"/>
            </a:xfrm>
            <a:prstGeom prst="rect">
              <a:avLst/>
            </a:prstGeom>
          </p:spPr>
          <p:txBody>
            <a:bodyPr vert="horz" wrap="square" lIns="0" tIns="12700" rIns="0" bIns="0" rtlCol="0">
              <a:spAutoFit/>
            </a:bodyPr>
            <a:lstStyle/>
            <a:p>
              <a:pPr marL="12700" marR="5080">
                <a:lnSpc>
                  <a:spcPct val="111900"/>
                </a:lnSpc>
                <a:spcBef>
                  <a:spcPts val="100"/>
                </a:spcBef>
              </a:pPr>
              <a:r>
                <a:rPr sz="1800" dirty="0">
                  <a:latin typeface="Arial"/>
                  <a:cs typeface="Arial"/>
                </a:rPr>
                <a:t>Creating</a:t>
              </a:r>
              <a:r>
                <a:rPr sz="1800" spc="-75" dirty="0">
                  <a:latin typeface="Arial"/>
                  <a:cs typeface="Arial"/>
                </a:rPr>
                <a:t> </a:t>
              </a:r>
              <a:r>
                <a:rPr sz="1800" spc="-10" dirty="0">
                  <a:latin typeface="Arial"/>
                  <a:cs typeface="Arial"/>
                </a:rPr>
                <a:t>Employment </a:t>
              </a:r>
              <a:r>
                <a:rPr sz="1800" dirty="0">
                  <a:latin typeface="Arial"/>
                  <a:cs typeface="Arial"/>
                </a:rPr>
                <a:t>Narrowing</a:t>
              </a:r>
              <a:r>
                <a:rPr sz="1800" spc="-55" dirty="0">
                  <a:latin typeface="Arial"/>
                  <a:cs typeface="Arial"/>
                </a:rPr>
                <a:t> </a:t>
              </a:r>
              <a:r>
                <a:rPr sz="1800" dirty="0">
                  <a:latin typeface="Arial"/>
                  <a:cs typeface="Arial"/>
                </a:rPr>
                <a:t>Income</a:t>
              </a:r>
              <a:r>
                <a:rPr sz="1800" spc="-40" dirty="0">
                  <a:latin typeface="Arial"/>
                  <a:cs typeface="Arial"/>
                </a:rPr>
                <a:t> </a:t>
              </a:r>
              <a:r>
                <a:rPr sz="1800" spc="-10" dirty="0">
                  <a:latin typeface="Arial"/>
                  <a:cs typeface="Arial"/>
                </a:rPr>
                <a:t>Inequalities</a:t>
              </a:r>
              <a:endParaRPr sz="1800">
                <a:latin typeface="Arial"/>
                <a:cs typeface="Arial"/>
              </a:endParaRPr>
            </a:p>
          </p:txBody>
        </p:sp>
        <p:grpSp>
          <p:nvGrpSpPr>
            <p:cNvPr id="64" name="object 64" descr="Light grey square representing Controlling Inflation."/>
            <p:cNvGrpSpPr/>
            <p:nvPr/>
          </p:nvGrpSpPr>
          <p:grpSpPr>
            <a:xfrm>
              <a:off x="8058911" y="2276855"/>
              <a:ext cx="123825" cy="123825"/>
              <a:chOff x="8058911" y="2276855"/>
              <a:chExt cx="123825" cy="123825"/>
            </a:xfrm>
          </p:grpSpPr>
          <p:sp>
            <p:nvSpPr>
              <p:cNvPr id="65" name="object 65"/>
              <p:cNvSpPr/>
              <p:nvPr/>
            </p:nvSpPr>
            <p:spPr>
              <a:xfrm>
                <a:off x="8063483" y="2281427"/>
                <a:ext cx="114300" cy="114300"/>
              </a:xfrm>
              <a:custGeom>
                <a:avLst/>
                <a:gdLst/>
                <a:ahLst/>
                <a:cxnLst/>
                <a:rect l="l" t="t" r="r" b="b"/>
                <a:pathLst>
                  <a:path w="114300" h="114300">
                    <a:moveTo>
                      <a:pt x="114300" y="0"/>
                    </a:moveTo>
                    <a:lnTo>
                      <a:pt x="0" y="0"/>
                    </a:lnTo>
                    <a:lnTo>
                      <a:pt x="0" y="114300"/>
                    </a:lnTo>
                    <a:lnTo>
                      <a:pt x="114300" y="114300"/>
                    </a:lnTo>
                    <a:lnTo>
                      <a:pt x="114300" y="0"/>
                    </a:lnTo>
                    <a:close/>
                  </a:path>
                </a:pathLst>
              </a:custGeom>
              <a:solidFill>
                <a:srgbClr val="B5B5B5">
                  <a:alpha val="85096"/>
                </a:srgbClr>
              </a:solidFill>
            </p:spPr>
            <p:txBody>
              <a:bodyPr wrap="square" lIns="0" tIns="0" rIns="0" bIns="0" rtlCol="0"/>
              <a:lstStyle/>
              <a:p>
                <a:endParaRPr/>
              </a:p>
            </p:txBody>
          </p:sp>
          <p:sp>
            <p:nvSpPr>
              <p:cNvPr id="66" name="object 66"/>
              <p:cNvSpPr/>
              <p:nvPr/>
            </p:nvSpPr>
            <p:spPr>
              <a:xfrm>
                <a:off x="8063483" y="2281427"/>
                <a:ext cx="114300" cy="114300"/>
              </a:xfrm>
              <a:custGeom>
                <a:avLst/>
                <a:gdLst/>
                <a:ahLst/>
                <a:cxnLst/>
                <a:rect l="l" t="t" r="r" b="b"/>
                <a:pathLst>
                  <a:path w="114300" h="114300">
                    <a:moveTo>
                      <a:pt x="0" y="114300"/>
                    </a:moveTo>
                    <a:lnTo>
                      <a:pt x="114300" y="114300"/>
                    </a:lnTo>
                    <a:lnTo>
                      <a:pt x="114300" y="0"/>
                    </a:lnTo>
                    <a:lnTo>
                      <a:pt x="0" y="0"/>
                    </a:lnTo>
                    <a:lnTo>
                      <a:pt x="0" y="114300"/>
                    </a:lnTo>
                    <a:close/>
                  </a:path>
                </a:pathLst>
              </a:custGeom>
              <a:ln w="9144">
                <a:solidFill>
                  <a:srgbClr val="FFFFFF"/>
                </a:solidFill>
              </a:ln>
            </p:spPr>
            <p:txBody>
              <a:bodyPr wrap="square" lIns="0" tIns="0" rIns="0" bIns="0" rtlCol="0"/>
              <a:lstStyle/>
              <a:p>
                <a:endParaRPr/>
              </a:p>
            </p:txBody>
          </p:sp>
        </p:grpSp>
        <p:grpSp>
          <p:nvGrpSpPr>
            <p:cNvPr id="67" name="object 67" descr="Pale grey square representing Providing Utilities."/>
            <p:cNvGrpSpPr/>
            <p:nvPr/>
          </p:nvGrpSpPr>
          <p:grpSpPr>
            <a:xfrm>
              <a:off x="8058911" y="2583179"/>
              <a:ext cx="123825" cy="125095"/>
              <a:chOff x="8058911" y="2583179"/>
              <a:chExt cx="123825" cy="125095"/>
            </a:xfrm>
          </p:grpSpPr>
          <p:sp>
            <p:nvSpPr>
              <p:cNvPr id="68" name="object 68"/>
              <p:cNvSpPr/>
              <p:nvPr/>
            </p:nvSpPr>
            <p:spPr>
              <a:xfrm>
                <a:off x="8063483" y="2587751"/>
                <a:ext cx="114300" cy="116205"/>
              </a:xfrm>
              <a:custGeom>
                <a:avLst/>
                <a:gdLst/>
                <a:ahLst/>
                <a:cxnLst/>
                <a:rect l="l" t="t" r="r" b="b"/>
                <a:pathLst>
                  <a:path w="114300" h="116205">
                    <a:moveTo>
                      <a:pt x="114300" y="0"/>
                    </a:moveTo>
                    <a:lnTo>
                      <a:pt x="0" y="0"/>
                    </a:lnTo>
                    <a:lnTo>
                      <a:pt x="0" y="115824"/>
                    </a:lnTo>
                    <a:lnTo>
                      <a:pt x="114300" y="115824"/>
                    </a:lnTo>
                    <a:lnTo>
                      <a:pt x="114300" y="0"/>
                    </a:lnTo>
                    <a:close/>
                  </a:path>
                </a:pathLst>
              </a:custGeom>
              <a:solidFill>
                <a:srgbClr val="D1D1D1">
                  <a:alpha val="85096"/>
                </a:srgbClr>
              </a:solidFill>
            </p:spPr>
            <p:txBody>
              <a:bodyPr wrap="square" lIns="0" tIns="0" rIns="0" bIns="0" rtlCol="0"/>
              <a:lstStyle/>
              <a:p>
                <a:endParaRPr/>
              </a:p>
            </p:txBody>
          </p:sp>
          <p:sp>
            <p:nvSpPr>
              <p:cNvPr id="69" name="object 69"/>
              <p:cNvSpPr/>
              <p:nvPr/>
            </p:nvSpPr>
            <p:spPr>
              <a:xfrm>
                <a:off x="8063483" y="2587751"/>
                <a:ext cx="114300" cy="116205"/>
              </a:xfrm>
              <a:custGeom>
                <a:avLst/>
                <a:gdLst/>
                <a:ahLst/>
                <a:cxnLst/>
                <a:rect l="l" t="t" r="r" b="b"/>
                <a:pathLst>
                  <a:path w="114300" h="116205">
                    <a:moveTo>
                      <a:pt x="0" y="115824"/>
                    </a:moveTo>
                    <a:lnTo>
                      <a:pt x="114300" y="115824"/>
                    </a:lnTo>
                    <a:lnTo>
                      <a:pt x="114300" y="0"/>
                    </a:lnTo>
                    <a:lnTo>
                      <a:pt x="0" y="0"/>
                    </a:lnTo>
                    <a:lnTo>
                      <a:pt x="0" y="115824"/>
                    </a:lnTo>
                    <a:close/>
                  </a:path>
                </a:pathLst>
              </a:custGeom>
              <a:ln w="9144">
                <a:solidFill>
                  <a:srgbClr val="FFFFFF"/>
                </a:solidFill>
              </a:ln>
            </p:spPr>
            <p:txBody>
              <a:bodyPr wrap="square" lIns="0" tIns="0" rIns="0" bIns="0" rtlCol="0"/>
              <a:lstStyle/>
              <a:p>
                <a:endParaRPr/>
              </a:p>
            </p:txBody>
          </p:sp>
        </p:grpSp>
        <p:sp>
          <p:nvSpPr>
            <p:cNvPr id="70" name="object 70"/>
            <p:cNvSpPr txBox="1"/>
            <p:nvPr/>
          </p:nvSpPr>
          <p:spPr>
            <a:xfrm>
              <a:off x="8219313" y="2138426"/>
              <a:ext cx="1981835" cy="639445"/>
            </a:xfrm>
            <a:prstGeom prst="rect">
              <a:avLst/>
            </a:prstGeom>
          </p:spPr>
          <p:txBody>
            <a:bodyPr vert="horz" wrap="square" lIns="0" tIns="12065" rIns="0" bIns="0" rtlCol="0">
              <a:spAutoFit/>
            </a:bodyPr>
            <a:lstStyle/>
            <a:p>
              <a:pPr marL="12700" marR="5080">
                <a:lnSpc>
                  <a:spcPct val="111900"/>
                </a:lnSpc>
                <a:spcBef>
                  <a:spcPts val="95"/>
                </a:spcBef>
              </a:pPr>
              <a:r>
                <a:rPr sz="1800" dirty="0">
                  <a:latin typeface="Arial"/>
                  <a:cs typeface="Arial"/>
                </a:rPr>
                <a:t>Controlling</a:t>
              </a:r>
              <a:r>
                <a:rPr sz="1800" spc="-105" dirty="0">
                  <a:latin typeface="Arial"/>
                  <a:cs typeface="Arial"/>
                </a:rPr>
                <a:t> </a:t>
              </a:r>
              <a:r>
                <a:rPr sz="1800" spc="-10" dirty="0">
                  <a:latin typeface="Arial"/>
                  <a:cs typeface="Arial"/>
                </a:rPr>
                <a:t>Inflation </a:t>
              </a:r>
              <a:r>
                <a:rPr sz="1800" dirty="0">
                  <a:latin typeface="Arial"/>
                  <a:cs typeface="Arial"/>
                </a:rPr>
                <a:t>Providing</a:t>
              </a:r>
              <a:r>
                <a:rPr sz="1800" spc="-10" dirty="0">
                  <a:latin typeface="Arial"/>
                  <a:cs typeface="Arial"/>
                </a:rPr>
                <a:t> Utilities</a:t>
              </a:r>
              <a:endParaRPr sz="1800">
                <a:latin typeface="Arial"/>
                <a:cs typeface="Arial"/>
              </a:endParaRPr>
            </a:p>
          </p:txBody>
        </p:sp>
      </p:grpSp>
      <p:grpSp>
        <p:nvGrpSpPr>
          <p:cNvPr id="75" name="Group 74" descr="Egypt">
            <a:extLst>
              <a:ext uri="{FF2B5EF4-FFF2-40B4-BE49-F238E27FC236}">
                <a16:creationId xmlns:a16="http://schemas.microsoft.com/office/drawing/2014/main" id="{30DCA6A4-C891-1349-2A76-7435C31E5A2F}"/>
              </a:ext>
            </a:extLst>
          </p:cNvPr>
          <p:cNvGrpSpPr/>
          <p:nvPr/>
        </p:nvGrpSpPr>
        <p:grpSpPr>
          <a:xfrm>
            <a:off x="905255" y="2628900"/>
            <a:ext cx="1518158" cy="3074111"/>
            <a:chOff x="905255" y="2628900"/>
            <a:chExt cx="1518158" cy="3074111"/>
          </a:xfrm>
        </p:grpSpPr>
        <p:sp>
          <p:nvSpPr>
            <p:cNvPr id="74" name="object 53">
              <a:extLst>
                <a:ext uri="{FF2B5EF4-FFF2-40B4-BE49-F238E27FC236}">
                  <a16:creationId xmlns:a16="http://schemas.microsoft.com/office/drawing/2014/main" id="{BEFFCAFC-0622-7913-6B8F-DA45827241DA}"/>
                </a:ext>
              </a:extLst>
            </p:cNvPr>
            <p:cNvSpPr txBox="1"/>
            <p:nvPr/>
          </p:nvSpPr>
          <p:spPr>
            <a:xfrm>
              <a:off x="1094348" y="5403291"/>
              <a:ext cx="724535" cy="299720"/>
            </a:xfrm>
            <a:prstGeom prst="rect">
              <a:avLst/>
            </a:prstGeom>
          </p:spPr>
          <p:txBody>
            <a:bodyPr vert="horz" wrap="square" lIns="0" tIns="12700" rIns="0" bIns="0" rtlCol="0">
              <a:spAutoFit/>
            </a:bodyPr>
            <a:lstStyle/>
            <a:p>
              <a:pPr marL="12700">
                <a:lnSpc>
                  <a:spcPct val="100000"/>
                </a:lnSpc>
                <a:spcBef>
                  <a:spcPts val="100"/>
                </a:spcBef>
              </a:pPr>
              <a:r>
                <a:rPr lang="en-GB" spc="-10" dirty="0">
                  <a:latin typeface="Arial"/>
                  <a:cs typeface="Arial"/>
                </a:rPr>
                <a:t>Egypt</a:t>
              </a:r>
              <a:endParaRPr sz="1800" dirty="0">
                <a:latin typeface="Arial"/>
                <a:cs typeface="Arial"/>
              </a:endParaRPr>
            </a:p>
          </p:txBody>
        </p:sp>
        <p:sp>
          <p:nvSpPr>
            <p:cNvPr id="3" name="object 3" descr="Bar representing 'Creating Employment' in Egypt. Represents 40.5%."/>
            <p:cNvSpPr/>
            <p:nvPr/>
          </p:nvSpPr>
          <p:spPr>
            <a:xfrm>
              <a:off x="905255" y="3360420"/>
              <a:ext cx="379730" cy="1937385"/>
            </a:xfrm>
            <a:custGeom>
              <a:avLst/>
              <a:gdLst/>
              <a:ahLst/>
              <a:cxnLst/>
              <a:rect l="l" t="t" r="r" b="b"/>
              <a:pathLst>
                <a:path w="379730" h="1937385">
                  <a:moveTo>
                    <a:pt x="0" y="1937003"/>
                  </a:moveTo>
                  <a:lnTo>
                    <a:pt x="379475" y="1937003"/>
                  </a:lnTo>
                  <a:lnTo>
                    <a:pt x="379475" y="0"/>
                  </a:lnTo>
                  <a:lnTo>
                    <a:pt x="0" y="0"/>
                  </a:lnTo>
                  <a:lnTo>
                    <a:pt x="0" y="1937003"/>
                  </a:lnTo>
                  <a:close/>
                </a:path>
              </a:pathLst>
            </a:custGeom>
            <a:ln w="9144">
              <a:solidFill>
                <a:srgbClr val="FFFFFF"/>
              </a:solidFill>
            </a:ln>
          </p:spPr>
          <p:txBody>
            <a:bodyPr wrap="square" lIns="0" tIns="0" rIns="0" bIns="0" rtlCol="0"/>
            <a:lstStyle/>
            <a:p>
              <a:endParaRPr/>
            </a:p>
          </p:txBody>
        </p:sp>
        <p:sp>
          <p:nvSpPr>
            <p:cNvPr id="29" name="object 29"/>
            <p:cNvSpPr txBox="1"/>
            <p:nvPr/>
          </p:nvSpPr>
          <p:spPr>
            <a:xfrm>
              <a:off x="905255" y="3360420"/>
              <a:ext cx="379730" cy="1937385"/>
            </a:xfrm>
            <a:prstGeom prst="rect">
              <a:avLst/>
            </a:prstGeom>
            <a:solidFill>
              <a:srgbClr val="818181">
                <a:alpha val="85096"/>
              </a:srgbClr>
            </a:solidFill>
          </p:spPr>
          <p:txBody>
            <a:bodyPr vert="horz" wrap="square" lIns="0" tIns="46355" rIns="0" bIns="0" rtlCol="0">
              <a:spAutoFit/>
            </a:bodyPr>
            <a:lstStyle/>
            <a:p>
              <a:pPr marL="15240">
                <a:lnSpc>
                  <a:spcPct val="100000"/>
                </a:lnSpc>
                <a:spcBef>
                  <a:spcPts val="365"/>
                </a:spcBef>
              </a:pPr>
              <a:r>
                <a:rPr sz="1400" spc="-20" dirty="0">
                  <a:latin typeface="Arial"/>
                  <a:cs typeface="Arial"/>
                </a:rPr>
                <a:t>40.5</a:t>
              </a:r>
              <a:endParaRPr sz="1400">
                <a:latin typeface="Arial"/>
                <a:cs typeface="Arial"/>
              </a:endParaRPr>
            </a:p>
          </p:txBody>
        </p:sp>
        <p:sp>
          <p:nvSpPr>
            <p:cNvPr id="9" name="object 9" descr="Bar representing 'Narrowing Income Inequalities' in Egypt. Represents 30.8%."/>
            <p:cNvSpPr/>
            <p:nvPr/>
          </p:nvSpPr>
          <p:spPr>
            <a:xfrm>
              <a:off x="1284732" y="3825240"/>
              <a:ext cx="379730" cy="1472565"/>
            </a:xfrm>
            <a:custGeom>
              <a:avLst/>
              <a:gdLst/>
              <a:ahLst/>
              <a:cxnLst/>
              <a:rect l="l" t="t" r="r" b="b"/>
              <a:pathLst>
                <a:path w="379730" h="1472564">
                  <a:moveTo>
                    <a:pt x="0" y="1472184"/>
                  </a:moveTo>
                  <a:lnTo>
                    <a:pt x="379475" y="1472184"/>
                  </a:lnTo>
                  <a:lnTo>
                    <a:pt x="379475" y="0"/>
                  </a:lnTo>
                  <a:lnTo>
                    <a:pt x="0" y="0"/>
                  </a:lnTo>
                  <a:lnTo>
                    <a:pt x="0" y="1472184"/>
                  </a:lnTo>
                  <a:close/>
                </a:path>
              </a:pathLst>
            </a:custGeom>
            <a:ln w="9144">
              <a:solidFill>
                <a:srgbClr val="FFFFFF"/>
              </a:solidFill>
            </a:ln>
          </p:spPr>
          <p:txBody>
            <a:bodyPr wrap="square" lIns="0" tIns="0" rIns="0" bIns="0" rtlCol="0"/>
            <a:lstStyle/>
            <a:p>
              <a:endParaRPr/>
            </a:p>
          </p:txBody>
        </p:sp>
        <p:sp>
          <p:nvSpPr>
            <p:cNvPr id="35" name="object 35"/>
            <p:cNvSpPr txBox="1"/>
            <p:nvPr/>
          </p:nvSpPr>
          <p:spPr>
            <a:xfrm>
              <a:off x="1284732" y="3825240"/>
              <a:ext cx="379730" cy="1472565"/>
            </a:xfrm>
            <a:prstGeom prst="rect">
              <a:avLst/>
            </a:prstGeom>
            <a:solidFill>
              <a:srgbClr val="9A9A9A">
                <a:alpha val="85096"/>
              </a:srgbClr>
            </a:solidFill>
          </p:spPr>
          <p:txBody>
            <a:bodyPr vert="horz" wrap="square" lIns="0" tIns="45720" rIns="0" bIns="0" rtlCol="0">
              <a:spAutoFit/>
            </a:bodyPr>
            <a:lstStyle/>
            <a:p>
              <a:pPr marL="15240">
                <a:lnSpc>
                  <a:spcPct val="100000"/>
                </a:lnSpc>
                <a:spcBef>
                  <a:spcPts val="360"/>
                </a:spcBef>
              </a:pPr>
              <a:r>
                <a:rPr sz="1400" spc="-20" dirty="0">
                  <a:latin typeface="Arial"/>
                  <a:cs typeface="Arial"/>
                </a:rPr>
                <a:t>30.8</a:t>
              </a:r>
              <a:endParaRPr sz="1400">
                <a:latin typeface="Arial"/>
                <a:cs typeface="Arial"/>
              </a:endParaRPr>
            </a:p>
          </p:txBody>
        </p:sp>
        <p:sp>
          <p:nvSpPr>
            <p:cNvPr id="15" name="object 15" descr="Bar representing 'Controlling Inflation' in Egypt. Represents 26.8%."/>
            <p:cNvSpPr/>
            <p:nvPr/>
          </p:nvSpPr>
          <p:spPr>
            <a:xfrm>
              <a:off x="1664207" y="4015740"/>
              <a:ext cx="379730" cy="1282065"/>
            </a:xfrm>
            <a:custGeom>
              <a:avLst/>
              <a:gdLst/>
              <a:ahLst/>
              <a:cxnLst/>
              <a:rect l="l" t="t" r="r" b="b"/>
              <a:pathLst>
                <a:path w="379730" h="1282064">
                  <a:moveTo>
                    <a:pt x="0" y="1281684"/>
                  </a:moveTo>
                  <a:lnTo>
                    <a:pt x="379475" y="1281684"/>
                  </a:lnTo>
                  <a:lnTo>
                    <a:pt x="379475" y="0"/>
                  </a:lnTo>
                  <a:lnTo>
                    <a:pt x="0" y="0"/>
                  </a:lnTo>
                  <a:lnTo>
                    <a:pt x="0" y="1281684"/>
                  </a:lnTo>
                  <a:close/>
                </a:path>
              </a:pathLst>
            </a:custGeom>
            <a:ln w="9144">
              <a:solidFill>
                <a:srgbClr val="FFFFFF"/>
              </a:solidFill>
            </a:ln>
          </p:spPr>
          <p:txBody>
            <a:bodyPr wrap="square" lIns="0" tIns="0" rIns="0" bIns="0" rtlCol="0"/>
            <a:lstStyle/>
            <a:p>
              <a:endParaRPr/>
            </a:p>
          </p:txBody>
        </p:sp>
        <p:sp>
          <p:nvSpPr>
            <p:cNvPr id="41" name="object 41"/>
            <p:cNvSpPr txBox="1"/>
            <p:nvPr/>
          </p:nvSpPr>
          <p:spPr>
            <a:xfrm>
              <a:off x="1664207" y="4015740"/>
              <a:ext cx="379730" cy="1282065"/>
            </a:xfrm>
            <a:prstGeom prst="rect">
              <a:avLst/>
            </a:prstGeom>
            <a:solidFill>
              <a:srgbClr val="B5B5B5">
                <a:alpha val="85096"/>
              </a:srgbClr>
            </a:solidFill>
          </p:spPr>
          <p:txBody>
            <a:bodyPr vert="horz" wrap="square" lIns="0" tIns="46355" rIns="0" bIns="0" rtlCol="0">
              <a:spAutoFit/>
            </a:bodyPr>
            <a:lstStyle/>
            <a:p>
              <a:pPr marL="15240">
                <a:lnSpc>
                  <a:spcPct val="100000"/>
                </a:lnSpc>
                <a:spcBef>
                  <a:spcPts val="365"/>
                </a:spcBef>
              </a:pPr>
              <a:r>
                <a:rPr sz="1400" spc="-20" dirty="0">
                  <a:latin typeface="Arial"/>
                  <a:cs typeface="Arial"/>
                </a:rPr>
                <a:t>26.8</a:t>
              </a:r>
              <a:endParaRPr sz="1400">
                <a:latin typeface="Arial"/>
                <a:cs typeface="Arial"/>
              </a:endParaRPr>
            </a:p>
          </p:txBody>
        </p:sp>
        <p:sp>
          <p:nvSpPr>
            <p:cNvPr id="21" name="object 21" descr="Bar representing 'Providing Utilities' in Egypt. Represents 55.8%."/>
            <p:cNvSpPr/>
            <p:nvPr/>
          </p:nvSpPr>
          <p:spPr>
            <a:xfrm>
              <a:off x="2043683" y="2628900"/>
              <a:ext cx="379730" cy="2668905"/>
            </a:xfrm>
            <a:custGeom>
              <a:avLst/>
              <a:gdLst/>
              <a:ahLst/>
              <a:cxnLst/>
              <a:rect l="l" t="t" r="r" b="b"/>
              <a:pathLst>
                <a:path w="379730" h="2668904">
                  <a:moveTo>
                    <a:pt x="0" y="2668524"/>
                  </a:moveTo>
                  <a:lnTo>
                    <a:pt x="379475" y="2668524"/>
                  </a:lnTo>
                  <a:lnTo>
                    <a:pt x="379475" y="0"/>
                  </a:lnTo>
                  <a:lnTo>
                    <a:pt x="0" y="0"/>
                  </a:lnTo>
                  <a:lnTo>
                    <a:pt x="0" y="2668524"/>
                  </a:lnTo>
                  <a:close/>
                </a:path>
              </a:pathLst>
            </a:custGeom>
            <a:ln w="9143">
              <a:solidFill>
                <a:srgbClr val="FFFFFF"/>
              </a:solidFill>
            </a:ln>
          </p:spPr>
          <p:txBody>
            <a:bodyPr wrap="square" lIns="0" tIns="0" rIns="0" bIns="0" rtlCol="0"/>
            <a:lstStyle/>
            <a:p>
              <a:endParaRPr/>
            </a:p>
          </p:txBody>
        </p:sp>
        <p:sp>
          <p:nvSpPr>
            <p:cNvPr id="47" name="object 47"/>
            <p:cNvSpPr txBox="1"/>
            <p:nvPr/>
          </p:nvSpPr>
          <p:spPr>
            <a:xfrm>
              <a:off x="2043683" y="2628900"/>
              <a:ext cx="379730" cy="2668905"/>
            </a:xfrm>
            <a:prstGeom prst="rect">
              <a:avLst/>
            </a:prstGeom>
            <a:solidFill>
              <a:srgbClr val="D1D1D1">
                <a:alpha val="85096"/>
              </a:srgbClr>
            </a:solidFill>
          </p:spPr>
          <p:txBody>
            <a:bodyPr vert="horz" wrap="square" lIns="0" tIns="45720" rIns="0" bIns="0" rtlCol="0">
              <a:spAutoFit/>
            </a:bodyPr>
            <a:lstStyle/>
            <a:p>
              <a:pPr marL="15240">
                <a:lnSpc>
                  <a:spcPct val="100000"/>
                </a:lnSpc>
                <a:spcBef>
                  <a:spcPts val="360"/>
                </a:spcBef>
              </a:pPr>
              <a:r>
                <a:rPr sz="1400" spc="-20" dirty="0">
                  <a:latin typeface="Arial"/>
                  <a:cs typeface="Arial"/>
                </a:rPr>
                <a:t>55.8</a:t>
              </a:r>
              <a:endParaRPr sz="1400">
                <a:latin typeface="Arial"/>
                <a:cs typeface="Arial"/>
              </a:endParaRPr>
            </a:p>
          </p:txBody>
        </p:sp>
      </p:grpSp>
      <p:grpSp>
        <p:nvGrpSpPr>
          <p:cNvPr id="76" name="Group 75" descr="Iraq">
            <a:extLst>
              <a:ext uri="{FF2B5EF4-FFF2-40B4-BE49-F238E27FC236}">
                <a16:creationId xmlns:a16="http://schemas.microsoft.com/office/drawing/2014/main" id="{B7D8197C-ADD7-BA25-42D7-ED5FF4DF59BF}"/>
              </a:ext>
            </a:extLst>
          </p:cNvPr>
          <p:cNvGrpSpPr/>
          <p:nvPr/>
        </p:nvGrpSpPr>
        <p:grpSpPr>
          <a:xfrm>
            <a:off x="2670048" y="2915411"/>
            <a:ext cx="1516634" cy="2787600"/>
            <a:chOff x="2670048" y="2915411"/>
            <a:chExt cx="1516634" cy="2787600"/>
          </a:xfrm>
        </p:grpSpPr>
        <p:sp>
          <p:nvSpPr>
            <p:cNvPr id="73" name="object 53">
              <a:extLst>
                <a:ext uri="{FF2B5EF4-FFF2-40B4-BE49-F238E27FC236}">
                  <a16:creationId xmlns:a16="http://schemas.microsoft.com/office/drawing/2014/main" id="{4D079F4D-2008-444B-7097-B56D4A848793}"/>
                </a:ext>
              </a:extLst>
            </p:cNvPr>
            <p:cNvSpPr txBox="1"/>
            <p:nvPr/>
          </p:nvSpPr>
          <p:spPr>
            <a:xfrm>
              <a:off x="3039474" y="5403291"/>
              <a:ext cx="724535" cy="299720"/>
            </a:xfrm>
            <a:prstGeom prst="rect">
              <a:avLst/>
            </a:prstGeom>
          </p:spPr>
          <p:txBody>
            <a:bodyPr vert="horz" wrap="square" lIns="0" tIns="12700" rIns="0" bIns="0" rtlCol="0">
              <a:spAutoFit/>
            </a:bodyPr>
            <a:lstStyle/>
            <a:p>
              <a:pPr marL="12700">
                <a:lnSpc>
                  <a:spcPct val="100000"/>
                </a:lnSpc>
                <a:spcBef>
                  <a:spcPts val="100"/>
                </a:spcBef>
              </a:pPr>
              <a:r>
                <a:rPr lang="en-GB" spc="-10" dirty="0">
                  <a:latin typeface="Arial"/>
                  <a:cs typeface="Arial"/>
                </a:rPr>
                <a:t>Iraq</a:t>
              </a:r>
              <a:endParaRPr sz="1800" dirty="0">
                <a:latin typeface="Arial"/>
                <a:cs typeface="Arial"/>
              </a:endParaRPr>
            </a:p>
          </p:txBody>
        </p:sp>
        <p:sp>
          <p:nvSpPr>
            <p:cNvPr id="4" name="object 4" descr="Bar representing 'Creating Employment' in Iraq. Represents 7.5%."/>
            <p:cNvSpPr/>
            <p:nvPr/>
          </p:nvSpPr>
          <p:spPr>
            <a:xfrm>
              <a:off x="2670048" y="4939284"/>
              <a:ext cx="378460" cy="358140"/>
            </a:xfrm>
            <a:custGeom>
              <a:avLst/>
              <a:gdLst/>
              <a:ahLst/>
              <a:cxnLst/>
              <a:rect l="l" t="t" r="r" b="b"/>
              <a:pathLst>
                <a:path w="378460" h="358139">
                  <a:moveTo>
                    <a:pt x="0" y="358139"/>
                  </a:moveTo>
                  <a:lnTo>
                    <a:pt x="377951" y="358139"/>
                  </a:lnTo>
                  <a:lnTo>
                    <a:pt x="377951" y="0"/>
                  </a:lnTo>
                  <a:lnTo>
                    <a:pt x="0" y="0"/>
                  </a:lnTo>
                  <a:lnTo>
                    <a:pt x="0" y="358139"/>
                  </a:lnTo>
                  <a:close/>
                </a:path>
              </a:pathLst>
            </a:custGeom>
            <a:ln w="9144">
              <a:solidFill>
                <a:srgbClr val="FFFFFF"/>
              </a:solidFill>
            </a:ln>
          </p:spPr>
          <p:txBody>
            <a:bodyPr wrap="square" lIns="0" tIns="0" rIns="0" bIns="0" rtlCol="0"/>
            <a:lstStyle/>
            <a:p>
              <a:endParaRPr/>
            </a:p>
          </p:txBody>
        </p:sp>
        <p:sp>
          <p:nvSpPr>
            <p:cNvPr id="30" name="object 30"/>
            <p:cNvSpPr txBox="1"/>
            <p:nvPr/>
          </p:nvSpPr>
          <p:spPr>
            <a:xfrm>
              <a:off x="2670048" y="4939284"/>
              <a:ext cx="378460" cy="358140"/>
            </a:xfrm>
            <a:prstGeom prst="rect">
              <a:avLst/>
            </a:prstGeom>
            <a:solidFill>
              <a:srgbClr val="818181">
                <a:alpha val="85096"/>
              </a:srgbClr>
            </a:solidFill>
          </p:spPr>
          <p:txBody>
            <a:bodyPr vert="horz" wrap="square" lIns="0" tIns="46990" rIns="0" bIns="0" rtlCol="0">
              <a:spAutoFit/>
            </a:bodyPr>
            <a:lstStyle/>
            <a:p>
              <a:pPr marL="64769">
                <a:lnSpc>
                  <a:spcPct val="100000"/>
                </a:lnSpc>
                <a:spcBef>
                  <a:spcPts val="370"/>
                </a:spcBef>
              </a:pPr>
              <a:r>
                <a:rPr sz="1400" spc="-25" dirty="0">
                  <a:latin typeface="Arial"/>
                  <a:cs typeface="Arial"/>
                </a:rPr>
                <a:t>7.5</a:t>
              </a:r>
              <a:endParaRPr sz="1400">
                <a:latin typeface="Arial"/>
                <a:cs typeface="Arial"/>
              </a:endParaRPr>
            </a:p>
          </p:txBody>
        </p:sp>
        <p:sp>
          <p:nvSpPr>
            <p:cNvPr id="10" name="object 10" descr="Bar representing 'Narrowing Income Inequalities' in Iraq. Represents 14.6%."/>
            <p:cNvSpPr/>
            <p:nvPr/>
          </p:nvSpPr>
          <p:spPr>
            <a:xfrm>
              <a:off x="3048000" y="4599432"/>
              <a:ext cx="379730" cy="698500"/>
            </a:xfrm>
            <a:custGeom>
              <a:avLst/>
              <a:gdLst/>
              <a:ahLst/>
              <a:cxnLst/>
              <a:rect l="l" t="t" r="r" b="b"/>
              <a:pathLst>
                <a:path w="379729" h="698500">
                  <a:moveTo>
                    <a:pt x="0" y="697992"/>
                  </a:moveTo>
                  <a:lnTo>
                    <a:pt x="379475" y="697992"/>
                  </a:lnTo>
                  <a:lnTo>
                    <a:pt x="379475" y="0"/>
                  </a:lnTo>
                  <a:lnTo>
                    <a:pt x="0" y="0"/>
                  </a:lnTo>
                  <a:lnTo>
                    <a:pt x="0" y="697992"/>
                  </a:lnTo>
                  <a:close/>
                </a:path>
              </a:pathLst>
            </a:custGeom>
            <a:ln w="9144">
              <a:solidFill>
                <a:srgbClr val="FFFFFF"/>
              </a:solidFill>
            </a:ln>
          </p:spPr>
          <p:txBody>
            <a:bodyPr wrap="square" lIns="0" tIns="0" rIns="0" bIns="0" rtlCol="0"/>
            <a:lstStyle/>
            <a:p>
              <a:endParaRPr/>
            </a:p>
          </p:txBody>
        </p:sp>
        <p:sp>
          <p:nvSpPr>
            <p:cNvPr id="36" name="object 36"/>
            <p:cNvSpPr txBox="1"/>
            <p:nvPr/>
          </p:nvSpPr>
          <p:spPr>
            <a:xfrm>
              <a:off x="3048000" y="4599432"/>
              <a:ext cx="379730" cy="698500"/>
            </a:xfrm>
            <a:prstGeom prst="rect">
              <a:avLst/>
            </a:prstGeom>
            <a:solidFill>
              <a:srgbClr val="9A9A9A">
                <a:alpha val="85096"/>
              </a:srgbClr>
            </a:solidFill>
          </p:spPr>
          <p:txBody>
            <a:bodyPr vert="horz" wrap="square" lIns="0" tIns="46990" rIns="0" bIns="0" rtlCol="0">
              <a:spAutoFit/>
            </a:bodyPr>
            <a:lstStyle/>
            <a:p>
              <a:pPr marL="15875">
                <a:lnSpc>
                  <a:spcPct val="100000"/>
                </a:lnSpc>
                <a:spcBef>
                  <a:spcPts val="370"/>
                </a:spcBef>
              </a:pPr>
              <a:r>
                <a:rPr sz="1400" spc="-20" dirty="0">
                  <a:latin typeface="Arial"/>
                  <a:cs typeface="Arial"/>
                </a:rPr>
                <a:t>14.6</a:t>
              </a:r>
              <a:endParaRPr sz="1400" dirty="0">
                <a:latin typeface="Arial"/>
                <a:cs typeface="Arial"/>
              </a:endParaRPr>
            </a:p>
          </p:txBody>
        </p:sp>
        <p:sp>
          <p:nvSpPr>
            <p:cNvPr id="16" name="object 16" descr="Bar representing 'Controlling Inflation' in Iraq. Represents 20.2%."/>
            <p:cNvSpPr/>
            <p:nvPr/>
          </p:nvSpPr>
          <p:spPr>
            <a:xfrm>
              <a:off x="3427476" y="4331208"/>
              <a:ext cx="379730" cy="966469"/>
            </a:xfrm>
            <a:custGeom>
              <a:avLst/>
              <a:gdLst/>
              <a:ahLst/>
              <a:cxnLst/>
              <a:rect l="l" t="t" r="r" b="b"/>
              <a:pathLst>
                <a:path w="379729" h="966470">
                  <a:moveTo>
                    <a:pt x="0" y="966215"/>
                  </a:moveTo>
                  <a:lnTo>
                    <a:pt x="379475" y="966215"/>
                  </a:lnTo>
                  <a:lnTo>
                    <a:pt x="379475" y="0"/>
                  </a:lnTo>
                  <a:lnTo>
                    <a:pt x="0" y="0"/>
                  </a:lnTo>
                  <a:lnTo>
                    <a:pt x="0" y="966215"/>
                  </a:lnTo>
                  <a:close/>
                </a:path>
              </a:pathLst>
            </a:custGeom>
            <a:ln w="9144">
              <a:solidFill>
                <a:srgbClr val="FFFFFF"/>
              </a:solidFill>
            </a:ln>
          </p:spPr>
          <p:txBody>
            <a:bodyPr wrap="square" lIns="0" tIns="0" rIns="0" bIns="0" rtlCol="0"/>
            <a:lstStyle/>
            <a:p>
              <a:endParaRPr/>
            </a:p>
          </p:txBody>
        </p:sp>
        <p:sp>
          <p:nvSpPr>
            <p:cNvPr id="42" name="object 42"/>
            <p:cNvSpPr txBox="1"/>
            <p:nvPr/>
          </p:nvSpPr>
          <p:spPr>
            <a:xfrm>
              <a:off x="3427476" y="4331208"/>
              <a:ext cx="379730" cy="966469"/>
            </a:xfrm>
            <a:prstGeom prst="rect">
              <a:avLst/>
            </a:prstGeom>
            <a:solidFill>
              <a:srgbClr val="B5B5B5">
                <a:alpha val="85096"/>
              </a:srgbClr>
            </a:solidFill>
          </p:spPr>
          <p:txBody>
            <a:bodyPr vert="horz" wrap="square" lIns="0" tIns="46990" rIns="0" bIns="0" rtlCol="0">
              <a:spAutoFit/>
            </a:bodyPr>
            <a:lstStyle/>
            <a:p>
              <a:pPr marL="15875">
                <a:lnSpc>
                  <a:spcPct val="100000"/>
                </a:lnSpc>
                <a:spcBef>
                  <a:spcPts val="370"/>
                </a:spcBef>
              </a:pPr>
              <a:r>
                <a:rPr sz="1400" spc="-20" dirty="0">
                  <a:latin typeface="Arial"/>
                  <a:cs typeface="Arial"/>
                </a:rPr>
                <a:t>20.2</a:t>
              </a:r>
              <a:endParaRPr sz="1400" dirty="0">
                <a:latin typeface="Arial"/>
                <a:cs typeface="Arial"/>
              </a:endParaRPr>
            </a:p>
          </p:txBody>
        </p:sp>
        <p:sp>
          <p:nvSpPr>
            <p:cNvPr id="22" name="object 22" descr="Bar representing 'Providing Utilities' in Iraq. Represents 49.8%."/>
            <p:cNvSpPr/>
            <p:nvPr/>
          </p:nvSpPr>
          <p:spPr>
            <a:xfrm>
              <a:off x="3806952" y="2915411"/>
              <a:ext cx="379730" cy="2382520"/>
            </a:xfrm>
            <a:custGeom>
              <a:avLst/>
              <a:gdLst/>
              <a:ahLst/>
              <a:cxnLst/>
              <a:rect l="l" t="t" r="r" b="b"/>
              <a:pathLst>
                <a:path w="379729" h="2382520">
                  <a:moveTo>
                    <a:pt x="0" y="2382012"/>
                  </a:moveTo>
                  <a:lnTo>
                    <a:pt x="379475" y="2382012"/>
                  </a:lnTo>
                  <a:lnTo>
                    <a:pt x="379475" y="0"/>
                  </a:lnTo>
                  <a:lnTo>
                    <a:pt x="0" y="0"/>
                  </a:lnTo>
                  <a:lnTo>
                    <a:pt x="0" y="2382012"/>
                  </a:lnTo>
                  <a:close/>
                </a:path>
              </a:pathLst>
            </a:custGeom>
            <a:ln w="9143">
              <a:solidFill>
                <a:srgbClr val="FFFFFF"/>
              </a:solidFill>
            </a:ln>
          </p:spPr>
          <p:txBody>
            <a:bodyPr wrap="square" lIns="0" tIns="0" rIns="0" bIns="0" rtlCol="0"/>
            <a:lstStyle/>
            <a:p>
              <a:endParaRPr/>
            </a:p>
          </p:txBody>
        </p:sp>
        <p:sp>
          <p:nvSpPr>
            <p:cNvPr id="48" name="object 48"/>
            <p:cNvSpPr txBox="1"/>
            <p:nvPr/>
          </p:nvSpPr>
          <p:spPr>
            <a:xfrm>
              <a:off x="3806952" y="2915411"/>
              <a:ext cx="379730" cy="2382520"/>
            </a:xfrm>
            <a:prstGeom prst="rect">
              <a:avLst/>
            </a:prstGeom>
            <a:solidFill>
              <a:srgbClr val="D1D1D1">
                <a:alpha val="85096"/>
              </a:srgbClr>
            </a:solidFill>
          </p:spPr>
          <p:txBody>
            <a:bodyPr vert="horz" wrap="square" lIns="0" tIns="46355" rIns="0" bIns="0" rtlCol="0">
              <a:spAutoFit/>
            </a:bodyPr>
            <a:lstStyle/>
            <a:p>
              <a:pPr marL="15240">
                <a:lnSpc>
                  <a:spcPct val="100000"/>
                </a:lnSpc>
                <a:spcBef>
                  <a:spcPts val="365"/>
                </a:spcBef>
              </a:pPr>
              <a:r>
                <a:rPr sz="1400" spc="-20" dirty="0">
                  <a:latin typeface="Arial"/>
                  <a:cs typeface="Arial"/>
                </a:rPr>
                <a:t>49.8</a:t>
              </a:r>
              <a:endParaRPr sz="1400" dirty="0">
                <a:latin typeface="Arial"/>
                <a:cs typeface="Arial"/>
              </a:endParaRPr>
            </a:p>
          </p:txBody>
        </p:sp>
      </p:grpSp>
      <p:grpSp>
        <p:nvGrpSpPr>
          <p:cNvPr id="77" name="Group 76" descr="Jordan">
            <a:extLst>
              <a:ext uri="{FF2B5EF4-FFF2-40B4-BE49-F238E27FC236}">
                <a16:creationId xmlns:a16="http://schemas.microsoft.com/office/drawing/2014/main" id="{E885BD47-A20A-9677-AD33-85F9D64826DE}"/>
              </a:ext>
            </a:extLst>
          </p:cNvPr>
          <p:cNvGrpSpPr/>
          <p:nvPr/>
        </p:nvGrpSpPr>
        <p:grpSpPr>
          <a:xfrm>
            <a:off x="4433315" y="2078735"/>
            <a:ext cx="1516635" cy="3624276"/>
            <a:chOff x="4433315" y="2078735"/>
            <a:chExt cx="1516635" cy="3624276"/>
          </a:xfrm>
        </p:grpSpPr>
        <p:sp>
          <p:nvSpPr>
            <p:cNvPr id="53" name="object 53"/>
            <p:cNvSpPr txBox="1"/>
            <p:nvPr/>
          </p:nvSpPr>
          <p:spPr>
            <a:xfrm>
              <a:off x="4797933" y="5403291"/>
              <a:ext cx="7245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Jordan</a:t>
              </a:r>
              <a:endParaRPr sz="1800" dirty="0">
                <a:latin typeface="Arial"/>
                <a:cs typeface="Arial"/>
              </a:endParaRPr>
            </a:p>
          </p:txBody>
        </p:sp>
        <p:sp>
          <p:nvSpPr>
            <p:cNvPr id="5" name="object 5" descr="Bar representing 'Creating Employment' in Jordan. Represents 21.8%."/>
            <p:cNvSpPr/>
            <p:nvPr/>
          </p:nvSpPr>
          <p:spPr>
            <a:xfrm>
              <a:off x="4433315" y="4255008"/>
              <a:ext cx="378460" cy="1042669"/>
            </a:xfrm>
            <a:custGeom>
              <a:avLst/>
              <a:gdLst/>
              <a:ahLst/>
              <a:cxnLst/>
              <a:rect l="l" t="t" r="r" b="b"/>
              <a:pathLst>
                <a:path w="378460" h="1042670">
                  <a:moveTo>
                    <a:pt x="0" y="1042415"/>
                  </a:moveTo>
                  <a:lnTo>
                    <a:pt x="377951" y="1042415"/>
                  </a:lnTo>
                  <a:lnTo>
                    <a:pt x="377951" y="0"/>
                  </a:lnTo>
                  <a:lnTo>
                    <a:pt x="0" y="0"/>
                  </a:lnTo>
                  <a:lnTo>
                    <a:pt x="0" y="1042415"/>
                  </a:lnTo>
                  <a:close/>
                </a:path>
              </a:pathLst>
            </a:custGeom>
            <a:ln w="9144">
              <a:solidFill>
                <a:srgbClr val="FFFFFF"/>
              </a:solidFill>
            </a:ln>
          </p:spPr>
          <p:txBody>
            <a:bodyPr wrap="square" lIns="0" tIns="0" rIns="0" bIns="0" rtlCol="0"/>
            <a:lstStyle/>
            <a:p>
              <a:endParaRPr/>
            </a:p>
          </p:txBody>
        </p:sp>
        <p:sp>
          <p:nvSpPr>
            <p:cNvPr id="31" name="object 31"/>
            <p:cNvSpPr txBox="1"/>
            <p:nvPr/>
          </p:nvSpPr>
          <p:spPr>
            <a:xfrm>
              <a:off x="4433315" y="4255008"/>
              <a:ext cx="378460" cy="1042669"/>
            </a:xfrm>
            <a:prstGeom prst="rect">
              <a:avLst/>
            </a:prstGeom>
            <a:solidFill>
              <a:srgbClr val="818181">
                <a:alpha val="85096"/>
              </a:srgbClr>
            </a:solidFill>
          </p:spPr>
          <p:txBody>
            <a:bodyPr vert="horz" wrap="square" lIns="0" tIns="46355" rIns="0" bIns="0" rtlCol="0">
              <a:spAutoFit/>
            </a:bodyPr>
            <a:lstStyle/>
            <a:p>
              <a:pPr marL="14604">
                <a:lnSpc>
                  <a:spcPct val="100000"/>
                </a:lnSpc>
                <a:spcBef>
                  <a:spcPts val="365"/>
                </a:spcBef>
              </a:pPr>
              <a:r>
                <a:rPr sz="1400" spc="-20" dirty="0">
                  <a:latin typeface="Arial"/>
                  <a:cs typeface="Arial"/>
                </a:rPr>
                <a:t>21.8</a:t>
              </a:r>
              <a:endParaRPr sz="1400">
                <a:latin typeface="Arial"/>
                <a:cs typeface="Arial"/>
              </a:endParaRPr>
            </a:p>
          </p:txBody>
        </p:sp>
        <p:sp>
          <p:nvSpPr>
            <p:cNvPr id="11" name="object 11" descr="Bar representing 'Narrowing Income Inequalities' in Jordan. Represents 9.7%."/>
            <p:cNvSpPr/>
            <p:nvPr/>
          </p:nvSpPr>
          <p:spPr>
            <a:xfrm>
              <a:off x="4811267" y="4834128"/>
              <a:ext cx="379730" cy="463550"/>
            </a:xfrm>
            <a:custGeom>
              <a:avLst/>
              <a:gdLst/>
              <a:ahLst/>
              <a:cxnLst/>
              <a:rect l="l" t="t" r="r" b="b"/>
              <a:pathLst>
                <a:path w="379729" h="463550">
                  <a:moveTo>
                    <a:pt x="0" y="463296"/>
                  </a:moveTo>
                  <a:lnTo>
                    <a:pt x="379475" y="463296"/>
                  </a:lnTo>
                  <a:lnTo>
                    <a:pt x="379475" y="0"/>
                  </a:lnTo>
                  <a:lnTo>
                    <a:pt x="0" y="0"/>
                  </a:lnTo>
                  <a:lnTo>
                    <a:pt x="0" y="463296"/>
                  </a:lnTo>
                  <a:close/>
                </a:path>
              </a:pathLst>
            </a:custGeom>
            <a:ln w="9144">
              <a:solidFill>
                <a:srgbClr val="FFFFFF"/>
              </a:solidFill>
            </a:ln>
          </p:spPr>
          <p:txBody>
            <a:bodyPr wrap="square" lIns="0" tIns="0" rIns="0" bIns="0" rtlCol="0"/>
            <a:lstStyle/>
            <a:p>
              <a:endParaRPr/>
            </a:p>
          </p:txBody>
        </p:sp>
        <p:sp>
          <p:nvSpPr>
            <p:cNvPr id="37" name="object 37"/>
            <p:cNvSpPr txBox="1"/>
            <p:nvPr/>
          </p:nvSpPr>
          <p:spPr>
            <a:xfrm>
              <a:off x="4811267" y="4834128"/>
              <a:ext cx="379730" cy="463550"/>
            </a:xfrm>
            <a:prstGeom prst="rect">
              <a:avLst/>
            </a:prstGeom>
            <a:solidFill>
              <a:srgbClr val="9A9A9A">
                <a:alpha val="85096"/>
              </a:srgbClr>
            </a:solidFill>
          </p:spPr>
          <p:txBody>
            <a:bodyPr vert="horz" wrap="square" lIns="0" tIns="46355" rIns="0" bIns="0" rtlCol="0">
              <a:spAutoFit/>
            </a:bodyPr>
            <a:lstStyle/>
            <a:p>
              <a:pPr marL="66675">
                <a:lnSpc>
                  <a:spcPct val="100000"/>
                </a:lnSpc>
                <a:spcBef>
                  <a:spcPts val="365"/>
                </a:spcBef>
              </a:pPr>
              <a:r>
                <a:rPr sz="1400" spc="-25" dirty="0">
                  <a:latin typeface="Arial"/>
                  <a:cs typeface="Arial"/>
                </a:rPr>
                <a:t>9.7</a:t>
              </a:r>
              <a:endParaRPr sz="1400" dirty="0">
                <a:latin typeface="Arial"/>
                <a:cs typeface="Arial"/>
              </a:endParaRPr>
            </a:p>
          </p:txBody>
        </p:sp>
        <p:sp>
          <p:nvSpPr>
            <p:cNvPr id="17" name="object 17" descr="Bar representing 'Controlling Inflation' in Jordan. Represents 10.3%."/>
            <p:cNvSpPr/>
            <p:nvPr/>
          </p:nvSpPr>
          <p:spPr>
            <a:xfrm>
              <a:off x="5190744" y="4805171"/>
              <a:ext cx="379730" cy="492759"/>
            </a:xfrm>
            <a:custGeom>
              <a:avLst/>
              <a:gdLst/>
              <a:ahLst/>
              <a:cxnLst/>
              <a:rect l="l" t="t" r="r" b="b"/>
              <a:pathLst>
                <a:path w="379729" h="492760">
                  <a:moveTo>
                    <a:pt x="0" y="492251"/>
                  </a:moveTo>
                  <a:lnTo>
                    <a:pt x="379475" y="492251"/>
                  </a:lnTo>
                  <a:lnTo>
                    <a:pt x="379475" y="0"/>
                  </a:lnTo>
                  <a:lnTo>
                    <a:pt x="0" y="0"/>
                  </a:lnTo>
                  <a:lnTo>
                    <a:pt x="0" y="492251"/>
                  </a:lnTo>
                  <a:close/>
                </a:path>
              </a:pathLst>
            </a:custGeom>
            <a:ln w="9144">
              <a:solidFill>
                <a:srgbClr val="FFFFFF"/>
              </a:solidFill>
            </a:ln>
          </p:spPr>
          <p:txBody>
            <a:bodyPr wrap="square" lIns="0" tIns="0" rIns="0" bIns="0" rtlCol="0"/>
            <a:lstStyle/>
            <a:p>
              <a:endParaRPr/>
            </a:p>
          </p:txBody>
        </p:sp>
        <p:sp>
          <p:nvSpPr>
            <p:cNvPr id="43" name="object 43"/>
            <p:cNvSpPr txBox="1"/>
            <p:nvPr/>
          </p:nvSpPr>
          <p:spPr>
            <a:xfrm>
              <a:off x="5190744" y="4805171"/>
              <a:ext cx="379730" cy="492759"/>
            </a:xfrm>
            <a:prstGeom prst="rect">
              <a:avLst/>
            </a:prstGeom>
            <a:solidFill>
              <a:srgbClr val="B5B5B5">
                <a:alpha val="85096"/>
              </a:srgbClr>
            </a:solidFill>
          </p:spPr>
          <p:txBody>
            <a:bodyPr vert="horz" wrap="square" lIns="0" tIns="46990" rIns="0" bIns="0" rtlCol="0">
              <a:spAutoFit/>
            </a:bodyPr>
            <a:lstStyle/>
            <a:p>
              <a:pPr marL="15875">
                <a:lnSpc>
                  <a:spcPct val="100000"/>
                </a:lnSpc>
                <a:spcBef>
                  <a:spcPts val="370"/>
                </a:spcBef>
              </a:pPr>
              <a:r>
                <a:rPr sz="1400" spc="-20" dirty="0">
                  <a:latin typeface="Arial"/>
                  <a:cs typeface="Arial"/>
                </a:rPr>
                <a:t>10.3</a:t>
              </a:r>
              <a:endParaRPr sz="1400" dirty="0">
                <a:latin typeface="Arial"/>
                <a:cs typeface="Arial"/>
              </a:endParaRPr>
            </a:p>
          </p:txBody>
        </p:sp>
        <p:sp>
          <p:nvSpPr>
            <p:cNvPr id="23" name="object 23" descr="Bar representing 'Providing Utilities' in Jordan. Represents 67.3%."/>
            <p:cNvSpPr/>
            <p:nvPr/>
          </p:nvSpPr>
          <p:spPr>
            <a:xfrm>
              <a:off x="5570220" y="2078735"/>
              <a:ext cx="379730" cy="3218815"/>
            </a:xfrm>
            <a:custGeom>
              <a:avLst/>
              <a:gdLst/>
              <a:ahLst/>
              <a:cxnLst/>
              <a:rect l="l" t="t" r="r" b="b"/>
              <a:pathLst>
                <a:path w="379729" h="3218815">
                  <a:moveTo>
                    <a:pt x="0" y="3218688"/>
                  </a:moveTo>
                  <a:lnTo>
                    <a:pt x="379475" y="3218688"/>
                  </a:lnTo>
                  <a:lnTo>
                    <a:pt x="379475" y="0"/>
                  </a:lnTo>
                  <a:lnTo>
                    <a:pt x="0" y="0"/>
                  </a:lnTo>
                  <a:lnTo>
                    <a:pt x="0" y="3218688"/>
                  </a:lnTo>
                  <a:close/>
                </a:path>
              </a:pathLst>
            </a:custGeom>
            <a:ln w="9143">
              <a:solidFill>
                <a:srgbClr val="FFFFFF"/>
              </a:solidFill>
            </a:ln>
          </p:spPr>
          <p:txBody>
            <a:bodyPr wrap="square" lIns="0" tIns="0" rIns="0" bIns="0" rtlCol="0"/>
            <a:lstStyle/>
            <a:p>
              <a:endParaRPr/>
            </a:p>
          </p:txBody>
        </p:sp>
        <p:sp>
          <p:nvSpPr>
            <p:cNvPr id="49" name="object 49"/>
            <p:cNvSpPr txBox="1"/>
            <p:nvPr/>
          </p:nvSpPr>
          <p:spPr>
            <a:xfrm>
              <a:off x="5570220" y="2078735"/>
              <a:ext cx="379730" cy="3218815"/>
            </a:xfrm>
            <a:prstGeom prst="rect">
              <a:avLst/>
            </a:prstGeom>
            <a:solidFill>
              <a:srgbClr val="D1D1D1">
                <a:alpha val="85096"/>
              </a:srgbClr>
            </a:solidFill>
          </p:spPr>
          <p:txBody>
            <a:bodyPr vert="horz" wrap="square" lIns="0" tIns="45085" rIns="0" bIns="0" rtlCol="0">
              <a:spAutoFit/>
            </a:bodyPr>
            <a:lstStyle/>
            <a:p>
              <a:pPr marL="15875">
                <a:lnSpc>
                  <a:spcPct val="100000"/>
                </a:lnSpc>
                <a:spcBef>
                  <a:spcPts val="355"/>
                </a:spcBef>
              </a:pPr>
              <a:r>
                <a:rPr sz="1400" spc="-20" dirty="0">
                  <a:latin typeface="Arial"/>
                  <a:cs typeface="Arial"/>
                </a:rPr>
                <a:t>67.3</a:t>
              </a:r>
              <a:endParaRPr sz="1400" dirty="0">
                <a:latin typeface="Arial"/>
                <a:cs typeface="Arial"/>
              </a:endParaRPr>
            </a:p>
          </p:txBody>
        </p:sp>
      </p:grpSp>
      <p:grpSp>
        <p:nvGrpSpPr>
          <p:cNvPr id="78" name="Group 77" descr="Libya">
            <a:extLst>
              <a:ext uri="{FF2B5EF4-FFF2-40B4-BE49-F238E27FC236}">
                <a16:creationId xmlns:a16="http://schemas.microsoft.com/office/drawing/2014/main" id="{3895CE1F-772B-3081-066E-175EB316F03E}"/>
              </a:ext>
            </a:extLst>
          </p:cNvPr>
          <p:cNvGrpSpPr/>
          <p:nvPr/>
        </p:nvGrpSpPr>
        <p:grpSpPr>
          <a:xfrm>
            <a:off x="6196584" y="3480815"/>
            <a:ext cx="1516634" cy="2222196"/>
            <a:chOff x="6196584" y="3480815"/>
            <a:chExt cx="1516634" cy="2222196"/>
          </a:xfrm>
        </p:grpSpPr>
        <p:sp>
          <p:nvSpPr>
            <p:cNvPr id="54" name="object 54"/>
            <p:cNvSpPr txBox="1"/>
            <p:nvPr/>
          </p:nvSpPr>
          <p:spPr>
            <a:xfrm>
              <a:off x="6669785" y="5403291"/>
              <a:ext cx="5721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Libya</a:t>
              </a:r>
              <a:endParaRPr sz="1800">
                <a:latin typeface="Arial"/>
                <a:cs typeface="Arial"/>
              </a:endParaRPr>
            </a:p>
          </p:txBody>
        </p:sp>
        <p:sp>
          <p:nvSpPr>
            <p:cNvPr id="6" name="object 6" descr="Bar representing 'Creating Employment' in Libya. Represents 38%."/>
            <p:cNvSpPr/>
            <p:nvPr/>
          </p:nvSpPr>
          <p:spPr>
            <a:xfrm>
              <a:off x="6196584" y="3480815"/>
              <a:ext cx="379730" cy="1816735"/>
            </a:xfrm>
            <a:custGeom>
              <a:avLst/>
              <a:gdLst/>
              <a:ahLst/>
              <a:cxnLst/>
              <a:rect l="l" t="t" r="r" b="b"/>
              <a:pathLst>
                <a:path w="379729" h="1816735">
                  <a:moveTo>
                    <a:pt x="0" y="1816607"/>
                  </a:moveTo>
                  <a:lnTo>
                    <a:pt x="379476" y="1816607"/>
                  </a:lnTo>
                  <a:lnTo>
                    <a:pt x="379476" y="0"/>
                  </a:lnTo>
                  <a:lnTo>
                    <a:pt x="0" y="0"/>
                  </a:lnTo>
                  <a:lnTo>
                    <a:pt x="0" y="1816607"/>
                  </a:lnTo>
                  <a:close/>
                </a:path>
              </a:pathLst>
            </a:custGeom>
            <a:ln w="9144">
              <a:solidFill>
                <a:srgbClr val="FFFFFF"/>
              </a:solidFill>
            </a:ln>
          </p:spPr>
          <p:txBody>
            <a:bodyPr wrap="square" lIns="0" tIns="0" rIns="0" bIns="0" rtlCol="0"/>
            <a:lstStyle/>
            <a:p>
              <a:endParaRPr/>
            </a:p>
          </p:txBody>
        </p:sp>
        <p:sp>
          <p:nvSpPr>
            <p:cNvPr id="32" name="object 32"/>
            <p:cNvSpPr txBox="1"/>
            <p:nvPr/>
          </p:nvSpPr>
          <p:spPr>
            <a:xfrm>
              <a:off x="6196584" y="3480815"/>
              <a:ext cx="379730" cy="1816735"/>
            </a:xfrm>
            <a:prstGeom prst="rect">
              <a:avLst/>
            </a:prstGeom>
            <a:solidFill>
              <a:srgbClr val="818181">
                <a:alpha val="85096"/>
              </a:srgbClr>
            </a:solidFill>
          </p:spPr>
          <p:txBody>
            <a:bodyPr vert="horz" wrap="square" lIns="0" tIns="45085" rIns="0" bIns="0" rtlCol="0">
              <a:spAutoFit/>
            </a:bodyPr>
            <a:lstStyle/>
            <a:p>
              <a:pPr marL="89535">
                <a:lnSpc>
                  <a:spcPct val="100000"/>
                </a:lnSpc>
                <a:spcBef>
                  <a:spcPts val="355"/>
                </a:spcBef>
              </a:pPr>
              <a:r>
                <a:rPr sz="1400" spc="-25" dirty="0">
                  <a:latin typeface="Arial"/>
                  <a:cs typeface="Arial"/>
                </a:rPr>
                <a:t>38</a:t>
              </a:r>
              <a:endParaRPr sz="1400">
                <a:latin typeface="Arial"/>
                <a:cs typeface="Arial"/>
              </a:endParaRPr>
            </a:p>
          </p:txBody>
        </p:sp>
        <p:sp>
          <p:nvSpPr>
            <p:cNvPr id="12" name="object 12" descr="Bar representing 'Narrowing Income Inequalities' in Libya. Represents 18.8%."/>
            <p:cNvSpPr/>
            <p:nvPr/>
          </p:nvSpPr>
          <p:spPr>
            <a:xfrm>
              <a:off x="6576059" y="4398264"/>
              <a:ext cx="378460" cy="899160"/>
            </a:xfrm>
            <a:custGeom>
              <a:avLst/>
              <a:gdLst/>
              <a:ahLst/>
              <a:cxnLst/>
              <a:rect l="l" t="t" r="r" b="b"/>
              <a:pathLst>
                <a:path w="378459" h="899160">
                  <a:moveTo>
                    <a:pt x="0" y="899160"/>
                  </a:moveTo>
                  <a:lnTo>
                    <a:pt x="377951" y="899160"/>
                  </a:lnTo>
                  <a:lnTo>
                    <a:pt x="377951" y="0"/>
                  </a:lnTo>
                  <a:lnTo>
                    <a:pt x="0" y="0"/>
                  </a:lnTo>
                  <a:lnTo>
                    <a:pt x="0" y="899160"/>
                  </a:lnTo>
                  <a:close/>
                </a:path>
              </a:pathLst>
            </a:custGeom>
            <a:ln w="9143">
              <a:solidFill>
                <a:srgbClr val="FFFFFF"/>
              </a:solidFill>
            </a:ln>
          </p:spPr>
          <p:txBody>
            <a:bodyPr wrap="square" lIns="0" tIns="0" rIns="0" bIns="0" rtlCol="0"/>
            <a:lstStyle/>
            <a:p>
              <a:endParaRPr/>
            </a:p>
          </p:txBody>
        </p:sp>
        <p:sp>
          <p:nvSpPr>
            <p:cNvPr id="38" name="object 38"/>
            <p:cNvSpPr txBox="1"/>
            <p:nvPr/>
          </p:nvSpPr>
          <p:spPr>
            <a:xfrm>
              <a:off x="6576059" y="4398264"/>
              <a:ext cx="378460" cy="899160"/>
            </a:xfrm>
            <a:prstGeom prst="rect">
              <a:avLst/>
            </a:prstGeom>
            <a:solidFill>
              <a:srgbClr val="9A9A9A">
                <a:alpha val="85096"/>
              </a:srgbClr>
            </a:solidFill>
          </p:spPr>
          <p:txBody>
            <a:bodyPr vert="horz" wrap="square" lIns="0" tIns="46990" rIns="0" bIns="0" rtlCol="0">
              <a:spAutoFit/>
            </a:bodyPr>
            <a:lstStyle/>
            <a:p>
              <a:pPr marL="15240">
                <a:lnSpc>
                  <a:spcPct val="100000"/>
                </a:lnSpc>
                <a:spcBef>
                  <a:spcPts val="370"/>
                </a:spcBef>
              </a:pPr>
              <a:r>
                <a:rPr sz="1400" spc="-20" dirty="0">
                  <a:latin typeface="Arial"/>
                  <a:cs typeface="Arial"/>
                </a:rPr>
                <a:t>18.8</a:t>
              </a:r>
              <a:endParaRPr sz="1400" dirty="0">
                <a:latin typeface="Arial"/>
                <a:cs typeface="Arial"/>
              </a:endParaRPr>
            </a:p>
          </p:txBody>
        </p:sp>
        <p:sp>
          <p:nvSpPr>
            <p:cNvPr id="18" name="object 18" descr="Bar representing 'Controlling Inflation' in Libya. Represents 23.2%."/>
            <p:cNvSpPr/>
            <p:nvPr/>
          </p:nvSpPr>
          <p:spPr>
            <a:xfrm>
              <a:off x="6954011" y="4187952"/>
              <a:ext cx="379730" cy="1109980"/>
            </a:xfrm>
            <a:custGeom>
              <a:avLst/>
              <a:gdLst/>
              <a:ahLst/>
              <a:cxnLst/>
              <a:rect l="l" t="t" r="r" b="b"/>
              <a:pathLst>
                <a:path w="379729" h="1109979">
                  <a:moveTo>
                    <a:pt x="0" y="1109472"/>
                  </a:moveTo>
                  <a:lnTo>
                    <a:pt x="379475" y="1109472"/>
                  </a:lnTo>
                  <a:lnTo>
                    <a:pt x="379475" y="0"/>
                  </a:lnTo>
                  <a:lnTo>
                    <a:pt x="0" y="0"/>
                  </a:lnTo>
                  <a:lnTo>
                    <a:pt x="0" y="1109472"/>
                  </a:lnTo>
                  <a:close/>
                </a:path>
              </a:pathLst>
            </a:custGeom>
            <a:ln w="9144">
              <a:solidFill>
                <a:srgbClr val="FFFFFF"/>
              </a:solidFill>
            </a:ln>
          </p:spPr>
          <p:txBody>
            <a:bodyPr wrap="square" lIns="0" tIns="0" rIns="0" bIns="0" rtlCol="0"/>
            <a:lstStyle/>
            <a:p>
              <a:endParaRPr/>
            </a:p>
          </p:txBody>
        </p:sp>
        <p:sp>
          <p:nvSpPr>
            <p:cNvPr id="44" name="object 44"/>
            <p:cNvSpPr txBox="1"/>
            <p:nvPr/>
          </p:nvSpPr>
          <p:spPr>
            <a:xfrm>
              <a:off x="6954011" y="4187952"/>
              <a:ext cx="379730" cy="1109980"/>
            </a:xfrm>
            <a:prstGeom prst="rect">
              <a:avLst/>
            </a:prstGeom>
            <a:solidFill>
              <a:srgbClr val="B5B5B5">
                <a:alpha val="85096"/>
              </a:srgbClr>
            </a:solidFill>
          </p:spPr>
          <p:txBody>
            <a:bodyPr vert="horz" wrap="square" lIns="0" tIns="46355" rIns="0" bIns="0" rtlCol="0">
              <a:spAutoFit/>
            </a:bodyPr>
            <a:lstStyle/>
            <a:p>
              <a:pPr marL="16510">
                <a:lnSpc>
                  <a:spcPct val="100000"/>
                </a:lnSpc>
                <a:spcBef>
                  <a:spcPts val="365"/>
                </a:spcBef>
              </a:pPr>
              <a:r>
                <a:rPr sz="1400" spc="-20" dirty="0">
                  <a:latin typeface="Arial"/>
                  <a:cs typeface="Arial"/>
                </a:rPr>
                <a:t>23.2</a:t>
              </a:r>
              <a:endParaRPr sz="1400" dirty="0">
                <a:latin typeface="Arial"/>
                <a:cs typeface="Arial"/>
              </a:endParaRPr>
            </a:p>
          </p:txBody>
        </p:sp>
        <p:sp>
          <p:nvSpPr>
            <p:cNvPr id="24" name="object 24" descr="Bar representing 'Providing Utilities' in Libya. Represents 31.8%."/>
            <p:cNvSpPr/>
            <p:nvPr/>
          </p:nvSpPr>
          <p:spPr>
            <a:xfrm>
              <a:off x="7333488" y="3776471"/>
              <a:ext cx="379730" cy="1521460"/>
            </a:xfrm>
            <a:custGeom>
              <a:avLst/>
              <a:gdLst/>
              <a:ahLst/>
              <a:cxnLst/>
              <a:rect l="l" t="t" r="r" b="b"/>
              <a:pathLst>
                <a:path w="379729" h="1521460">
                  <a:moveTo>
                    <a:pt x="0" y="1520952"/>
                  </a:moveTo>
                  <a:lnTo>
                    <a:pt x="379475" y="1520952"/>
                  </a:lnTo>
                  <a:lnTo>
                    <a:pt x="379475" y="0"/>
                  </a:lnTo>
                  <a:lnTo>
                    <a:pt x="0" y="0"/>
                  </a:lnTo>
                  <a:lnTo>
                    <a:pt x="0" y="1520952"/>
                  </a:lnTo>
                  <a:close/>
                </a:path>
              </a:pathLst>
            </a:custGeom>
            <a:ln w="9144">
              <a:solidFill>
                <a:srgbClr val="FFFFFF"/>
              </a:solidFill>
            </a:ln>
          </p:spPr>
          <p:txBody>
            <a:bodyPr wrap="square" lIns="0" tIns="0" rIns="0" bIns="0" rtlCol="0"/>
            <a:lstStyle/>
            <a:p>
              <a:endParaRPr/>
            </a:p>
          </p:txBody>
        </p:sp>
        <p:sp>
          <p:nvSpPr>
            <p:cNvPr id="50" name="object 50"/>
            <p:cNvSpPr txBox="1"/>
            <p:nvPr/>
          </p:nvSpPr>
          <p:spPr>
            <a:xfrm>
              <a:off x="7333488" y="3776471"/>
              <a:ext cx="379730" cy="1521460"/>
            </a:xfrm>
            <a:prstGeom prst="rect">
              <a:avLst/>
            </a:prstGeom>
            <a:solidFill>
              <a:srgbClr val="D1D1D1">
                <a:alpha val="85096"/>
              </a:srgbClr>
            </a:solidFill>
          </p:spPr>
          <p:txBody>
            <a:bodyPr vert="horz" wrap="square" lIns="0" tIns="46990" rIns="0" bIns="0" rtlCol="0">
              <a:spAutoFit/>
            </a:bodyPr>
            <a:lstStyle/>
            <a:p>
              <a:pPr marL="15875">
                <a:lnSpc>
                  <a:spcPct val="100000"/>
                </a:lnSpc>
                <a:spcBef>
                  <a:spcPts val="370"/>
                </a:spcBef>
              </a:pPr>
              <a:r>
                <a:rPr sz="1400" spc="-20" dirty="0">
                  <a:latin typeface="Arial"/>
                  <a:cs typeface="Arial"/>
                </a:rPr>
                <a:t>31.8</a:t>
              </a:r>
              <a:endParaRPr sz="1400" dirty="0">
                <a:latin typeface="Arial"/>
                <a:cs typeface="Arial"/>
              </a:endParaRPr>
            </a:p>
          </p:txBody>
        </p:sp>
      </p:grpSp>
      <p:grpSp>
        <p:nvGrpSpPr>
          <p:cNvPr id="79" name="Group 78" descr="Morocco">
            <a:extLst>
              <a:ext uri="{FF2B5EF4-FFF2-40B4-BE49-F238E27FC236}">
                <a16:creationId xmlns:a16="http://schemas.microsoft.com/office/drawing/2014/main" id="{466AD29C-B0C4-D021-166A-A1731EC65C0D}"/>
              </a:ext>
            </a:extLst>
          </p:cNvPr>
          <p:cNvGrpSpPr/>
          <p:nvPr/>
        </p:nvGrpSpPr>
        <p:grpSpPr>
          <a:xfrm>
            <a:off x="7959852" y="3284220"/>
            <a:ext cx="1516634" cy="2418791"/>
            <a:chOff x="7959852" y="3284220"/>
            <a:chExt cx="1516634" cy="2418791"/>
          </a:xfrm>
        </p:grpSpPr>
        <p:sp>
          <p:nvSpPr>
            <p:cNvPr id="55" name="object 55"/>
            <p:cNvSpPr txBox="1"/>
            <p:nvPr/>
          </p:nvSpPr>
          <p:spPr>
            <a:xfrm>
              <a:off x="8268081" y="5403291"/>
              <a:ext cx="9023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Morocco</a:t>
              </a:r>
              <a:endParaRPr sz="1800">
                <a:latin typeface="Arial"/>
                <a:cs typeface="Arial"/>
              </a:endParaRPr>
            </a:p>
          </p:txBody>
        </p:sp>
        <p:sp>
          <p:nvSpPr>
            <p:cNvPr id="7" name="object 7" descr="Bar representing 'Creating Employment' in Morocco. Represents 22.6%."/>
            <p:cNvSpPr/>
            <p:nvPr/>
          </p:nvSpPr>
          <p:spPr>
            <a:xfrm>
              <a:off x="7959852" y="4216908"/>
              <a:ext cx="379730" cy="1080770"/>
            </a:xfrm>
            <a:custGeom>
              <a:avLst/>
              <a:gdLst/>
              <a:ahLst/>
              <a:cxnLst/>
              <a:rect l="l" t="t" r="r" b="b"/>
              <a:pathLst>
                <a:path w="379729" h="1080770">
                  <a:moveTo>
                    <a:pt x="0" y="1080515"/>
                  </a:moveTo>
                  <a:lnTo>
                    <a:pt x="379475" y="1080515"/>
                  </a:lnTo>
                  <a:lnTo>
                    <a:pt x="379475" y="0"/>
                  </a:lnTo>
                  <a:lnTo>
                    <a:pt x="0" y="0"/>
                  </a:lnTo>
                  <a:lnTo>
                    <a:pt x="0" y="1080515"/>
                  </a:lnTo>
                  <a:close/>
                </a:path>
              </a:pathLst>
            </a:custGeom>
            <a:ln w="9144">
              <a:solidFill>
                <a:srgbClr val="FFFFFF"/>
              </a:solidFill>
            </a:ln>
          </p:spPr>
          <p:txBody>
            <a:bodyPr wrap="square" lIns="0" tIns="0" rIns="0" bIns="0" rtlCol="0"/>
            <a:lstStyle/>
            <a:p>
              <a:endParaRPr/>
            </a:p>
          </p:txBody>
        </p:sp>
        <p:sp>
          <p:nvSpPr>
            <p:cNvPr id="33" name="object 33"/>
            <p:cNvSpPr txBox="1"/>
            <p:nvPr/>
          </p:nvSpPr>
          <p:spPr>
            <a:xfrm>
              <a:off x="7959852" y="4216908"/>
              <a:ext cx="379730" cy="1080770"/>
            </a:xfrm>
            <a:prstGeom prst="rect">
              <a:avLst/>
            </a:prstGeom>
            <a:solidFill>
              <a:srgbClr val="818181">
                <a:alpha val="85096"/>
              </a:srgbClr>
            </a:solidFill>
          </p:spPr>
          <p:txBody>
            <a:bodyPr vert="horz" wrap="square" lIns="0" tIns="46355" rIns="0" bIns="0" rtlCol="0">
              <a:spAutoFit/>
            </a:bodyPr>
            <a:lstStyle/>
            <a:p>
              <a:pPr marL="15875">
                <a:lnSpc>
                  <a:spcPct val="100000"/>
                </a:lnSpc>
                <a:spcBef>
                  <a:spcPts val="365"/>
                </a:spcBef>
              </a:pPr>
              <a:r>
                <a:rPr sz="1400" spc="-20" dirty="0">
                  <a:latin typeface="Arial"/>
                  <a:cs typeface="Arial"/>
                </a:rPr>
                <a:t>22.6</a:t>
              </a:r>
              <a:endParaRPr sz="1400">
                <a:latin typeface="Arial"/>
                <a:cs typeface="Arial"/>
              </a:endParaRPr>
            </a:p>
          </p:txBody>
        </p:sp>
        <p:sp>
          <p:nvSpPr>
            <p:cNvPr id="13" name="object 13" descr="Bar representing 'Narrowing Income Inequalities' in Morocco. Represents 16.9%."/>
            <p:cNvSpPr/>
            <p:nvPr/>
          </p:nvSpPr>
          <p:spPr>
            <a:xfrm>
              <a:off x="8339328" y="4489703"/>
              <a:ext cx="379730" cy="807720"/>
            </a:xfrm>
            <a:custGeom>
              <a:avLst/>
              <a:gdLst/>
              <a:ahLst/>
              <a:cxnLst/>
              <a:rect l="l" t="t" r="r" b="b"/>
              <a:pathLst>
                <a:path w="379729" h="807720">
                  <a:moveTo>
                    <a:pt x="0" y="807720"/>
                  </a:moveTo>
                  <a:lnTo>
                    <a:pt x="379475" y="807720"/>
                  </a:lnTo>
                  <a:lnTo>
                    <a:pt x="379475" y="0"/>
                  </a:lnTo>
                  <a:lnTo>
                    <a:pt x="0" y="0"/>
                  </a:lnTo>
                  <a:lnTo>
                    <a:pt x="0" y="807720"/>
                  </a:lnTo>
                  <a:close/>
                </a:path>
              </a:pathLst>
            </a:custGeom>
            <a:ln w="9144">
              <a:solidFill>
                <a:srgbClr val="FFFFFF"/>
              </a:solidFill>
            </a:ln>
          </p:spPr>
          <p:txBody>
            <a:bodyPr wrap="square" lIns="0" tIns="0" rIns="0" bIns="0" rtlCol="0"/>
            <a:lstStyle/>
            <a:p>
              <a:endParaRPr/>
            </a:p>
          </p:txBody>
        </p:sp>
        <p:sp>
          <p:nvSpPr>
            <p:cNvPr id="39" name="object 39"/>
            <p:cNvSpPr txBox="1"/>
            <p:nvPr/>
          </p:nvSpPr>
          <p:spPr>
            <a:xfrm>
              <a:off x="8339328" y="4489703"/>
              <a:ext cx="379730" cy="807720"/>
            </a:xfrm>
            <a:prstGeom prst="rect">
              <a:avLst/>
            </a:prstGeom>
            <a:solidFill>
              <a:srgbClr val="9A9A9A">
                <a:alpha val="85096"/>
              </a:srgbClr>
            </a:solidFill>
          </p:spPr>
          <p:txBody>
            <a:bodyPr vert="horz" wrap="square" lIns="0" tIns="46355" rIns="0" bIns="0" rtlCol="0">
              <a:spAutoFit/>
            </a:bodyPr>
            <a:lstStyle/>
            <a:p>
              <a:pPr marL="15875">
                <a:lnSpc>
                  <a:spcPct val="100000"/>
                </a:lnSpc>
                <a:spcBef>
                  <a:spcPts val="365"/>
                </a:spcBef>
              </a:pPr>
              <a:r>
                <a:rPr sz="1400" spc="-20" dirty="0">
                  <a:latin typeface="Arial"/>
                  <a:cs typeface="Arial"/>
                </a:rPr>
                <a:t>16.9</a:t>
              </a:r>
              <a:endParaRPr sz="1400">
                <a:latin typeface="Arial"/>
                <a:cs typeface="Arial"/>
              </a:endParaRPr>
            </a:p>
          </p:txBody>
        </p:sp>
        <p:sp>
          <p:nvSpPr>
            <p:cNvPr id="19" name="object 19" descr="Bar representing 'Controlling Inflation' in Morocco. Represents 21.2%."/>
            <p:cNvSpPr/>
            <p:nvPr/>
          </p:nvSpPr>
          <p:spPr>
            <a:xfrm>
              <a:off x="8718804" y="4283964"/>
              <a:ext cx="378460" cy="1013460"/>
            </a:xfrm>
            <a:custGeom>
              <a:avLst/>
              <a:gdLst/>
              <a:ahLst/>
              <a:cxnLst/>
              <a:rect l="l" t="t" r="r" b="b"/>
              <a:pathLst>
                <a:path w="378459" h="1013460">
                  <a:moveTo>
                    <a:pt x="0" y="1013460"/>
                  </a:moveTo>
                  <a:lnTo>
                    <a:pt x="377951" y="1013460"/>
                  </a:lnTo>
                  <a:lnTo>
                    <a:pt x="377951" y="0"/>
                  </a:lnTo>
                  <a:lnTo>
                    <a:pt x="0" y="0"/>
                  </a:lnTo>
                  <a:lnTo>
                    <a:pt x="0" y="1013460"/>
                  </a:lnTo>
                  <a:close/>
                </a:path>
              </a:pathLst>
            </a:custGeom>
            <a:ln w="9144">
              <a:solidFill>
                <a:srgbClr val="FFFFFF"/>
              </a:solidFill>
            </a:ln>
          </p:spPr>
          <p:txBody>
            <a:bodyPr wrap="square" lIns="0" tIns="0" rIns="0" bIns="0" rtlCol="0"/>
            <a:lstStyle/>
            <a:p>
              <a:endParaRPr/>
            </a:p>
          </p:txBody>
        </p:sp>
        <p:sp>
          <p:nvSpPr>
            <p:cNvPr id="45" name="object 45"/>
            <p:cNvSpPr txBox="1"/>
            <p:nvPr/>
          </p:nvSpPr>
          <p:spPr>
            <a:xfrm>
              <a:off x="8718804" y="4283964"/>
              <a:ext cx="378460" cy="1013460"/>
            </a:xfrm>
            <a:prstGeom prst="rect">
              <a:avLst/>
            </a:prstGeom>
            <a:solidFill>
              <a:srgbClr val="B5B5B5">
                <a:alpha val="85096"/>
              </a:srgbClr>
            </a:solidFill>
          </p:spPr>
          <p:txBody>
            <a:bodyPr vert="horz" wrap="square" lIns="0" tIns="46355" rIns="0" bIns="0" rtlCol="0">
              <a:spAutoFit/>
            </a:bodyPr>
            <a:lstStyle/>
            <a:p>
              <a:pPr marL="15240">
                <a:lnSpc>
                  <a:spcPct val="100000"/>
                </a:lnSpc>
                <a:spcBef>
                  <a:spcPts val="365"/>
                </a:spcBef>
              </a:pPr>
              <a:r>
                <a:rPr sz="1400" spc="-20" dirty="0">
                  <a:latin typeface="Arial"/>
                  <a:cs typeface="Arial"/>
                </a:rPr>
                <a:t>21.2</a:t>
              </a:r>
              <a:endParaRPr sz="1400">
                <a:latin typeface="Arial"/>
                <a:cs typeface="Arial"/>
              </a:endParaRPr>
            </a:p>
          </p:txBody>
        </p:sp>
        <p:sp>
          <p:nvSpPr>
            <p:cNvPr id="25" name="object 25" descr="Bar representing 'Providing Utilities' in Morocco. Represents 42.1%."/>
            <p:cNvSpPr/>
            <p:nvPr/>
          </p:nvSpPr>
          <p:spPr>
            <a:xfrm>
              <a:off x="9096756" y="3284220"/>
              <a:ext cx="379730" cy="2013585"/>
            </a:xfrm>
            <a:custGeom>
              <a:avLst/>
              <a:gdLst/>
              <a:ahLst/>
              <a:cxnLst/>
              <a:rect l="l" t="t" r="r" b="b"/>
              <a:pathLst>
                <a:path w="379729" h="2013585">
                  <a:moveTo>
                    <a:pt x="0" y="2013203"/>
                  </a:moveTo>
                  <a:lnTo>
                    <a:pt x="379475" y="2013203"/>
                  </a:lnTo>
                  <a:lnTo>
                    <a:pt x="379475" y="0"/>
                  </a:lnTo>
                  <a:lnTo>
                    <a:pt x="0" y="0"/>
                  </a:lnTo>
                  <a:lnTo>
                    <a:pt x="0" y="2013203"/>
                  </a:lnTo>
                  <a:close/>
                </a:path>
              </a:pathLst>
            </a:custGeom>
            <a:ln w="9144">
              <a:solidFill>
                <a:srgbClr val="FFFFFF"/>
              </a:solidFill>
            </a:ln>
          </p:spPr>
          <p:txBody>
            <a:bodyPr wrap="square" lIns="0" tIns="0" rIns="0" bIns="0" rtlCol="0"/>
            <a:lstStyle/>
            <a:p>
              <a:endParaRPr/>
            </a:p>
          </p:txBody>
        </p:sp>
        <p:sp>
          <p:nvSpPr>
            <p:cNvPr id="51" name="object 51"/>
            <p:cNvSpPr txBox="1"/>
            <p:nvPr/>
          </p:nvSpPr>
          <p:spPr>
            <a:xfrm>
              <a:off x="9096756" y="3284220"/>
              <a:ext cx="379730" cy="2013585"/>
            </a:xfrm>
            <a:prstGeom prst="rect">
              <a:avLst/>
            </a:prstGeom>
            <a:solidFill>
              <a:srgbClr val="D1D1D1">
                <a:alpha val="85096"/>
              </a:srgbClr>
            </a:solidFill>
          </p:spPr>
          <p:txBody>
            <a:bodyPr vert="horz" wrap="square" lIns="0" tIns="45720" rIns="0" bIns="0" rtlCol="0">
              <a:spAutoFit/>
            </a:bodyPr>
            <a:lstStyle/>
            <a:p>
              <a:pPr marL="16510">
                <a:lnSpc>
                  <a:spcPct val="100000"/>
                </a:lnSpc>
                <a:spcBef>
                  <a:spcPts val="360"/>
                </a:spcBef>
              </a:pPr>
              <a:r>
                <a:rPr sz="1400" spc="-20" dirty="0">
                  <a:latin typeface="Arial"/>
                  <a:cs typeface="Arial"/>
                </a:rPr>
                <a:t>42.1</a:t>
              </a:r>
              <a:endParaRPr sz="1400">
                <a:latin typeface="Arial"/>
                <a:cs typeface="Arial"/>
              </a:endParaRPr>
            </a:p>
          </p:txBody>
        </p:sp>
      </p:grpSp>
      <p:grpSp>
        <p:nvGrpSpPr>
          <p:cNvPr id="80" name="Group 79" descr="Sample">
            <a:extLst>
              <a:ext uri="{FF2B5EF4-FFF2-40B4-BE49-F238E27FC236}">
                <a16:creationId xmlns:a16="http://schemas.microsoft.com/office/drawing/2014/main" id="{AC5C4763-7F0E-93FF-37C8-EA36372EB416}"/>
              </a:ext>
            </a:extLst>
          </p:cNvPr>
          <p:cNvGrpSpPr/>
          <p:nvPr/>
        </p:nvGrpSpPr>
        <p:grpSpPr>
          <a:xfrm>
            <a:off x="783336" y="3217164"/>
            <a:ext cx="10579735" cy="2485847"/>
            <a:chOff x="783336" y="3217164"/>
            <a:chExt cx="10579735" cy="2485847"/>
          </a:xfrm>
        </p:grpSpPr>
        <p:sp>
          <p:nvSpPr>
            <p:cNvPr id="56" name="object 56"/>
            <p:cNvSpPr txBox="1"/>
            <p:nvPr/>
          </p:nvSpPr>
          <p:spPr>
            <a:xfrm>
              <a:off x="10082530" y="5403291"/>
              <a:ext cx="8007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Sample</a:t>
              </a:r>
              <a:endParaRPr sz="1800">
                <a:latin typeface="Arial"/>
                <a:cs typeface="Arial"/>
              </a:endParaRPr>
            </a:p>
          </p:txBody>
        </p:sp>
        <p:sp>
          <p:nvSpPr>
            <p:cNvPr id="8" name="object 8" descr="Bar representing 'Creating Employment' in Sample. Represents 30.5%."/>
            <p:cNvSpPr/>
            <p:nvPr/>
          </p:nvSpPr>
          <p:spPr>
            <a:xfrm>
              <a:off x="9723119" y="3838955"/>
              <a:ext cx="379730" cy="1458595"/>
            </a:xfrm>
            <a:custGeom>
              <a:avLst/>
              <a:gdLst/>
              <a:ahLst/>
              <a:cxnLst/>
              <a:rect l="l" t="t" r="r" b="b"/>
              <a:pathLst>
                <a:path w="379729" h="1458595">
                  <a:moveTo>
                    <a:pt x="0" y="1458468"/>
                  </a:moveTo>
                  <a:lnTo>
                    <a:pt x="379475" y="1458468"/>
                  </a:lnTo>
                  <a:lnTo>
                    <a:pt x="379475" y="0"/>
                  </a:lnTo>
                  <a:lnTo>
                    <a:pt x="0" y="0"/>
                  </a:lnTo>
                  <a:lnTo>
                    <a:pt x="0" y="1458468"/>
                  </a:lnTo>
                  <a:close/>
                </a:path>
              </a:pathLst>
            </a:custGeom>
            <a:ln w="9144">
              <a:solidFill>
                <a:srgbClr val="FFFFFF"/>
              </a:solidFill>
            </a:ln>
          </p:spPr>
          <p:txBody>
            <a:bodyPr wrap="square" lIns="0" tIns="0" rIns="0" bIns="0" rtlCol="0"/>
            <a:lstStyle/>
            <a:p>
              <a:endParaRPr/>
            </a:p>
          </p:txBody>
        </p:sp>
        <p:sp>
          <p:nvSpPr>
            <p:cNvPr id="34" name="object 34"/>
            <p:cNvSpPr txBox="1"/>
            <p:nvPr/>
          </p:nvSpPr>
          <p:spPr>
            <a:xfrm>
              <a:off x="9723119" y="3838955"/>
              <a:ext cx="379730" cy="1458595"/>
            </a:xfrm>
            <a:prstGeom prst="rect">
              <a:avLst/>
            </a:prstGeom>
            <a:solidFill>
              <a:srgbClr val="818181">
                <a:alpha val="85096"/>
              </a:srgbClr>
            </a:solidFill>
          </p:spPr>
          <p:txBody>
            <a:bodyPr vert="horz" wrap="square" lIns="0" tIns="46355" rIns="0" bIns="0" rtlCol="0">
              <a:spAutoFit/>
            </a:bodyPr>
            <a:lstStyle/>
            <a:p>
              <a:pPr marL="15875">
                <a:lnSpc>
                  <a:spcPct val="100000"/>
                </a:lnSpc>
                <a:spcBef>
                  <a:spcPts val="365"/>
                </a:spcBef>
              </a:pPr>
              <a:r>
                <a:rPr sz="1400" spc="-20" dirty="0">
                  <a:latin typeface="Arial"/>
                  <a:cs typeface="Arial"/>
                </a:rPr>
                <a:t>30.5</a:t>
              </a:r>
              <a:endParaRPr sz="1400">
                <a:latin typeface="Arial"/>
                <a:cs typeface="Arial"/>
              </a:endParaRPr>
            </a:p>
          </p:txBody>
        </p:sp>
        <p:sp>
          <p:nvSpPr>
            <p:cNvPr id="14" name="object 14" descr="Bar representing 'Narrowing Income Inequalities' in Sample. Represents 19%."/>
            <p:cNvSpPr/>
            <p:nvPr/>
          </p:nvSpPr>
          <p:spPr>
            <a:xfrm>
              <a:off x="10102595" y="4389120"/>
              <a:ext cx="379730" cy="908685"/>
            </a:xfrm>
            <a:custGeom>
              <a:avLst/>
              <a:gdLst/>
              <a:ahLst/>
              <a:cxnLst/>
              <a:rect l="l" t="t" r="r" b="b"/>
              <a:pathLst>
                <a:path w="379729" h="908685">
                  <a:moveTo>
                    <a:pt x="0" y="908303"/>
                  </a:moveTo>
                  <a:lnTo>
                    <a:pt x="379475" y="908303"/>
                  </a:lnTo>
                  <a:lnTo>
                    <a:pt x="379475" y="0"/>
                  </a:lnTo>
                  <a:lnTo>
                    <a:pt x="0" y="0"/>
                  </a:lnTo>
                  <a:lnTo>
                    <a:pt x="0" y="908303"/>
                  </a:lnTo>
                  <a:close/>
                </a:path>
              </a:pathLst>
            </a:custGeom>
            <a:ln w="9144">
              <a:solidFill>
                <a:srgbClr val="FFFFFF"/>
              </a:solidFill>
            </a:ln>
          </p:spPr>
          <p:txBody>
            <a:bodyPr wrap="square" lIns="0" tIns="0" rIns="0" bIns="0" rtlCol="0"/>
            <a:lstStyle/>
            <a:p>
              <a:endParaRPr/>
            </a:p>
          </p:txBody>
        </p:sp>
        <p:sp>
          <p:nvSpPr>
            <p:cNvPr id="40" name="object 40"/>
            <p:cNvSpPr txBox="1"/>
            <p:nvPr/>
          </p:nvSpPr>
          <p:spPr>
            <a:xfrm>
              <a:off x="10102595" y="4389120"/>
              <a:ext cx="379730" cy="908685"/>
            </a:xfrm>
            <a:prstGeom prst="rect">
              <a:avLst/>
            </a:prstGeom>
            <a:solidFill>
              <a:srgbClr val="9A9A9A">
                <a:alpha val="85096"/>
              </a:srgbClr>
            </a:solidFill>
          </p:spPr>
          <p:txBody>
            <a:bodyPr vert="horz" wrap="square" lIns="0" tIns="46355" rIns="0" bIns="0" rtlCol="0">
              <a:spAutoFit/>
            </a:bodyPr>
            <a:lstStyle/>
            <a:p>
              <a:pPr marL="90170">
                <a:lnSpc>
                  <a:spcPct val="100000"/>
                </a:lnSpc>
                <a:spcBef>
                  <a:spcPts val="365"/>
                </a:spcBef>
              </a:pPr>
              <a:r>
                <a:rPr sz="1400" spc="-25" dirty="0">
                  <a:latin typeface="Arial"/>
                  <a:cs typeface="Arial"/>
                </a:rPr>
                <a:t>19</a:t>
              </a:r>
              <a:endParaRPr sz="1400">
                <a:latin typeface="Arial"/>
                <a:cs typeface="Arial"/>
              </a:endParaRPr>
            </a:p>
          </p:txBody>
        </p:sp>
        <p:sp>
          <p:nvSpPr>
            <p:cNvPr id="20" name="object 20" descr="Bar representing 'Controlling Inflation' in Sample. Represents 21.6%."/>
            <p:cNvSpPr/>
            <p:nvPr/>
          </p:nvSpPr>
          <p:spPr>
            <a:xfrm>
              <a:off x="10482071" y="4264152"/>
              <a:ext cx="378460" cy="1033780"/>
            </a:xfrm>
            <a:custGeom>
              <a:avLst/>
              <a:gdLst/>
              <a:ahLst/>
              <a:cxnLst/>
              <a:rect l="l" t="t" r="r" b="b"/>
              <a:pathLst>
                <a:path w="378459" h="1033779">
                  <a:moveTo>
                    <a:pt x="0" y="1033272"/>
                  </a:moveTo>
                  <a:lnTo>
                    <a:pt x="377951" y="1033272"/>
                  </a:lnTo>
                  <a:lnTo>
                    <a:pt x="377951" y="0"/>
                  </a:lnTo>
                  <a:lnTo>
                    <a:pt x="0" y="0"/>
                  </a:lnTo>
                  <a:lnTo>
                    <a:pt x="0" y="1033272"/>
                  </a:lnTo>
                  <a:close/>
                </a:path>
              </a:pathLst>
            </a:custGeom>
            <a:ln w="9144">
              <a:solidFill>
                <a:srgbClr val="FFFFFF"/>
              </a:solidFill>
            </a:ln>
          </p:spPr>
          <p:txBody>
            <a:bodyPr wrap="square" lIns="0" tIns="0" rIns="0" bIns="0" rtlCol="0"/>
            <a:lstStyle/>
            <a:p>
              <a:endParaRPr/>
            </a:p>
          </p:txBody>
        </p:sp>
        <p:sp>
          <p:nvSpPr>
            <p:cNvPr id="46" name="object 46"/>
            <p:cNvSpPr txBox="1"/>
            <p:nvPr/>
          </p:nvSpPr>
          <p:spPr>
            <a:xfrm>
              <a:off x="10482071" y="4264152"/>
              <a:ext cx="378460" cy="1033780"/>
            </a:xfrm>
            <a:prstGeom prst="rect">
              <a:avLst/>
            </a:prstGeom>
            <a:solidFill>
              <a:srgbClr val="B5B5B5">
                <a:alpha val="85096"/>
              </a:srgbClr>
            </a:solidFill>
          </p:spPr>
          <p:txBody>
            <a:bodyPr vert="horz" wrap="square" lIns="0" tIns="46990" rIns="0" bIns="0" rtlCol="0">
              <a:spAutoFit/>
            </a:bodyPr>
            <a:lstStyle/>
            <a:p>
              <a:pPr marL="15875">
                <a:lnSpc>
                  <a:spcPct val="100000"/>
                </a:lnSpc>
                <a:spcBef>
                  <a:spcPts val="370"/>
                </a:spcBef>
              </a:pPr>
              <a:r>
                <a:rPr sz="1400" spc="-20" dirty="0">
                  <a:latin typeface="Arial"/>
                  <a:cs typeface="Arial"/>
                </a:rPr>
                <a:t>21.6</a:t>
              </a:r>
              <a:endParaRPr sz="1400">
                <a:latin typeface="Arial"/>
                <a:cs typeface="Arial"/>
              </a:endParaRPr>
            </a:p>
          </p:txBody>
        </p:sp>
        <p:grpSp>
          <p:nvGrpSpPr>
            <p:cNvPr id="26" name="object 26" descr="Bar representing 'Providing Utilities' in Sample. Represents 43.4%."/>
            <p:cNvGrpSpPr/>
            <p:nvPr/>
          </p:nvGrpSpPr>
          <p:grpSpPr>
            <a:xfrm>
              <a:off x="783336" y="3217164"/>
              <a:ext cx="10579735" cy="2089785"/>
              <a:chOff x="783336" y="3217164"/>
              <a:chExt cx="10579735" cy="2089785"/>
            </a:xfrm>
          </p:grpSpPr>
          <p:sp>
            <p:nvSpPr>
              <p:cNvPr id="27" name="object 27"/>
              <p:cNvSpPr/>
              <p:nvPr/>
            </p:nvSpPr>
            <p:spPr>
              <a:xfrm>
                <a:off x="10860024" y="3221736"/>
                <a:ext cx="379730" cy="2075814"/>
              </a:xfrm>
              <a:custGeom>
                <a:avLst/>
                <a:gdLst/>
                <a:ahLst/>
                <a:cxnLst/>
                <a:rect l="l" t="t" r="r" b="b"/>
                <a:pathLst>
                  <a:path w="379729" h="2075814">
                    <a:moveTo>
                      <a:pt x="0" y="2075688"/>
                    </a:moveTo>
                    <a:lnTo>
                      <a:pt x="379475" y="2075688"/>
                    </a:lnTo>
                    <a:lnTo>
                      <a:pt x="379475" y="0"/>
                    </a:lnTo>
                    <a:lnTo>
                      <a:pt x="0" y="0"/>
                    </a:lnTo>
                    <a:lnTo>
                      <a:pt x="0" y="2075688"/>
                    </a:lnTo>
                    <a:close/>
                  </a:path>
                </a:pathLst>
              </a:custGeom>
              <a:ln w="9144">
                <a:solidFill>
                  <a:srgbClr val="FFFFFF"/>
                </a:solidFill>
              </a:ln>
            </p:spPr>
            <p:txBody>
              <a:bodyPr wrap="square" lIns="0" tIns="0" rIns="0" bIns="0" rtlCol="0"/>
              <a:lstStyle/>
              <a:p>
                <a:endParaRPr/>
              </a:p>
            </p:txBody>
          </p:sp>
          <p:sp>
            <p:nvSpPr>
              <p:cNvPr id="28" name="object 28"/>
              <p:cNvSpPr/>
              <p:nvPr/>
            </p:nvSpPr>
            <p:spPr>
              <a:xfrm>
                <a:off x="783336" y="5297424"/>
                <a:ext cx="10579735" cy="0"/>
              </a:xfrm>
              <a:custGeom>
                <a:avLst/>
                <a:gdLst/>
                <a:ahLst/>
                <a:cxnLst/>
                <a:rect l="l" t="t" r="r" b="b"/>
                <a:pathLst>
                  <a:path w="10579735">
                    <a:moveTo>
                      <a:pt x="0" y="0"/>
                    </a:moveTo>
                    <a:lnTo>
                      <a:pt x="10579608" y="0"/>
                    </a:lnTo>
                  </a:path>
                </a:pathLst>
              </a:custGeom>
              <a:ln w="18288">
                <a:solidFill>
                  <a:srgbClr val="404040"/>
                </a:solidFill>
              </a:ln>
            </p:spPr>
            <p:txBody>
              <a:bodyPr wrap="square" lIns="0" tIns="0" rIns="0" bIns="0" rtlCol="0"/>
              <a:lstStyle/>
              <a:p>
                <a:endParaRPr/>
              </a:p>
            </p:txBody>
          </p:sp>
        </p:grpSp>
        <p:sp>
          <p:nvSpPr>
            <p:cNvPr id="52" name="object 52"/>
            <p:cNvSpPr txBox="1"/>
            <p:nvPr/>
          </p:nvSpPr>
          <p:spPr>
            <a:xfrm>
              <a:off x="10860023" y="3221735"/>
              <a:ext cx="379730" cy="2075814"/>
            </a:xfrm>
            <a:prstGeom prst="rect">
              <a:avLst/>
            </a:prstGeom>
            <a:solidFill>
              <a:srgbClr val="D1D1D1">
                <a:alpha val="85096"/>
              </a:srgbClr>
            </a:solidFill>
          </p:spPr>
          <p:txBody>
            <a:bodyPr vert="horz" wrap="square" lIns="0" tIns="46355" rIns="0" bIns="0" rtlCol="0">
              <a:spAutoFit/>
            </a:bodyPr>
            <a:lstStyle/>
            <a:p>
              <a:pPr marL="17145">
                <a:lnSpc>
                  <a:spcPct val="100000"/>
                </a:lnSpc>
                <a:spcBef>
                  <a:spcPts val="365"/>
                </a:spcBef>
              </a:pPr>
              <a:r>
                <a:rPr sz="1400" spc="-20" dirty="0">
                  <a:latin typeface="Arial"/>
                  <a:cs typeface="Arial"/>
                </a:rPr>
                <a:t>43.4</a:t>
              </a:r>
              <a:endParaRPr sz="1400">
                <a:latin typeface="Arial"/>
                <a:cs typeface="Arial"/>
              </a:endParaRPr>
            </a:p>
          </p:txBody>
        </p:sp>
      </p:grpSp>
      <p:sp>
        <p:nvSpPr>
          <p:cNvPr id="72" name="object 72"/>
          <p:cNvSpPr txBox="1"/>
          <p:nvPr/>
        </p:nvSpPr>
        <p:spPr>
          <a:xfrm>
            <a:off x="502665" y="6117823"/>
            <a:ext cx="3930650" cy="566822"/>
          </a:xfrm>
          <a:prstGeom prst="rect">
            <a:avLst/>
          </a:prstGeom>
        </p:spPr>
        <p:txBody>
          <a:bodyPr vert="horz" wrap="square" lIns="0" tIns="12700" rIns="0" bIns="0" rtlCol="0">
            <a:spAutoFit/>
          </a:bodyPr>
          <a:lstStyle/>
          <a:p>
            <a:pPr marL="12700" marR="5080" algn="ctr">
              <a:lnSpc>
                <a:spcPct val="100000"/>
              </a:lnSpc>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5" dirty="0">
                <a:solidFill>
                  <a:srgbClr val="888888"/>
                </a:solidFill>
                <a:latin typeface="Times New Roman"/>
                <a:cs typeface="Times New Roman"/>
              </a:rPr>
              <a:t> </a:t>
            </a:r>
            <a:r>
              <a:rPr sz="900" i="1" spc="-10" dirty="0">
                <a:solidFill>
                  <a:srgbClr val="888888"/>
                </a:solidFill>
                <a:latin typeface="Times New Roman"/>
                <a:cs typeface="Times New Roman"/>
              </a:rPr>
              <a:t>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subject to the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5"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dirty="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Grey background with ArabTrans logo. In left-hand bottom corner, logos for European Union, ArabTrans, Seventh Framework Programme and University of Aberdeen."/>
          <p:cNvPicPr/>
          <p:nvPr/>
        </p:nvPicPr>
        <p:blipFill>
          <a:blip r:embed="rId2" cstate="print"/>
          <a:stretch>
            <a:fillRect/>
          </a:stretch>
        </p:blipFill>
        <p:spPr>
          <a:xfrm>
            <a:off x="0" y="0"/>
            <a:ext cx="12192000" cy="6857999"/>
          </a:xfrm>
          <a:prstGeom prst="rect">
            <a:avLst/>
          </a:prstGeom>
        </p:spPr>
      </p:pic>
      <p:sp>
        <p:nvSpPr>
          <p:cNvPr id="3" name="object 3"/>
          <p:cNvSpPr txBox="1">
            <a:spLocks noGrp="1"/>
          </p:cNvSpPr>
          <p:nvPr>
            <p:ph type="title"/>
          </p:nvPr>
        </p:nvSpPr>
        <p:spPr>
          <a:prstGeom prst="rect">
            <a:avLst/>
          </a:prstGeom>
        </p:spPr>
        <p:txBody>
          <a:bodyPr vert="horz" wrap="square" lIns="0" tIns="104140" rIns="0" bIns="0" rtlCol="0">
            <a:spAutoFit/>
          </a:bodyPr>
          <a:lstStyle/>
          <a:p>
            <a:pPr marL="12700" marR="5080">
              <a:lnSpc>
                <a:spcPct val="90000"/>
              </a:lnSpc>
              <a:spcBef>
                <a:spcPts val="820"/>
              </a:spcBef>
            </a:pPr>
            <a:r>
              <a:rPr sz="6000" dirty="0"/>
              <a:t>What</a:t>
            </a:r>
            <a:r>
              <a:rPr sz="6000" spc="-20" dirty="0"/>
              <a:t> </a:t>
            </a:r>
            <a:r>
              <a:rPr sz="6000" dirty="0"/>
              <a:t>are</a:t>
            </a:r>
            <a:r>
              <a:rPr sz="6000" spc="-5" dirty="0"/>
              <a:t> </a:t>
            </a:r>
            <a:r>
              <a:rPr sz="6000" dirty="0"/>
              <a:t>Ordinary</a:t>
            </a:r>
            <a:r>
              <a:rPr sz="6000" spc="-15" dirty="0"/>
              <a:t> </a:t>
            </a:r>
            <a:r>
              <a:rPr sz="6000" spc="-10" dirty="0"/>
              <a:t>People’s </a:t>
            </a:r>
            <a:r>
              <a:rPr sz="6000" dirty="0"/>
              <a:t>Perceptions</a:t>
            </a:r>
            <a:r>
              <a:rPr sz="6000" spc="-70" dirty="0"/>
              <a:t> </a:t>
            </a:r>
            <a:r>
              <a:rPr sz="6000" dirty="0"/>
              <a:t>of</a:t>
            </a:r>
            <a:r>
              <a:rPr sz="6000" spc="-65" dirty="0"/>
              <a:t> </a:t>
            </a:r>
            <a:r>
              <a:rPr sz="6000" dirty="0"/>
              <a:t>the</a:t>
            </a:r>
            <a:r>
              <a:rPr sz="6000" spc="-70" dirty="0"/>
              <a:t> </a:t>
            </a:r>
            <a:r>
              <a:rPr sz="6000" dirty="0"/>
              <a:t>EU</a:t>
            </a:r>
            <a:r>
              <a:rPr sz="6000" spc="-70" dirty="0"/>
              <a:t> </a:t>
            </a:r>
            <a:r>
              <a:rPr sz="6000" dirty="0"/>
              <a:t>and</a:t>
            </a:r>
            <a:r>
              <a:rPr sz="6000" spc="-70" dirty="0"/>
              <a:t> </a:t>
            </a:r>
            <a:r>
              <a:rPr sz="6000" spc="-25" dirty="0"/>
              <a:t>its </a:t>
            </a:r>
            <a:r>
              <a:rPr sz="6000" dirty="0"/>
              <a:t>Member</a:t>
            </a:r>
            <a:r>
              <a:rPr sz="6000" spc="-25" dirty="0"/>
              <a:t> </a:t>
            </a:r>
            <a:r>
              <a:rPr sz="6000" spc="-10" dirty="0"/>
              <a:t>States</a:t>
            </a:r>
            <a:endParaRPr sz="6000"/>
          </a:p>
        </p:txBody>
      </p:sp>
      <p:sp>
        <p:nvSpPr>
          <p:cNvPr id="4" name="object 4"/>
          <p:cNvSpPr txBox="1"/>
          <p:nvPr/>
        </p:nvSpPr>
        <p:spPr>
          <a:xfrm>
            <a:off x="90017" y="96139"/>
            <a:ext cx="3930650" cy="574040"/>
          </a:xfrm>
          <a:prstGeom prst="rect">
            <a:avLst/>
          </a:prstGeom>
        </p:spPr>
        <p:txBody>
          <a:bodyPr vert="horz" wrap="square" lIns="0" tIns="12700" rIns="0" bIns="0" rtlCol="0">
            <a:spAutoFit/>
          </a:bodyPr>
          <a:lstStyle/>
          <a:p>
            <a:pPr marL="12700"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24"/>
          <p:cNvSpPr txBox="1">
            <a:spLocks noGrp="1"/>
          </p:cNvSpPr>
          <p:nvPr>
            <p:ph type="title"/>
          </p:nvPr>
        </p:nvSpPr>
        <p:spPr>
          <a:xfrm>
            <a:off x="0" y="313943"/>
            <a:ext cx="10515600" cy="1057910"/>
          </a:xfrm>
          <a:prstGeom prst="rect">
            <a:avLst/>
          </a:prstGeom>
          <a:solidFill>
            <a:srgbClr val="3A3838"/>
          </a:solidFill>
        </p:spPr>
        <p:txBody>
          <a:bodyPr vert="horz" wrap="square" lIns="0" tIns="349885" rIns="0" bIns="0" rtlCol="0">
            <a:spAutoFit/>
          </a:bodyPr>
          <a:lstStyle/>
          <a:p>
            <a:pPr marL="822960">
              <a:lnSpc>
                <a:spcPct val="100000"/>
              </a:lnSpc>
              <a:spcBef>
                <a:spcPts val="2755"/>
              </a:spcBef>
            </a:pPr>
            <a:r>
              <a:rPr sz="3400" spc="-465" dirty="0">
                <a:solidFill>
                  <a:srgbClr val="F1F1F1"/>
                </a:solidFill>
              </a:rPr>
              <a:t>Perceptions</a:t>
            </a:r>
            <a:r>
              <a:rPr sz="3400" spc="-350" dirty="0">
                <a:solidFill>
                  <a:srgbClr val="F1F1F1"/>
                </a:solidFill>
              </a:rPr>
              <a:t> </a:t>
            </a:r>
            <a:r>
              <a:rPr sz="3400" spc="-509" dirty="0">
                <a:solidFill>
                  <a:srgbClr val="F1F1F1"/>
                </a:solidFill>
              </a:rPr>
              <a:t>of</a:t>
            </a:r>
            <a:r>
              <a:rPr sz="3400" spc="-360" dirty="0">
                <a:solidFill>
                  <a:srgbClr val="F1F1F1"/>
                </a:solidFill>
              </a:rPr>
              <a:t> </a:t>
            </a:r>
            <a:r>
              <a:rPr sz="3400" spc="-565" dirty="0">
                <a:solidFill>
                  <a:srgbClr val="F1F1F1"/>
                </a:solidFill>
              </a:rPr>
              <a:t>Global</a:t>
            </a:r>
            <a:r>
              <a:rPr sz="3400" spc="-345" dirty="0">
                <a:solidFill>
                  <a:srgbClr val="F1F1F1"/>
                </a:solidFill>
              </a:rPr>
              <a:t> </a:t>
            </a:r>
            <a:r>
              <a:rPr sz="3400" spc="-475" dirty="0">
                <a:solidFill>
                  <a:srgbClr val="F1F1F1"/>
                </a:solidFill>
              </a:rPr>
              <a:t>Powers</a:t>
            </a:r>
            <a:r>
              <a:rPr sz="3400" spc="-345" dirty="0">
                <a:solidFill>
                  <a:srgbClr val="F1F1F1"/>
                </a:solidFill>
              </a:rPr>
              <a:t> </a:t>
            </a:r>
            <a:r>
              <a:rPr sz="3400" spc="-350" dirty="0">
                <a:solidFill>
                  <a:srgbClr val="F1F1F1"/>
                </a:solidFill>
              </a:rPr>
              <a:t>as</a:t>
            </a:r>
            <a:r>
              <a:rPr sz="3400" spc="-345" dirty="0">
                <a:solidFill>
                  <a:srgbClr val="F1F1F1"/>
                </a:solidFill>
              </a:rPr>
              <a:t> </a:t>
            </a:r>
            <a:r>
              <a:rPr sz="3400" spc="-430" dirty="0">
                <a:solidFill>
                  <a:srgbClr val="F1F1F1"/>
                </a:solidFill>
              </a:rPr>
              <a:t>Forces</a:t>
            </a:r>
            <a:r>
              <a:rPr sz="3400" spc="325" dirty="0">
                <a:solidFill>
                  <a:srgbClr val="F1F1F1"/>
                </a:solidFill>
              </a:rPr>
              <a:t> </a:t>
            </a:r>
            <a:r>
              <a:rPr sz="3400" spc="-420" dirty="0">
                <a:solidFill>
                  <a:srgbClr val="F1F1F1"/>
                </a:solidFill>
              </a:rPr>
              <a:t>for</a:t>
            </a:r>
            <a:r>
              <a:rPr sz="3400" spc="-340" dirty="0">
                <a:solidFill>
                  <a:srgbClr val="F1F1F1"/>
                </a:solidFill>
              </a:rPr>
              <a:t> </a:t>
            </a:r>
            <a:r>
              <a:rPr sz="3400" spc="-445" dirty="0">
                <a:solidFill>
                  <a:srgbClr val="F1F1F1"/>
                </a:solidFill>
              </a:rPr>
              <a:t>Instability</a:t>
            </a:r>
            <a:r>
              <a:rPr sz="3400" spc="-355" dirty="0">
                <a:solidFill>
                  <a:srgbClr val="F1F1F1"/>
                </a:solidFill>
              </a:rPr>
              <a:t> </a:t>
            </a:r>
            <a:r>
              <a:rPr sz="3400" spc="-575" dirty="0">
                <a:solidFill>
                  <a:srgbClr val="F1F1F1"/>
                </a:solidFill>
              </a:rPr>
              <a:t>and</a:t>
            </a:r>
            <a:r>
              <a:rPr sz="3400" spc="-345" dirty="0">
                <a:solidFill>
                  <a:srgbClr val="F1F1F1"/>
                </a:solidFill>
              </a:rPr>
              <a:t> </a:t>
            </a:r>
            <a:r>
              <a:rPr sz="3400" spc="-455" dirty="0">
                <a:solidFill>
                  <a:srgbClr val="F1F1F1"/>
                </a:solidFill>
              </a:rPr>
              <a:t>Stability</a:t>
            </a:r>
            <a:endParaRPr sz="3400" dirty="0"/>
          </a:p>
        </p:txBody>
      </p:sp>
      <p:grpSp>
        <p:nvGrpSpPr>
          <p:cNvPr id="30" name="Group 29" descr="Key">
            <a:extLst>
              <a:ext uri="{FF2B5EF4-FFF2-40B4-BE49-F238E27FC236}">
                <a16:creationId xmlns:a16="http://schemas.microsoft.com/office/drawing/2014/main" id="{229E5D1C-46EE-7277-6672-330165E550E9}"/>
              </a:ext>
            </a:extLst>
          </p:cNvPr>
          <p:cNvGrpSpPr/>
          <p:nvPr/>
        </p:nvGrpSpPr>
        <p:grpSpPr>
          <a:xfrm>
            <a:off x="4837176" y="1444244"/>
            <a:ext cx="2382519" cy="299720"/>
            <a:chOff x="4837176" y="1444244"/>
            <a:chExt cx="2382519" cy="299720"/>
          </a:xfrm>
        </p:grpSpPr>
        <p:sp>
          <p:nvSpPr>
            <p:cNvPr id="21" name="object 21" descr="Dark grey square representing instability."/>
            <p:cNvSpPr/>
            <p:nvPr/>
          </p:nvSpPr>
          <p:spPr>
            <a:xfrm>
              <a:off x="4837176" y="1554480"/>
              <a:ext cx="114300" cy="116205"/>
            </a:xfrm>
            <a:custGeom>
              <a:avLst/>
              <a:gdLst/>
              <a:ahLst/>
              <a:cxnLst/>
              <a:rect l="l" t="t" r="r" b="b"/>
              <a:pathLst>
                <a:path w="114300" h="116205">
                  <a:moveTo>
                    <a:pt x="114300" y="0"/>
                  </a:moveTo>
                  <a:lnTo>
                    <a:pt x="0" y="0"/>
                  </a:lnTo>
                  <a:lnTo>
                    <a:pt x="0" y="115824"/>
                  </a:lnTo>
                  <a:lnTo>
                    <a:pt x="114300" y="115824"/>
                  </a:lnTo>
                  <a:lnTo>
                    <a:pt x="114300" y="0"/>
                  </a:lnTo>
                  <a:close/>
                </a:path>
              </a:pathLst>
            </a:custGeom>
            <a:solidFill>
              <a:srgbClr val="929292"/>
            </a:solidFill>
          </p:spPr>
          <p:txBody>
            <a:bodyPr wrap="square" lIns="0" tIns="0" rIns="0" bIns="0" rtlCol="0"/>
            <a:lstStyle/>
            <a:p>
              <a:endParaRPr/>
            </a:p>
          </p:txBody>
        </p:sp>
        <p:sp>
          <p:nvSpPr>
            <p:cNvPr id="22" name="object 22" descr="Light grey square representing Instability."/>
            <p:cNvSpPr/>
            <p:nvPr/>
          </p:nvSpPr>
          <p:spPr>
            <a:xfrm>
              <a:off x="6239255" y="1554480"/>
              <a:ext cx="114300" cy="116205"/>
            </a:xfrm>
            <a:custGeom>
              <a:avLst/>
              <a:gdLst/>
              <a:ahLst/>
              <a:cxnLst/>
              <a:rect l="l" t="t" r="r" b="b"/>
              <a:pathLst>
                <a:path w="114300" h="116205">
                  <a:moveTo>
                    <a:pt x="114300" y="0"/>
                  </a:moveTo>
                  <a:lnTo>
                    <a:pt x="0" y="0"/>
                  </a:lnTo>
                  <a:lnTo>
                    <a:pt x="0" y="115824"/>
                  </a:lnTo>
                  <a:lnTo>
                    <a:pt x="114300" y="115824"/>
                  </a:lnTo>
                  <a:lnTo>
                    <a:pt x="114300" y="0"/>
                  </a:lnTo>
                  <a:close/>
                </a:path>
              </a:pathLst>
            </a:custGeom>
            <a:solidFill>
              <a:srgbClr val="AEABAB"/>
            </a:solidFill>
          </p:spPr>
          <p:txBody>
            <a:bodyPr wrap="square" lIns="0" tIns="0" rIns="0" bIns="0" rtlCol="0"/>
            <a:lstStyle/>
            <a:p>
              <a:endParaRPr/>
            </a:p>
          </p:txBody>
        </p:sp>
        <p:sp>
          <p:nvSpPr>
            <p:cNvPr id="23" name="object 23"/>
            <p:cNvSpPr txBox="1"/>
            <p:nvPr/>
          </p:nvSpPr>
          <p:spPr>
            <a:xfrm>
              <a:off x="4992115" y="1444244"/>
              <a:ext cx="2227580" cy="299720"/>
            </a:xfrm>
            <a:prstGeom prst="rect">
              <a:avLst/>
            </a:prstGeom>
          </p:spPr>
          <p:txBody>
            <a:bodyPr vert="horz" wrap="square" lIns="0" tIns="12700" rIns="0" bIns="0" rtlCol="0">
              <a:spAutoFit/>
            </a:bodyPr>
            <a:lstStyle/>
            <a:p>
              <a:pPr marL="12700">
                <a:lnSpc>
                  <a:spcPct val="100000"/>
                </a:lnSpc>
                <a:spcBef>
                  <a:spcPts val="100"/>
                </a:spcBef>
                <a:tabLst>
                  <a:tab pos="1414780" algn="l"/>
                </a:tabLst>
              </a:pPr>
              <a:r>
                <a:rPr sz="1800" spc="-10" dirty="0">
                  <a:solidFill>
                    <a:srgbClr val="585858"/>
                  </a:solidFill>
                  <a:latin typeface="Arial"/>
                  <a:cs typeface="Arial"/>
                </a:rPr>
                <a:t>Instability</a:t>
              </a:r>
              <a:r>
                <a:rPr sz="1800" dirty="0">
                  <a:solidFill>
                    <a:srgbClr val="585858"/>
                  </a:solidFill>
                  <a:latin typeface="Arial"/>
                  <a:cs typeface="Arial"/>
                </a:rPr>
                <a:t>	</a:t>
              </a:r>
              <a:r>
                <a:rPr sz="1800" spc="-10" dirty="0">
                  <a:solidFill>
                    <a:srgbClr val="585858"/>
                  </a:solidFill>
                  <a:latin typeface="Arial"/>
                  <a:cs typeface="Arial"/>
                </a:rPr>
                <a:t>Stability</a:t>
              </a:r>
              <a:endParaRPr sz="1800">
                <a:latin typeface="Arial"/>
                <a:cs typeface="Arial"/>
              </a:endParaRPr>
            </a:p>
          </p:txBody>
        </p:sp>
      </p:grpSp>
      <p:grpSp>
        <p:nvGrpSpPr>
          <p:cNvPr id="29" name="Group 28" descr="China">
            <a:extLst>
              <a:ext uri="{FF2B5EF4-FFF2-40B4-BE49-F238E27FC236}">
                <a16:creationId xmlns:a16="http://schemas.microsoft.com/office/drawing/2014/main" id="{6F150B74-5F14-01FD-E52B-95DE47CE24F8}"/>
              </a:ext>
            </a:extLst>
          </p:cNvPr>
          <p:cNvGrpSpPr/>
          <p:nvPr/>
        </p:nvGrpSpPr>
        <p:grpSpPr>
          <a:xfrm>
            <a:off x="3691128" y="2109215"/>
            <a:ext cx="5211064" cy="489600"/>
            <a:chOff x="3691128" y="2109215"/>
            <a:chExt cx="5211064" cy="489600"/>
          </a:xfrm>
        </p:grpSpPr>
        <p:sp>
          <p:nvSpPr>
            <p:cNvPr id="20" name="object 20"/>
            <p:cNvSpPr txBox="1"/>
            <p:nvPr/>
          </p:nvSpPr>
          <p:spPr>
            <a:xfrm>
              <a:off x="3691128" y="2109215"/>
              <a:ext cx="2326005" cy="489600"/>
            </a:xfrm>
            <a:prstGeom prst="rect">
              <a:avLst/>
            </a:prstGeom>
            <a:solidFill>
              <a:srgbClr val="929292"/>
            </a:solidFill>
          </p:spPr>
          <p:txBody>
            <a:bodyPr vert="horz" wrap="square" lIns="0" tIns="99695" rIns="0" bIns="0" rtlCol="0">
              <a:spAutoFit/>
            </a:bodyPr>
            <a:lstStyle/>
            <a:p>
              <a:pPr marL="999490">
                <a:lnSpc>
                  <a:spcPct val="100000"/>
                </a:lnSpc>
                <a:spcBef>
                  <a:spcPts val="785"/>
                </a:spcBef>
              </a:pPr>
              <a:r>
                <a:rPr sz="1800" spc="-10" dirty="0">
                  <a:solidFill>
                    <a:schemeClr val="tx1"/>
                  </a:solidFill>
                  <a:latin typeface="Arial"/>
                  <a:cs typeface="Arial"/>
                </a:rPr>
                <a:t>-</a:t>
              </a:r>
              <a:r>
                <a:rPr sz="1800" spc="60" dirty="0">
                  <a:solidFill>
                    <a:schemeClr val="tx1"/>
                  </a:solidFill>
                  <a:latin typeface="Arial"/>
                  <a:cs typeface="Arial"/>
                </a:rPr>
                <a:t>25</a:t>
              </a:r>
              <a:r>
                <a:rPr sz="2700" spc="89" baseline="1543" dirty="0">
                  <a:solidFill>
                    <a:schemeClr val="tx1"/>
                  </a:solidFill>
                  <a:latin typeface="Arial"/>
                  <a:cs typeface="Arial"/>
                </a:rPr>
                <a:t>CHINA</a:t>
              </a:r>
              <a:endParaRPr sz="2700" baseline="1543" dirty="0">
                <a:solidFill>
                  <a:schemeClr val="tx1"/>
                </a:solidFill>
                <a:latin typeface="Arial"/>
                <a:cs typeface="Arial"/>
              </a:endParaRPr>
            </a:p>
          </p:txBody>
        </p:sp>
        <p:sp>
          <p:nvSpPr>
            <p:cNvPr id="16" name="object 16"/>
            <p:cNvSpPr txBox="1"/>
            <p:nvPr/>
          </p:nvSpPr>
          <p:spPr>
            <a:xfrm>
              <a:off x="6016752" y="2109215"/>
              <a:ext cx="2885440" cy="489600"/>
            </a:xfrm>
            <a:prstGeom prst="rect">
              <a:avLst/>
            </a:prstGeom>
            <a:solidFill>
              <a:srgbClr val="AEABAB"/>
            </a:solidFill>
          </p:spPr>
          <p:txBody>
            <a:bodyPr vert="horz" wrap="square" lIns="0" tIns="99695" rIns="0" bIns="0" rtlCol="0">
              <a:spAutoFit/>
            </a:bodyPr>
            <a:lstStyle/>
            <a:p>
              <a:pPr marL="2540" algn="ctr">
                <a:lnSpc>
                  <a:spcPct val="100000"/>
                </a:lnSpc>
                <a:spcBef>
                  <a:spcPts val="785"/>
                </a:spcBef>
              </a:pPr>
              <a:r>
                <a:rPr sz="1800" spc="-25" dirty="0">
                  <a:solidFill>
                    <a:schemeClr val="tx1"/>
                  </a:solidFill>
                  <a:latin typeface="Arial"/>
                  <a:cs typeface="Arial"/>
                </a:rPr>
                <a:t>31</a:t>
              </a:r>
              <a:endParaRPr sz="1800">
                <a:solidFill>
                  <a:schemeClr val="tx1"/>
                </a:solidFill>
                <a:latin typeface="Arial"/>
                <a:cs typeface="Arial"/>
              </a:endParaRPr>
            </a:p>
          </p:txBody>
        </p:sp>
      </p:grpSp>
      <p:grpSp>
        <p:nvGrpSpPr>
          <p:cNvPr id="28" name="Group 27" descr="Russia">
            <a:extLst>
              <a:ext uri="{FF2B5EF4-FFF2-40B4-BE49-F238E27FC236}">
                <a16:creationId xmlns:a16="http://schemas.microsoft.com/office/drawing/2014/main" id="{10646CD9-9391-17B3-E67D-481C1BB04D20}"/>
              </a:ext>
            </a:extLst>
          </p:cNvPr>
          <p:cNvGrpSpPr/>
          <p:nvPr/>
        </p:nvGrpSpPr>
        <p:grpSpPr>
          <a:xfrm>
            <a:off x="3040379" y="2983991"/>
            <a:ext cx="5396993" cy="489600"/>
            <a:chOff x="3040379" y="2983991"/>
            <a:chExt cx="5396993" cy="489600"/>
          </a:xfrm>
        </p:grpSpPr>
        <p:sp>
          <p:nvSpPr>
            <p:cNvPr id="19" name="object 19"/>
            <p:cNvSpPr txBox="1"/>
            <p:nvPr/>
          </p:nvSpPr>
          <p:spPr>
            <a:xfrm>
              <a:off x="3040379" y="2983991"/>
              <a:ext cx="2976880" cy="489600"/>
            </a:xfrm>
            <a:prstGeom prst="rect">
              <a:avLst/>
            </a:prstGeom>
            <a:solidFill>
              <a:srgbClr val="929292"/>
            </a:solidFill>
          </p:spPr>
          <p:txBody>
            <a:bodyPr vert="horz" wrap="square" lIns="0" tIns="99695" rIns="0" bIns="0" rtlCol="0">
              <a:spAutoFit/>
            </a:bodyPr>
            <a:lstStyle/>
            <a:p>
              <a:pPr marL="1323975">
                <a:lnSpc>
                  <a:spcPct val="100000"/>
                </a:lnSpc>
                <a:spcBef>
                  <a:spcPts val="785"/>
                </a:spcBef>
                <a:tabLst>
                  <a:tab pos="1837689" algn="l"/>
                </a:tabLst>
              </a:pPr>
              <a:r>
                <a:rPr sz="1800" spc="-10" dirty="0">
                  <a:solidFill>
                    <a:schemeClr val="tx1"/>
                  </a:solidFill>
                  <a:latin typeface="Arial"/>
                  <a:cs typeface="Arial"/>
                </a:rPr>
                <a:t>-</a:t>
              </a:r>
              <a:r>
                <a:rPr sz="1800" spc="-25" dirty="0">
                  <a:solidFill>
                    <a:schemeClr val="tx1"/>
                  </a:solidFill>
                  <a:latin typeface="Arial"/>
                  <a:cs typeface="Arial"/>
                </a:rPr>
                <a:t>32</a:t>
              </a:r>
              <a:r>
                <a:rPr sz="1800" dirty="0">
                  <a:solidFill>
                    <a:schemeClr val="tx1"/>
                  </a:solidFill>
                  <a:latin typeface="Arial"/>
                  <a:cs typeface="Arial"/>
                </a:rPr>
                <a:t>	</a:t>
              </a:r>
              <a:r>
                <a:rPr sz="2700" spc="120" baseline="1543" dirty="0">
                  <a:solidFill>
                    <a:schemeClr val="tx1"/>
                  </a:solidFill>
                  <a:latin typeface="Arial"/>
                  <a:cs typeface="Arial"/>
                </a:rPr>
                <a:t>RUSSIA</a:t>
              </a:r>
              <a:endParaRPr sz="2700" baseline="1543" dirty="0">
                <a:solidFill>
                  <a:schemeClr val="tx1"/>
                </a:solidFill>
                <a:latin typeface="Arial"/>
                <a:cs typeface="Arial"/>
              </a:endParaRPr>
            </a:p>
          </p:txBody>
        </p:sp>
        <p:sp>
          <p:nvSpPr>
            <p:cNvPr id="15" name="object 15"/>
            <p:cNvSpPr txBox="1"/>
            <p:nvPr/>
          </p:nvSpPr>
          <p:spPr>
            <a:xfrm>
              <a:off x="6016752" y="2983991"/>
              <a:ext cx="2420620" cy="489600"/>
            </a:xfrm>
            <a:prstGeom prst="rect">
              <a:avLst/>
            </a:prstGeom>
            <a:solidFill>
              <a:srgbClr val="AEABAB"/>
            </a:solidFill>
          </p:spPr>
          <p:txBody>
            <a:bodyPr vert="horz" wrap="square" lIns="0" tIns="99695" rIns="0" bIns="0" rtlCol="0">
              <a:spAutoFit/>
            </a:bodyPr>
            <a:lstStyle/>
            <a:p>
              <a:pPr marL="2540" algn="ctr">
                <a:lnSpc>
                  <a:spcPct val="100000"/>
                </a:lnSpc>
                <a:spcBef>
                  <a:spcPts val="785"/>
                </a:spcBef>
              </a:pPr>
              <a:r>
                <a:rPr sz="1800" spc="-25" dirty="0">
                  <a:solidFill>
                    <a:schemeClr val="tx1"/>
                  </a:solidFill>
                  <a:latin typeface="Arial"/>
                  <a:cs typeface="Arial"/>
                </a:rPr>
                <a:t>26</a:t>
              </a:r>
              <a:endParaRPr sz="1800">
                <a:solidFill>
                  <a:schemeClr val="tx1"/>
                </a:solidFill>
                <a:latin typeface="Arial"/>
                <a:cs typeface="Arial"/>
              </a:endParaRPr>
            </a:p>
          </p:txBody>
        </p:sp>
      </p:grpSp>
      <p:grpSp>
        <p:nvGrpSpPr>
          <p:cNvPr id="38" name="Group 37" descr="US">
            <a:extLst>
              <a:ext uri="{FF2B5EF4-FFF2-40B4-BE49-F238E27FC236}">
                <a16:creationId xmlns:a16="http://schemas.microsoft.com/office/drawing/2014/main" id="{D61815F2-D8F1-2D68-0063-559FB3D7D7A0}"/>
              </a:ext>
            </a:extLst>
          </p:cNvPr>
          <p:cNvGrpSpPr/>
          <p:nvPr/>
        </p:nvGrpSpPr>
        <p:grpSpPr>
          <a:xfrm>
            <a:off x="658689" y="1917192"/>
            <a:ext cx="6754428" cy="3497579"/>
            <a:chOff x="658689" y="1917192"/>
            <a:chExt cx="6754428" cy="3497579"/>
          </a:xfrm>
        </p:grpSpPr>
        <p:sp>
          <p:nvSpPr>
            <p:cNvPr id="32" name="object 53">
              <a:extLst>
                <a:ext uri="{FF2B5EF4-FFF2-40B4-BE49-F238E27FC236}">
                  <a16:creationId xmlns:a16="http://schemas.microsoft.com/office/drawing/2014/main" id="{EDBB691C-74E2-A167-C0BB-0E0A7BCBDE81}"/>
                </a:ext>
              </a:extLst>
            </p:cNvPr>
            <p:cNvSpPr txBox="1"/>
            <p:nvPr/>
          </p:nvSpPr>
          <p:spPr>
            <a:xfrm>
              <a:off x="658689" y="3953700"/>
              <a:ext cx="724535" cy="299720"/>
            </a:xfrm>
            <a:prstGeom prst="rect">
              <a:avLst/>
            </a:prstGeom>
          </p:spPr>
          <p:txBody>
            <a:bodyPr vert="horz" wrap="square" lIns="0" tIns="12700" rIns="0" bIns="0" rtlCol="0">
              <a:spAutoFit/>
            </a:bodyPr>
            <a:lstStyle/>
            <a:p>
              <a:pPr marL="12700">
                <a:lnSpc>
                  <a:spcPct val="100000"/>
                </a:lnSpc>
                <a:spcBef>
                  <a:spcPts val="100"/>
                </a:spcBef>
              </a:pPr>
              <a:r>
                <a:rPr lang="en-GB" spc="-10" dirty="0">
                  <a:latin typeface="Arial"/>
                  <a:cs typeface="Arial"/>
                </a:rPr>
                <a:t>US</a:t>
              </a:r>
              <a:endParaRPr sz="1800" dirty="0">
                <a:latin typeface="Arial"/>
                <a:cs typeface="Arial"/>
              </a:endParaRPr>
            </a:p>
          </p:txBody>
        </p:sp>
        <p:grpSp>
          <p:nvGrpSpPr>
            <p:cNvPr id="27" name="Group 26" descr="US">
              <a:extLst>
                <a:ext uri="{FF2B5EF4-FFF2-40B4-BE49-F238E27FC236}">
                  <a16:creationId xmlns:a16="http://schemas.microsoft.com/office/drawing/2014/main" id="{1B00EC00-9901-385B-CDD3-8150A5AC9F10}"/>
                </a:ext>
              </a:extLst>
            </p:cNvPr>
            <p:cNvGrpSpPr/>
            <p:nvPr/>
          </p:nvGrpSpPr>
          <p:grpSpPr>
            <a:xfrm>
              <a:off x="1179575" y="1917192"/>
              <a:ext cx="6233542" cy="3497579"/>
              <a:chOff x="1179575" y="1917192"/>
              <a:chExt cx="6233542" cy="3497579"/>
            </a:xfrm>
          </p:grpSpPr>
          <p:sp>
            <p:nvSpPr>
              <p:cNvPr id="18" name="object 18"/>
              <p:cNvSpPr txBox="1"/>
              <p:nvPr/>
            </p:nvSpPr>
            <p:spPr>
              <a:xfrm>
                <a:off x="5472938" y="3938981"/>
                <a:ext cx="360680" cy="300355"/>
              </a:xfrm>
              <a:prstGeom prst="rect">
                <a:avLst/>
              </a:prstGeom>
            </p:spPr>
            <p:txBody>
              <a:bodyPr vert="horz" wrap="square" lIns="0" tIns="12700" rIns="0" bIns="0" rtlCol="0">
                <a:spAutoFit/>
              </a:bodyPr>
              <a:lstStyle/>
              <a:p>
                <a:pPr>
                  <a:lnSpc>
                    <a:spcPct val="100000"/>
                  </a:lnSpc>
                  <a:spcBef>
                    <a:spcPts val="100"/>
                  </a:spcBef>
                </a:pPr>
                <a:r>
                  <a:rPr sz="1800" spc="90" dirty="0">
                    <a:solidFill>
                      <a:srgbClr val="585858"/>
                    </a:solidFill>
                    <a:latin typeface="Arial"/>
                    <a:cs typeface="Arial"/>
                  </a:rPr>
                  <a:t>US</a:t>
                </a:r>
                <a:endParaRPr sz="1800">
                  <a:latin typeface="Arial"/>
                  <a:cs typeface="Arial"/>
                </a:endParaRPr>
              </a:p>
            </p:txBody>
          </p:sp>
          <p:grpSp>
            <p:nvGrpSpPr>
              <p:cNvPr id="8" name="object 8" descr="Segment of stacked bar chart (horizontal). Represents -52% Instability for US."/>
              <p:cNvGrpSpPr/>
              <p:nvPr/>
            </p:nvGrpSpPr>
            <p:grpSpPr>
              <a:xfrm>
                <a:off x="1179575" y="1917192"/>
                <a:ext cx="4841875" cy="3497579"/>
                <a:chOff x="1179575" y="1917192"/>
                <a:chExt cx="4841875" cy="3497579"/>
              </a:xfrm>
            </p:grpSpPr>
            <p:sp>
              <p:nvSpPr>
                <p:cNvPr id="9" name="object 9"/>
                <p:cNvSpPr/>
                <p:nvPr/>
              </p:nvSpPr>
              <p:spPr>
                <a:xfrm>
                  <a:off x="1179575" y="3858768"/>
                  <a:ext cx="4837430" cy="489584"/>
                </a:xfrm>
                <a:custGeom>
                  <a:avLst/>
                  <a:gdLst/>
                  <a:ahLst/>
                  <a:cxnLst/>
                  <a:rect l="l" t="t" r="r" b="b"/>
                  <a:pathLst>
                    <a:path w="4837430" h="489585">
                      <a:moveTo>
                        <a:pt x="4837176" y="0"/>
                      </a:moveTo>
                      <a:lnTo>
                        <a:pt x="0" y="0"/>
                      </a:lnTo>
                      <a:lnTo>
                        <a:pt x="0" y="489203"/>
                      </a:lnTo>
                      <a:lnTo>
                        <a:pt x="4837176" y="489203"/>
                      </a:lnTo>
                      <a:lnTo>
                        <a:pt x="4837176" y="0"/>
                      </a:lnTo>
                      <a:close/>
                    </a:path>
                  </a:pathLst>
                </a:custGeom>
                <a:solidFill>
                  <a:srgbClr val="929292"/>
                </a:solidFill>
              </p:spPr>
              <p:txBody>
                <a:bodyPr wrap="square" lIns="0" tIns="0" rIns="0" bIns="0" rtlCol="0"/>
                <a:lstStyle/>
                <a:p>
                  <a:endParaRPr/>
                </a:p>
              </p:txBody>
            </p:sp>
            <p:sp>
              <p:nvSpPr>
                <p:cNvPr id="10" name="object 10"/>
                <p:cNvSpPr/>
                <p:nvPr/>
              </p:nvSpPr>
              <p:spPr>
                <a:xfrm>
                  <a:off x="6016752" y="1917192"/>
                  <a:ext cx="0" cy="3497579"/>
                </a:xfrm>
                <a:custGeom>
                  <a:avLst/>
                  <a:gdLst/>
                  <a:ahLst/>
                  <a:cxnLst/>
                  <a:rect l="l" t="t" r="r" b="b"/>
                  <a:pathLst>
                    <a:path h="3497579">
                      <a:moveTo>
                        <a:pt x="0" y="3497580"/>
                      </a:moveTo>
                      <a:lnTo>
                        <a:pt x="0" y="0"/>
                      </a:lnTo>
                    </a:path>
                  </a:pathLst>
                </a:custGeom>
                <a:ln w="9144">
                  <a:solidFill>
                    <a:srgbClr val="D9D9D9"/>
                  </a:solidFill>
                </a:ln>
              </p:spPr>
              <p:txBody>
                <a:bodyPr wrap="square" lIns="0" tIns="0" rIns="0" bIns="0" rtlCol="0"/>
                <a:lstStyle/>
                <a:p>
                  <a:endParaRPr/>
                </a:p>
              </p:txBody>
            </p:sp>
          </p:grpSp>
          <p:sp>
            <p:nvSpPr>
              <p:cNvPr id="12" name="object 12"/>
              <p:cNvSpPr txBox="1"/>
              <p:nvPr/>
            </p:nvSpPr>
            <p:spPr>
              <a:xfrm>
                <a:off x="3434460" y="3945712"/>
                <a:ext cx="342265" cy="300355"/>
              </a:xfrm>
              <a:prstGeom prst="rect">
                <a:avLst/>
              </a:prstGeom>
            </p:spPr>
            <p:txBody>
              <a:bodyPr vert="horz" wrap="square" lIns="0" tIns="12700" rIns="0" bIns="0" rtlCol="0">
                <a:spAutoFit/>
              </a:bodyPr>
              <a:lstStyle/>
              <a:p>
                <a:pPr>
                  <a:lnSpc>
                    <a:spcPct val="100000"/>
                  </a:lnSpc>
                  <a:spcBef>
                    <a:spcPts val="100"/>
                  </a:spcBef>
                </a:pPr>
                <a:r>
                  <a:rPr sz="1800" spc="-10" dirty="0">
                    <a:solidFill>
                      <a:srgbClr val="FFFFFF"/>
                    </a:solidFill>
                    <a:latin typeface="Arial"/>
                    <a:cs typeface="Arial"/>
                  </a:rPr>
                  <a:t>-</a:t>
                </a:r>
                <a:r>
                  <a:rPr sz="1800" spc="-25" dirty="0">
                    <a:solidFill>
                      <a:srgbClr val="FFFFFF"/>
                    </a:solidFill>
                    <a:latin typeface="Arial"/>
                    <a:cs typeface="Arial"/>
                  </a:rPr>
                  <a:t>52</a:t>
                </a:r>
                <a:endParaRPr sz="1800">
                  <a:latin typeface="Arial"/>
                  <a:cs typeface="Arial"/>
                </a:endParaRPr>
              </a:p>
            </p:txBody>
          </p:sp>
          <p:sp>
            <p:nvSpPr>
              <p:cNvPr id="14" name="object 14"/>
              <p:cNvSpPr txBox="1"/>
              <p:nvPr/>
            </p:nvSpPr>
            <p:spPr>
              <a:xfrm>
                <a:off x="6016752" y="3858766"/>
                <a:ext cx="1396365" cy="489600"/>
              </a:xfrm>
              <a:prstGeom prst="rect">
                <a:avLst/>
              </a:prstGeom>
              <a:solidFill>
                <a:srgbClr val="AEABAB"/>
              </a:solidFill>
            </p:spPr>
            <p:txBody>
              <a:bodyPr vert="horz" wrap="square" lIns="0" tIns="99695" rIns="0" bIns="0" rtlCol="0">
                <a:spAutoFit/>
              </a:bodyPr>
              <a:lstStyle/>
              <a:p>
                <a:pPr marL="2540" algn="ctr">
                  <a:lnSpc>
                    <a:spcPct val="100000"/>
                  </a:lnSpc>
                  <a:spcBef>
                    <a:spcPts val="785"/>
                  </a:spcBef>
                </a:pPr>
                <a:r>
                  <a:rPr sz="1800" spc="-25" dirty="0">
                    <a:solidFill>
                      <a:schemeClr val="tx1"/>
                    </a:solidFill>
                    <a:latin typeface="Arial"/>
                    <a:cs typeface="Arial"/>
                  </a:rPr>
                  <a:t>15</a:t>
                </a:r>
                <a:endParaRPr sz="1800">
                  <a:solidFill>
                    <a:schemeClr val="tx1"/>
                  </a:solidFill>
                  <a:latin typeface="Arial"/>
                  <a:cs typeface="Arial"/>
                </a:endParaRPr>
              </a:p>
            </p:txBody>
          </p:sp>
        </p:grpSp>
      </p:grpSp>
      <p:grpSp>
        <p:nvGrpSpPr>
          <p:cNvPr id="37" name="Group 36" descr="EU">
            <a:extLst>
              <a:ext uri="{FF2B5EF4-FFF2-40B4-BE49-F238E27FC236}">
                <a16:creationId xmlns:a16="http://schemas.microsoft.com/office/drawing/2014/main" id="{E6A0599E-11D0-386C-32A4-831C59A33866}"/>
              </a:ext>
            </a:extLst>
          </p:cNvPr>
          <p:cNvGrpSpPr/>
          <p:nvPr/>
        </p:nvGrpSpPr>
        <p:grpSpPr>
          <a:xfrm>
            <a:off x="2460197" y="4733543"/>
            <a:ext cx="7371634" cy="489600"/>
            <a:chOff x="2460197" y="4733543"/>
            <a:chExt cx="7371634" cy="489600"/>
          </a:xfrm>
        </p:grpSpPr>
        <p:sp>
          <p:nvSpPr>
            <p:cNvPr id="31" name="object 53">
              <a:extLst>
                <a:ext uri="{FF2B5EF4-FFF2-40B4-BE49-F238E27FC236}">
                  <a16:creationId xmlns:a16="http://schemas.microsoft.com/office/drawing/2014/main" id="{0A3DA8EA-EA55-3E83-DA6C-93A38E4DC581}"/>
                </a:ext>
              </a:extLst>
            </p:cNvPr>
            <p:cNvSpPr txBox="1"/>
            <p:nvPr/>
          </p:nvSpPr>
          <p:spPr>
            <a:xfrm>
              <a:off x="2460197" y="4868418"/>
              <a:ext cx="724535" cy="299720"/>
            </a:xfrm>
            <a:prstGeom prst="rect">
              <a:avLst/>
            </a:prstGeom>
          </p:spPr>
          <p:txBody>
            <a:bodyPr vert="horz" wrap="square" lIns="0" tIns="12700" rIns="0" bIns="0" rtlCol="0">
              <a:spAutoFit/>
            </a:bodyPr>
            <a:lstStyle/>
            <a:p>
              <a:pPr marL="12700">
                <a:lnSpc>
                  <a:spcPct val="100000"/>
                </a:lnSpc>
                <a:spcBef>
                  <a:spcPts val="100"/>
                </a:spcBef>
              </a:pPr>
              <a:r>
                <a:rPr lang="en-GB" sz="1800" spc="-10" dirty="0">
                  <a:latin typeface="Arial"/>
                  <a:cs typeface="Arial"/>
                </a:rPr>
                <a:t>EU</a:t>
              </a:r>
              <a:endParaRPr sz="1800" dirty="0">
                <a:latin typeface="Arial"/>
                <a:cs typeface="Arial"/>
              </a:endParaRPr>
            </a:p>
          </p:txBody>
        </p:sp>
        <p:grpSp>
          <p:nvGrpSpPr>
            <p:cNvPr id="26" name="Group 25" descr="EU">
              <a:extLst>
                <a:ext uri="{FF2B5EF4-FFF2-40B4-BE49-F238E27FC236}">
                  <a16:creationId xmlns:a16="http://schemas.microsoft.com/office/drawing/2014/main" id="{4DA0C54E-EF77-D892-ECC3-DEA43730B26B}"/>
                </a:ext>
              </a:extLst>
            </p:cNvPr>
            <p:cNvGrpSpPr/>
            <p:nvPr/>
          </p:nvGrpSpPr>
          <p:grpSpPr>
            <a:xfrm>
              <a:off x="3133344" y="4733543"/>
              <a:ext cx="6698487" cy="489600"/>
              <a:chOff x="3133344" y="4733543"/>
              <a:chExt cx="6698487" cy="489600"/>
            </a:xfrm>
          </p:grpSpPr>
          <p:sp>
            <p:nvSpPr>
              <p:cNvPr id="17" name="object 17"/>
              <p:cNvSpPr txBox="1"/>
              <p:nvPr/>
            </p:nvSpPr>
            <p:spPr>
              <a:xfrm>
                <a:off x="5472938" y="4814442"/>
                <a:ext cx="361315" cy="299720"/>
              </a:xfrm>
              <a:prstGeom prst="rect">
                <a:avLst/>
              </a:prstGeom>
            </p:spPr>
            <p:txBody>
              <a:bodyPr vert="horz" wrap="square" lIns="0" tIns="12700" rIns="0" bIns="0" rtlCol="0">
                <a:spAutoFit/>
              </a:bodyPr>
              <a:lstStyle/>
              <a:p>
                <a:pPr>
                  <a:lnSpc>
                    <a:spcPct val="100000"/>
                  </a:lnSpc>
                  <a:spcBef>
                    <a:spcPts val="100"/>
                  </a:spcBef>
                </a:pPr>
                <a:r>
                  <a:rPr sz="1800" spc="80" dirty="0">
                    <a:solidFill>
                      <a:srgbClr val="585858"/>
                    </a:solidFill>
                    <a:latin typeface="Arial"/>
                    <a:cs typeface="Arial"/>
                  </a:rPr>
                  <a:t>EU</a:t>
                </a:r>
                <a:endParaRPr sz="1800">
                  <a:latin typeface="Arial"/>
                  <a:cs typeface="Arial"/>
                </a:endParaRPr>
              </a:p>
            </p:txBody>
          </p:sp>
          <p:sp>
            <p:nvSpPr>
              <p:cNvPr id="7" name="object 7" descr="Segment of stacked bar chart (horizontal). Represents -31% Instability for EU."/>
              <p:cNvSpPr/>
              <p:nvPr/>
            </p:nvSpPr>
            <p:spPr>
              <a:xfrm>
                <a:off x="3133344" y="4733544"/>
                <a:ext cx="2883535" cy="487680"/>
              </a:xfrm>
              <a:custGeom>
                <a:avLst/>
                <a:gdLst/>
                <a:ahLst/>
                <a:cxnLst/>
                <a:rect l="l" t="t" r="r" b="b"/>
                <a:pathLst>
                  <a:path w="2883535" h="487679">
                    <a:moveTo>
                      <a:pt x="2883408" y="0"/>
                    </a:moveTo>
                    <a:lnTo>
                      <a:pt x="0" y="0"/>
                    </a:lnTo>
                    <a:lnTo>
                      <a:pt x="0" y="487679"/>
                    </a:lnTo>
                    <a:lnTo>
                      <a:pt x="2883408" y="487679"/>
                    </a:lnTo>
                    <a:lnTo>
                      <a:pt x="2883408" y="0"/>
                    </a:lnTo>
                    <a:close/>
                  </a:path>
                </a:pathLst>
              </a:custGeom>
              <a:solidFill>
                <a:srgbClr val="929292"/>
              </a:solidFill>
            </p:spPr>
            <p:txBody>
              <a:bodyPr wrap="square" lIns="0" tIns="0" rIns="0" bIns="0" rtlCol="0"/>
              <a:lstStyle/>
              <a:p>
                <a:endParaRPr dirty="0"/>
              </a:p>
            </p:txBody>
          </p:sp>
          <p:sp>
            <p:nvSpPr>
              <p:cNvPr id="11" name="object 11"/>
              <p:cNvSpPr txBox="1"/>
              <p:nvPr/>
            </p:nvSpPr>
            <p:spPr>
              <a:xfrm>
                <a:off x="4411726" y="4821173"/>
                <a:ext cx="342265" cy="299720"/>
              </a:xfrm>
              <a:prstGeom prst="rect">
                <a:avLst/>
              </a:prstGeom>
            </p:spPr>
            <p:txBody>
              <a:bodyPr vert="horz" wrap="square" lIns="0" tIns="12700" rIns="0" bIns="0" rtlCol="0">
                <a:spAutoFit/>
              </a:bodyPr>
              <a:lstStyle/>
              <a:p>
                <a:pPr>
                  <a:lnSpc>
                    <a:spcPct val="100000"/>
                  </a:lnSpc>
                  <a:spcBef>
                    <a:spcPts val="100"/>
                  </a:spcBef>
                </a:pPr>
                <a:r>
                  <a:rPr sz="1800" spc="-10" dirty="0">
                    <a:solidFill>
                      <a:srgbClr val="FFFFFF"/>
                    </a:solidFill>
                    <a:latin typeface="Arial"/>
                    <a:cs typeface="Arial"/>
                  </a:rPr>
                  <a:t>-</a:t>
                </a:r>
                <a:r>
                  <a:rPr sz="1800" spc="-25" dirty="0">
                    <a:solidFill>
                      <a:srgbClr val="FFFFFF"/>
                    </a:solidFill>
                    <a:latin typeface="Arial"/>
                    <a:cs typeface="Arial"/>
                  </a:rPr>
                  <a:t>31</a:t>
                </a:r>
                <a:endParaRPr sz="1800">
                  <a:latin typeface="Arial"/>
                  <a:cs typeface="Arial"/>
                </a:endParaRPr>
              </a:p>
            </p:txBody>
          </p:sp>
          <p:sp>
            <p:nvSpPr>
              <p:cNvPr id="13" name="object 13"/>
              <p:cNvSpPr txBox="1"/>
              <p:nvPr/>
            </p:nvSpPr>
            <p:spPr>
              <a:xfrm>
                <a:off x="6016752" y="4733543"/>
                <a:ext cx="3815079" cy="489600"/>
              </a:xfrm>
              <a:prstGeom prst="rect">
                <a:avLst/>
              </a:prstGeom>
              <a:solidFill>
                <a:srgbClr val="AEABAB"/>
              </a:solidFill>
            </p:spPr>
            <p:txBody>
              <a:bodyPr vert="horz" wrap="square" lIns="0" tIns="100330" rIns="0" bIns="0" rtlCol="0">
                <a:spAutoFit/>
              </a:bodyPr>
              <a:lstStyle/>
              <a:p>
                <a:pPr marL="3810" algn="ctr">
                  <a:lnSpc>
                    <a:spcPct val="100000"/>
                  </a:lnSpc>
                  <a:spcBef>
                    <a:spcPts val="790"/>
                  </a:spcBef>
                </a:pPr>
                <a:r>
                  <a:rPr sz="1800" spc="-25" dirty="0">
                    <a:solidFill>
                      <a:schemeClr val="tx1"/>
                    </a:solidFill>
                    <a:latin typeface="Arial"/>
                    <a:cs typeface="Arial"/>
                  </a:rPr>
                  <a:t>41</a:t>
                </a:r>
                <a:endParaRPr sz="1800">
                  <a:solidFill>
                    <a:schemeClr val="tx1"/>
                  </a:solidFill>
                  <a:latin typeface="Arial"/>
                  <a:cs typeface="Arial"/>
                </a:endParaRPr>
              </a:p>
            </p:txBody>
          </p:sp>
        </p:grpSp>
      </p:grpSp>
      <p:sp>
        <p:nvSpPr>
          <p:cNvPr id="25" name="object 25"/>
          <p:cNvSpPr txBox="1"/>
          <p:nvPr/>
        </p:nvSpPr>
        <p:spPr>
          <a:xfrm>
            <a:off x="169875" y="6020206"/>
            <a:ext cx="3930650" cy="574040"/>
          </a:xfrm>
          <a:prstGeom prst="rect">
            <a:avLst/>
          </a:prstGeom>
        </p:spPr>
        <p:txBody>
          <a:bodyPr vert="horz" wrap="square" lIns="0" tIns="12700" rIns="0" bIns="0" rtlCol="0">
            <a:spAutoFit/>
          </a:bodyPr>
          <a:lstStyle/>
          <a:p>
            <a:pPr marL="12065"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subject to the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5"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D9D9D9"/>
          </a:solidFill>
        </p:spPr>
        <p:txBody>
          <a:bodyPr wrap="square" lIns="0" tIns="0" rIns="0" bIns="0" rtlCol="0"/>
          <a:lstStyle/>
          <a:p>
            <a:endParaRPr/>
          </a:p>
        </p:txBody>
      </p:sp>
      <p:sp>
        <p:nvSpPr>
          <p:cNvPr id="3" name="object 3"/>
          <p:cNvSpPr txBox="1">
            <a:spLocks noGrp="1"/>
          </p:cNvSpPr>
          <p:nvPr>
            <p:ph type="title"/>
          </p:nvPr>
        </p:nvSpPr>
        <p:spPr>
          <a:xfrm>
            <a:off x="2212975" y="85090"/>
            <a:ext cx="9216390" cy="452120"/>
          </a:xfrm>
          <a:prstGeom prst="rect">
            <a:avLst/>
          </a:prstGeom>
        </p:spPr>
        <p:txBody>
          <a:bodyPr vert="horz" wrap="square" lIns="0" tIns="12065" rIns="0" bIns="0" rtlCol="0">
            <a:spAutoFit/>
          </a:bodyPr>
          <a:lstStyle/>
          <a:p>
            <a:pPr marL="12700">
              <a:lnSpc>
                <a:spcPct val="100000"/>
              </a:lnSpc>
              <a:spcBef>
                <a:spcPts val="95"/>
              </a:spcBef>
            </a:pPr>
            <a:r>
              <a:rPr sz="2800" dirty="0">
                <a:solidFill>
                  <a:srgbClr val="000000"/>
                </a:solidFill>
              </a:rPr>
              <a:t>EU</a:t>
            </a:r>
            <a:r>
              <a:rPr sz="2800" spc="-105" dirty="0">
                <a:solidFill>
                  <a:srgbClr val="000000"/>
                </a:solidFill>
              </a:rPr>
              <a:t> </a:t>
            </a:r>
            <a:r>
              <a:rPr sz="2800" dirty="0">
                <a:solidFill>
                  <a:srgbClr val="000000"/>
                </a:solidFill>
              </a:rPr>
              <a:t>Countries</a:t>
            </a:r>
            <a:r>
              <a:rPr sz="2800" spc="-95" dirty="0">
                <a:solidFill>
                  <a:srgbClr val="000000"/>
                </a:solidFill>
              </a:rPr>
              <a:t> </a:t>
            </a:r>
            <a:r>
              <a:rPr sz="2800" spc="-10" dirty="0">
                <a:solidFill>
                  <a:srgbClr val="000000"/>
                </a:solidFill>
              </a:rPr>
              <a:t>Would</a:t>
            </a:r>
            <a:r>
              <a:rPr sz="2800" spc="-100" dirty="0">
                <a:solidFill>
                  <a:srgbClr val="000000"/>
                </a:solidFill>
              </a:rPr>
              <a:t> </a:t>
            </a:r>
            <a:r>
              <a:rPr sz="2800" dirty="0">
                <a:solidFill>
                  <a:srgbClr val="000000"/>
                </a:solidFill>
              </a:rPr>
              <a:t>Like</a:t>
            </a:r>
            <a:r>
              <a:rPr sz="2800" spc="-105" dirty="0">
                <a:solidFill>
                  <a:srgbClr val="000000"/>
                </a:solidFill>
              </a:rPr>
              <a:t> </a:t>
            </a:r>
            <a:r>
              <a:rPr sz="2800" dirty="0">
                <a:solidFill>
                  <a:srgbClr val="000000"/>
                </a:solidFill>
              </a:rPr>
              <a:t>to</a:t>
            </a:r>
            <a:r>
              <a:rPr sz="2800" spc="-105" dirty="0">
                <a:solidFill>
                  <a:srgbClr val="000000"/>
                </a:solidFill>
              </a:rPr>
              <a:t> </a:t>
            </a:r>
            <a:r>
              <a:rPr sz="2800" dirty="0">
                <a:solidFill>
                  <a:srgbClr val="000000"/>
                </a:solidFill>
              </a:rPr>
              <a:t>Have</a:t>
            </a:r>
            <a:r>
              <a:rPr sz="2800" spc="-90" dirty="0">
                <a:solidFill>
                  <a:srgbClr val="000000"/>
                </a:solidFill>
              </a:rPr>
              <a:t> </a:t>
            </a:r>
            <a:r>
              <a:rPr sz="2800" dirty="0">
                <a:solidFill>
                  <a:srgbClr val="000000"/>
                </a:solidFill>
              </a:rPr>
              <a:t>Closer</a:t>
            </a:r>
            <a:r>
              <a:rPr sz="2800" spc="-105" dirty="0">
                <a:solidFill>
                  <a:srgbClr val="000000"/>
                </a:solidFill>
              </a:rPr>
              <a:t> </a:t>
            </a:r>
            <a:r>
              <a:rPr sz="2800" spc="-10" dirty="0">
                <a:solidFill>
                  <a:srgbClr val="000000"/>
                </a:solidFill>
              </a:rPr>
              <a:t>Relationship</a:t>
            </a:r>
            <a:r>
              <a:rPr sz="2800" spc="-85" dirty="0">
                <a:solidFill>
                  <a:srgbClr val="000000"/>
                </a:solidFill>
              </a:rPr>
              <a:t> </a:t>
            </a:r>
            <a:r>
              <a:rPr sz="2800" spc="-20" dirty="0">
                <a:solidFill>
                  <a:srgbClr val="000000"/>
                </a:solidFill>
              </a:rPr>
              <a:t>With</a:t>
            </a:r>
            <a:endParaRPr sz="2800" dirty="0"/>
          </a:p>
        </p:txBody>
      </p:sp>
      <p:sp>
        <p:nvSpPr>
          <p:cNvPr id="5" name="object 5"/>
          <p:cNvSpPr txBox="1"/>
          <p:nvPr/>
        </p:nvSpPr>
        <p:spPr>
          <a:xfrm>
            <a:off x="1625" y="4987797"/>
            <a:ext cx="979169" cy="1789430"/>
          </a:xfrm>
          <a:prstGeom prst="rect">
            <a:avLst/>
          </a:prstGeom>
        </p:spPr>
        <p:txBody>
          <a:bodyPr vert="horz" wrap="square" lIns="0" tIns="12700" rIns="0" bIns="0" rtlCol="0">
            <a:spAutoFit/>
          </a:bodyPr>
          <a:lstStyle/>
          <a:p>
            <a:pPr marL="21590" marR="12700" indent="-3175" algn="ctr">
              <a:lnSpc>
                <a:spcPct val="100000"/>
              </a:lnSpc>
              <a:spcBef>
                <a:spcPts val="100"/>
              </a:spcBef>
            </a:pPr>
            <a:r>
              <a:rPr sz="800" i="1" dirty="0">
                <a:solidFill>
                  <a:srgbClr val="888888"/>
                </a:solidFill>
                <a:latin typeface="Times New Roman"/>
                <a:cs typeface="Times New Roman"/>
              </a:rPr>
              <a:t>©</a:t>
            </a:r>
            <a:r>
              <a:rPr sz="800" i="1" spc="35" dirty="0">
                <a:solidFill>
                  <a:srgbClr val="888888"/>
                </a:solidFill>
                <a:latin typeface="Times New Roman"/>
                <a:cs typeface="Times New Roman"/>
              </a:rPr>
              <a:t> </a:t>
            </a:r>
            <a:r>
              <a:rPr sz="800" i="1" dirty="0">
                <a:solidFill>
                  <a:srgbClr val="888888"/>
                </a:solidFill>
                <a:latin typeface="Times New Roman"/>
                <a:cs typeface="Times New Roman"/>
              </a:rPr>
              <a:t>2016 </a:t>
            </a:r>
            <a:r>
              <a:rPr sz="800" i="1" spc="-10" dirty="0">
                <a:solidFill>
                  <a:srgbClr val="888888"/>
                </a:solidFill>
                <a:latin typeface="Times New Roman"/>
                <a:cs typeface="Times New Roman"/>
              </a:rPr>
              <a:t>University</a:t>
            </a:r>
            <a:r>
              <a:rPr sz="800" i="1" spc="-25" dirty="0">
                <a:solidFill>
                  <a:srgbClr val="888888"/>
                </a:solidFill>
                <a:latin typeface="Times New Roman"/>
                <a:cs typeface="Times New Roman"/>
              </a:rPr>
              <a:t> of</a:t>
            </a:r>
            <a:r>
              <a:rPr sz="800" i="1" spc="500" dirty="0">
                <a:solidFill>
                  <a:srgbClr val="888888"/>
                </a:solidFill>
                <a:latin typeface="Times New Roman"/>
                <a:cs typeface="Times New Roman"/>
              </a:rPr>
              <a:t> </a:t>
            </a:r>
            <a:r>
              <a:rPr sz="800" i="1" spc="-10" dirty="0">
                <a:solidFill>
                  <a:srgbClr val="888888"/>
                </a:solidFill>
                <a:latin typeface="Times New Roman"/>
                <a:cs typeface="Times New Roman"/>
              </a:rPr>
              <a:t>Aberdeen.</a:t>
            </a:r>
            <a:r>
              <a:rPr sz="800" i="1" spc="-25" dirty="0">
                <a:solidFill>
                  <a:srgbClr val="888888"/>
                </a:solidFill>
                <a:latin typeface="Times New Roman"/>
                <a:cs typeface="Times New Roman"/>
              </a:rPr>
              <a:t> </a:t>
            </a:r>
            <a:r>
              <a:rPr sz="800" i="1" dirty="0">
                <a:solidFill>
                  <a:srgbClr val="888888"/>
                </a:solidFill>
                <a:latin typeface="Times New Roman"/>
                <a:cs typeface="Times New Roman"/>
              </a:rPr>
              <a:t>This</a:t>
            </a:r>
            <a:r>
              <a:rPr sz="800" i="1" spc="25" dirty="0">
                <a:solidFill>
                  <a:srgbClr val="888888"/>
                </a:solidFill>
                <a:latin typeface="Times New Roman"/>
                <a:cs typeface="Times New Roman"/>
              </a:rPr>
              <a:t> </a:t>
            </a:r>
            <a:r>
              <a:rPr sz="800" i="1" dirty="0">
                <a:solidFill>
                  <a:srgbClr val="888888"/>
                </a:solidFill>
                <a:latin typeface="Times New Roman"/>
                <a:cs typeface="Times New Roman"/>
              </a:rPr>
              <a:t>work</a:t>
            </a:r>
            <a:r>
              <a:rPr sz="800" i="1" spc="5" dirty="0">
                <a:solidFill>
                  <a:srgbClr val="888888"/>
                </a:solidFill>
                <a:latin typeface="Times New Roman"/>
                <a:cs typeface="Times New Roman"/>
              </a:rPr>
              <a:t> </a:t>
            </a:r>
            <a:r>
              <a:rPr sz="800" i="1" spc="-25" dirty="0">
                <a:solidFill>
                  <a:srgbClr val="888888"/>
                </a:solidFill>
                <a:latin typeface="Times New Roman"/>
                <a:cs typeface="Times New Roman"/>
              </a:rPr>
              <a:t>is</a:t>
            </a:r>
            <a:r>
              <a:rPr sz="800" i="1" spc="500" dirty="0">
                <a:solidFill>
                  <a:srgbClr val="888888"/>
                </a:solidFill>
                <a:latin typeface="Times New Roman"/>
                <a:cs typeface="Times New Roman"/>
              </a:rPr>
              <a:t> </a:t>
            </a:r>
            <a:r>
              <a:rPr sz="800" i="1" dirty="0">
                <a:solidFill>
                  <a:srgbClr val="888888"/>
                </a:solidFill>
                <a:latin typeface="Times New Roman"/>
                <a:cs typeface="Times New Roman"/>
              </a:rPr>
              <a:t>licensed</a:t>
            </a:r>
            <a:r>
              <a:rPr sz="800" i="1" spc="-45" dirty="0">
                <a:solidFill>
                  <a:srgbClr val="888888"/>
                </a:solidFill>
                <a:latin typeface="Times New Roman"/>
                <a:cs typeface="Times New Roman"/>
              </a:rPr>
              <a:t> </a:t>
            </a:r>
            <a:r>
              <a:rPr sz="800" i="1" dirty="0">
                <a:solidFill>
                  <a:srgbClr val="888888"/>
                </a:solidFill>
                <a:latin typeface="Times New Roman"/>
                <a:cs typeface="Times New Roman"/>
              </a:rPr>
              <a:t>under</a:t>
            </a:r>
            <a:r>
              <a:rPr sz="800" i="1" spc="-40" dirty="0">
                <a:solidFill>
                  <a:srgbClr val="888888"/>
                </a:solidFill>
                <a:latin typeface="Times New Roman"/>
                <a:cs typeface="Times New Roman"/>
              </a:rPr>
              <a:t> </a:t>
            </a:r>
            <a:r>
              <a:rPr sz="800" i="1" spc="-50" dirty="0">
                <a:solidFill>
                  <a:srgbClr val="888888"/>
                </a:solidFill>
                <a:latin typeface="Times New Roman"/>
                <a:cs typeface="Times New Roman"/>
              </a:rPr>
              <a:t>a</a:t>
            </a:r>
            <a:r>
              <a:rPr sz="800" i="1" spc="500" dirty="0">
                <a:solidFill>
                  <a:srgbClr val="888888"/>
                </a:solidFill>
                <a:latin typeface="Times New Roman"/>
                <a:cs typeface="Times New Roman"/>
              </a:rPr>
              <a:t> </a:t>
            </a:r>
            <a:r>
              <a:rPr sz="800" i="1" dirty="0">
                <a:solidFill>
                  <a:srgbClr val="888888"/>
                </a:solidFill>
                <a:latin typeface="Times New Roman"/>
                <a:cs typeface="Times New Roman"/>
              </a:rPr>
              <a:t>Creative</a:t>
            </a:r>
            <a:r>
              <a:rPr sz="800" i="1" spc="-50" dirty="0">
                <a:solidFill>
                  <a:srgbClr val="888888"/>
                </a:solidFill>
                <a:latin typeface="Times New Roman"/>
                <a:cs typeface="Times New Roman"/>
              </a:rPr>
              <a:t> </a:t>
            </a:r>
            <a:r>
              <a:rPr sz="800" i="1" spc="-10" dirty="0">
                <a:solidFill>
                  <a:srgbClr val="888888"/>
                </a:solidFill>
                <a:latin typeface="Times New Roman"/>
                <a:cs typeface="Times New Roman"/>
              </a:rPr>
              <a:t>Commons</a:t>
            </a:r>
            <a:r>
              <a:rPr sz="800" i="1" spc="500" dirty="0">
                <a:solidFill>
                  <a:srgbClr val="888888"/>
                </a:solidFill>
                <a:latin typeface="Times New Roman"/>
                <a:cs typeface="Times New Roman"/>
              </a:rPr>
              <a:t> </a:t>
            </a:r>
            <a:r>
              <a:rPr sz="800" i="1" spc="-10" dirty="0">
                <a:solidFill>
                  <a:srgbClr val="888888"/>
                </a:solidFill>
                <a:latin typeface="Times New Roman"/>
                <a:cs typeface="Times New Roman"/>
              </a:rPr>
              <a:t>Attribution-</a:t>
            </a:r>
            <a:r>
              <a:rPr sz="800" i="1" spc="-20" dirty="0">
                <a:solidFill>
                  <a:srgbClr val="888888"/>
                </a:solidFill>
                <a:latin typeface="Times New Roman"/>
                <a:cs typeface="Times New Roman"/>
              </a:rPr>
              <a:t>Non-</a:t>
            </a:r>
            <a:r>
              <a:rPr sz="800" i="1" spc="500" dirty="0">
                <a:solidFill>
                  <a:srgbClr val="888888"/>
                </a:solidFill>
                <a:latin typeface="Times New Roman"/>
                <a:cs typeface="Times New Roman"/>
              </a:rPr>
              <a:t> </a:t>
            </a:r>
            <a:r>
              <a:rPr sz="800" i="1" dirty="0">
                <a:solidFill>
                  <a:srgbClr val="888888"/>
                </a:solidFill>
                <a:latin typeface="Times New Roman"/>
                <a:cs typeface="Times New Roman"/>
              </a:rPr>
              <a:t>Commercial</a:t>
            </a:r>
            <a:r>
              <a:rPr sz="800" i="1" spc="-45" dirty="0">
                <a:solidFill>
                  <a:srgbClr val="888888"/>
                </a:solidFill>
                <a:latin typeface="Times New Roman"/>
                <a:cs typeface="Times New Roman"/>
              </a:rPr>
              <a:t> </a:t>
            </a:r>
            <a:r>
              <a:rPr sz="800" i="1" spc="-10" dirty="0">
                <a:solidFill>
                  <a:srgbClr val="888888"/>
                </a:solidFill>
                <a:latin typeface="Times New Roman"/>
                <a:cs typeface="Times New Roman"/>
              </a:rPr>
              <a:t>Licence.</a:t>
            </a:r>
            <a:endParaRPr sz="800">
              <a:latin typeface="Times New Roman"/>
              <a:cs typeface="Times New Roman"/>
            </a:endParaRPr>
          </a:p>
          <a:p>
            <a:pPr marL="12700" marR="5080" algn="ctr">
              <a:lnSpc>
                <a:spcPct val="99500"/>
              </a:lnSpc>
              <a:spcBef>
                <a:spcPts val="10"/>
              </a:spcBef>
            </a:pPr>
            <a:r>
              <a:rPr sz="800" i="1" dirty="0">
                <a:solidFill>
                  <a:srgbClr val="888888"/>
                </a:solidFill>
                <a:latin typeface="Times New Roman"/>
                <a:cs typeface="Times New Roman"/>
              </a:rPr>
              <a:t>The</a:t>
            </a:r>
            <a:r>
              <a:rPr sz="800" i="1" spc="-15" dirty="0">
                <a:solidFill>
                  <a:srgbClr val="888888"/>
                </a:solidFill>
                <a:latin typeface="Times New Roman"/>
                <a:cs typeface="Times New Roman"/>
              </a:rPr>
              <a:t> </a:t>
            </a:r>
            <a:r>
              <a:rPr sz="800" i="1" dirty="0">
                <a:solidFill>
                  <a:srgbClr val="888888"/>
                </a:solidFill>
                <a:latin typeface="Times New Roman"/>
                <a:cs typeface="Times New Roman"/>
              </a:rPr>
              <a:t>report</a:t>
            </a:r>
            <a:r>
              <a:rPr sz="800" i="1" spc="-30" dirty="0">
                <a:solidFill>
                  <a:srgbClr val="888888"/>
                </a:solidFill>
                <a:latin typeface="Times New Roman"/>
                <a:cs typeface="Times New Roman"/>
              </a:rPr>
              <a:t> </a:t>
            </a:r>
            <a:r>
              <a:rPr sz="800" i="1" dirty="0">
                <a:solidFill>
                  <a:srgbClr val="888888"/>
                </a:solidFill>
                <a:latin typeface="Times New Roman"/>
                <a:cs typeface="Times New Roman"/>
              </a:rPr>
              <a:t>may</a:t>
            </a:r>
            <a:r>
              <a:rPr sz="800" i="1" spc="-20" dirty="0">
                <a:solidFill>
                  <a:srgbClr val="888888"/>
                </a:solidFill>
                <a:latin typeface="Times New Roman"/>
                <a:cs typeface="Times New Roman"/>
              </a:rPr>
              <a:t> </a:t>
            </a:r>
            <a:r>
              <a:rPr sz="800" i="1" spc="-25" dirty="0">
                <a:solidFill>
                  <a:srgbClr val="888888"/>
                </a:solidFill>
                <a:latin typeface="Times New Roman"/>
                <a:cs typeface="Times New Roman"/>
              </a:rPr>
              <a:t>be</a:t>
            </a:r>
            <a:r>
              <a:rPr sz="800" i="1" spc="500" dirty="0">
                <a:solidFill>
                  <a:srgbClr val="888888"/>
                </a:solidFill>
                <a:latin typeface="Times New Roman"/>
                <a:cs typeface="Times New Roman"/>
              </a:rPr>
              <a:t> </a:t>
            </a:r>
            <a:r>
              <a:rPr sz="800" i="1" dirty="0">
                <a:solidFill>
                  <a:srgbClr val="888888"/>
                </a:solidFill>
                <a:latin typeface="Times New Roman"/>
                <a:cs typeface="Times New Roman"/>
              </a:rPr>
              <a:t>copied</a:t>
            </a:r>
            <a:r>
              <a:rPr sz="800" i="1" spc="-40" dirty="0">
                <a:solidFill>
                  <a:srgbClr val="888888"/>
                </a:solidFill>
                <a:latin typeface="Times New Roman"/>
                <a:cs typeface="Times New Roman"/>
              </a:rPr>
              <a:t> </a:t>
            </a:r>
            <a:r>
              <a:rPr sz="800" i="1" dirty="0">
                <a:solidFill>
                  <a:srgbClr val="888888"/>
                </a:solidFill>
                <a:latin typeface="Times New Roman"/>
                <a:cs typeface="Times New Roman"/>
              </a:rPr>
              <a:t>and</a:t>
            </a:r>
            <a:r>
              <a:rPr sz="800" i="1" spc="-30" dirty="0">
                <a:solidFill>
                  <a:srgbClr val="888888"/>
                </a:solidFill>
                <a:latin typeface="Times New Roman"/>
                <a:cs typeface="Times New Roman"/>
              </a:rPr>
              <a:t> </a:t>
            </a:r>
            <a:r>
              <a:rPr sz="800" i="1" dirty="0">
                <a:solidFill>
                  <a:srgbClr val="888888"/>
                </a:solidFill>
                <a:latin typeface="Times New Roman"/>
                <a:cs typeface="Times New Roman"/>
              </a:rPr>
              <a:t>used</a:t>
            </a:r>
            <a:r>
              <a:rPr sz="800" i="1" spc="-15" dirty="0">
                <a:solidFill>
                  <a:srgbClr val="888888"/>
                </a:solidFill>
                <a:latin typeface="Times New Roman"/>
                <a:cs typeface="Times New Roman"/>
              </a:rPr>
              <a:t> </a:t>
            </a:r>
            <a:r>
              <a:rPr sz="800" i="1" spc="-25" dirty="0">
                <a:solidFill>
                  <a:srgbClr val="888888"/>
                </a:solidFill>
                <a:latin typeface="Times New Roman"/>
                <a:cs typeface="Times New Roman"/>
              </a:rPr>
              <a:t>in</a:t>
            </a:r>
            <a:r>
              <a:rPr sz="800" i="1" spc="500" dirty="0">
                <a:solidFill>
                  <a:srgbClr val="888888"/>
                </a:solidFill>
                <a:latin typeface="Times New Roman"/>
                <a:cs typeface="Times New Roman"/>
              </a:rPr>
              <a:t> </a:t>
            </a:r>
            <a:r>
              <a:rPr sz="800" i="1" dirty="0">
                <a:solidFill>
                  <a:srgbClr val="888888"/>
                </a:solidFill>
                <a:latin typeface="Times New Roman"/>
                <a:cs typeface="Times New Roman"/>
              </a:rPr>
              <a:t>whole</a:t>
            </a:r>
            <a:r>
              <a:rPr sz="800" i="1" spc="-30" dirty="0">
                <a:solidFill>
                  <a:srgbClr val="888888"/>
                </a:solidFill>
                <a:latin typeface="Times New Roman"/>
                <a:cs typeface="Times New Roman"/>
              </a:rPr>
              <a:t> </a:t>
            </a:r>
            <a:r>
              <a:rPr sz="800" i="1" dirty="0">
                <a:solidFill>
                  <a:srgbClr val="888888"/>
                </a:solidFill>
                <a:latin typeface="Times New Roman"/>
                <a:cs typeface="Times New Roman"/>
              </a:rPr>
              <a:t>or</a:t>
            </a:r>
            <a:r>
              <a:rPr sz="800" i="1" spc="-10" dirty="0">
                <a:solidFill>
                  <a:srgbClr val="888888"/>
                </a:solidFill>
                <a:latin typeface="Times New Roman"/>
                <a:cs typeface="Times New Roman"/>
              </a:rPr>
              <a:t> </a:t>
            </a:r>
            <a:r>
              <a:rPr sz="800" i="1" dirty="0">
                <a:solidFill>
                  <a:srgbClr val="888888"/>
                </a:solidFill>
                <a:latin typeface="Times New Roman"/>
                <a:cs typeface="Times New Roman"/>
              </a:rPr>
              <a:t>part</a:t>
            </a:r>
            <a:r>
              <a:rPr sz="800" i="1" spc="-15" dirty="0">
                <a:solidFill>
                  <a:srgbClr val="888888"/>
                </a:solidFill>
                <a:latin typeface="Times New Roman"/>
                <a:cs typeface="Times New Roman"/>
              </a:rPr>
              <a:t> </a:t>
            </a:r>
            <a:r>
              <a:rPr sz="800" i="1" spc="-25" dirty="0">
                <a:solidFill>
                  <a:srgbClr val="888888"/>
                </a:solidFill>
                <a:latin typeface="Times New Roman"/>
                <a:cs typeface="Times New Roman"/>
              </a:rPr>
              <a:t>and</a:t>
            </a:r>
            <a:r>
              <a:rPr sz="800" i="1" spc="500" dirty="0">
                <a:solidFill>
                  <a:srgbClr val="888888"/>
                </a:solidFill>
                <a:latin typeface="Times New Roman"/>
                <a:cs typeface="Times New Roman"/>
              </a:rPr>
              <a:t> </a:t>
            </a:r>
            <a:r>
              <a:rPr sz="800" i="1" dirty="0">
                <a:solidFill>
                  <a:srgbClr val="888888"/>
                </a:solidFill>
                <a:latin typeface="Times New Roman"/>
                <a:cs typeface="Times New Roman"/>
              </a:rPr>
              <a:t>adapted</a:t>
            </a:r>
            <a:r>
              <a:rPr sz="800" i="1" spc="-45" dirty="0">
                <a:solidFill>
                  <a:srgbClr val="888888"/>
                </a:solidFill>
                <a:latin typeface="Times New Roman"/>
                <a:cs typeface="Times New Roman"/>
              </a:rPr>
              <a:t> </a:t>
            </a:r>
            <a:r>
              <a:rPr sz="800" i="1" dirty="0">
                <a:solidFill>
                  <a:srgbClr val="888888"/>
                </a:solidFill>
                <a:latin typeface="Times New Roman"/>
                <a:cs typeface="Times New Roman"/>
              </a:rPr>
              <a:t>for</a:t>
            </a:r>
            <a:r>
              <a:rPr sz="800" i="1" spc="-15" dirty="0">
                <a:solidFill>
                  <a:srgbClr val="888888"/>
                </a:solidFill>
                <a:latin typeface="Times New Roman"/>
                <a:cs typeface="Times New Roman"/>
              </a:rPr>
              <a:t> </a:t>
            </a:r>
            <a:r>
              <a:rPr sz="800" i="1" spc="-20" dirty="0">
                <a:solidFill>
                  <a:srgbClr val="888888"/>
                </a:solidFill>
                <a:latin typeface="Times New Roman"/>
                <a:cs typeface="Times New Roman"/>
              </a:rPr>
              <a:t>non-</a:t>
            </a:r>
            <a:r>
              <a:rPr sz="800" i="1" spc="500" dirty="0">
                <a:solidFill>
                  <a:srgbClr val="888888"/>
                </a:solidFill>
                <a:latin typeface="Times New Roman"/>
                <a:cs typeface="Times New Roman"/>
              </a:rPr>
              <a:t> </a:t>
            </a:r>
            <a:r>
              <a:rPr sz="800" i="1" spc="-10" dirty="0">
                <a:solidFill>
                  <a:srgbClr val="888888"/>
                </a:solidFill>
                <a:latin typeface="Times New Roman"/>
                <a:cs typeface="Times New Roman"/>
              </a:rPr>
              <a:t>commercial</a:t>
            </a:r>
            <a:r>
              <a:rPr sz="800" i="1" spc="-15" dirty="0">
                <a:solidFill>
                  <a:srgbClr val="888888"/>
                </a:solidFill>
                <a:latin typeface="Times New Roman"/>
                <a:cs typeface="Times New Roman"/>
              </a:rPr>
              <a:t> </a:t>
            </a:r>
            <a:r>
              <a:rPr sz="800" i="1" dirty="0">
                <a:solidFill>
                  <a:srgbClr val="888888"/>
                </a:solidFill>
                <a:latin typeface="Times New Roman"/>
                <a:cs typeface="Times New Roman"/>
              </a:rPr>
              <a:t>use</a:t>
            </a:r>
            <a:r>
              <a:rPr sz="800" i="1" spc="25" dirty="0">
                <a:solidFill>
                  <a:srgbClr val="888888"/>
                </a:solidFill>
                <a:latin typeface="Times New Roman"/>
                <a:cs typeface="Times New Roman"/>
              </a:rPr>
              <a:t> </a:t>
            </a:r>
            <a:r>
              <a:rPr sz="800" i="1" spc="-10" dirty="0">
                <a:solidFill>
                  <a:srgbClr val="888888"/>
                </a:solidFill>
                <a:latin typeface="Times New Roman"/>
                <a:cs typeface="Times New Roman"/>
              </a:rPr>
              <a:t>subject</a:t>
            </a:r>
            <a:r>
              <a:rPr sz="800" i="1" spc="500" dirty="0">
                <a:solidFill>
                  <a:srgbClr val="888888"/>
                </a:solidFill>
                <a:latin typeface="Times New Roman"/>
                <a:cs typeface="Times New Roman"/>
              </a:rPr>
              <a:t> </a:t>
            </a:r>
            <a:r>
              <a:rPr sz="800" i="1" dirty="0">
                <a:solidFill>
                  <a:srgbClr val="888888"/>
                </a:solidFill>
                <a:latin typeface="Times New Roman"/>
                <a:cs typeface="Times New Roman"/>
              </a:rPr>
              <a:t>to</a:t>
            </a:r>
            <a:r>
              <a:rPr sz="800" i="1" spc="-5" dirty="0">
                <a:solidFill>
                  <a:srgbClr val="888888"/>
                </a:solidFill>
                <a:latin typeface="Times New Roman"/>
                <a:cs typeface="Times New Roman"/>
              </a:rPr>
              <a:t> </a:t>
            </a:r>
            <a:r>
              <a:rPr sz="800" i="1" dirty="0">
                <a:solidFill>
                  <a:srgbClr val="888888"/>
                </a:solidFill>
                <a:latin typeface="Times New Roman"/>
                <a:cs typeface="Times New Roman"/>
              </a:rPr>
              <a:t>the</a:t>
            </a:r>
            <a:r>
              <a:rPr sz="800" i="1" spc="-20" dirty="0">
                <a:solidFill>
                  <a:srgbClr val="888888"/>
                </a:solidFill>
                <a:latin typeface="Times New Roman"/>
                <a:cs typeface="Times New Roman"/>
              </a:rPr>
              <a:t> </a:t>
            </a:r>
            <a:r>
              <a:rPr sz="800" i="1" spc="-10" dirty="0">
                <a:solidFill>
                  <a:srgbClr val="888888"/>
                </a:solidFill>
                <a:latin typeface="Times New Roman"/>
                <a:cs typeface="Times New Roman"/>
              </a:rPr>
              <a:t>original</a:t>
            </a:r>
            <a:r>
              <a:rPr sz="800" i="1" spc="500" dirty="0">
                <a:solidFill>
                  <a:srgbClr val="888888"/>
                </a:solidFill>
                <a:latin typeface="Times New Roman"/>
                <a:cs typeface="Times New Roman"/>
              </a:rPr>
              <a:t> </a:t>
            </a:r>
            <a:r>
              <a:rPr sz="800" i="1" spc="-10" dirty="0">
                <a:solidFill>
                  <a:srgbClr val="888888"/>
                </a:solidFill>
                <a:latin typeface="Times New Roman"/>
                <a:cs typeface="Times New Roman"/>
              </a:rPr>
              <a:t>publication</a:t>
            </a:r>
            <a:r>
              <a:rPr sz="800" i="1" spc="50" dirty="0">
                <a:solidFill>
                  <a:srgbClr val="888888"/>
                </a:solidFill>
                <a:latin typeface="Times New Roman"/>
                <a:cs typeface="Times New Roman"/>
              </a:rPr>
              <a:t> </a:t>
            </a:r>
            <a:r>
              <a:rPr sz="800" i="1" spc="-10" dirty="0">
                <a:solidFill>
                  <a:srgbClr val="888888"/>
                </a:solidFill>
                <a:latin typeface="Times New Roman"/>
                <a:cs typeface="Times New Roman"/>
              </a:rPr>
              <a:t>being</a:t>
            </a:r>
            <a:r>
              <a:rPr sz="800" i="1" spc="500" dirty="0">
                <a:solidFill>
                  <a:srgbClr val="888888"/>
                </a:solidFill>
                <a:latin typeface="Times New Roman"/>
                <a:cs typeface="Times New Roman"/>
              </a:rPr>
              <a:t> </a:t>
            </a:r>
            <a:r>
              <a:rPr sz="800" i="1" spc="-10" dirty="0">
                <a:solidFill>
                  <a:srgbClr val="888888"/>
                </a:solidFill>
                <a:latin typeface="Times New Roman"/>
                <a:cs typeface="Times New Roman"/>
              </a:rPr>
              <a:t>acknowledged</a:t>
            </a:r>
            <a:r>
              <a:rPr sz="1200" spc="-10" dirty="0">
                <a:solidFill>
                  <a:srgbClr val="888888"/>
                </a:solidFill>
                <a:latin typeface="Calibri"/>
                <a:cs typeface="Calibri"/>
              </a:rPr>
              <a:t>.</a:t>
            </a:r>
            <a:endParaRPr sz="1200">
              <a:latin typeface="Calibri"/>
              <a:cs typeface="Calibri"/>
            </a:endParaRPr>
          </a:p>
        </p:txBody>
      </p:sp>
      <p:graphicFrame>
        <p:nvGraphicFramePr>
          <p:cNvPr id="4" name="object 4"/>
          <p:cNvGraphicFramePr>
            <a:graphicFrameLocks noGrp="1"/>
          </p:cNvGraphicFramePr>
          <p:nvPr/>
        </p:nvGraphicFramePr>
        <p:xfrm>
          <a:off x="1063917" y="518922"/>
          <a:ext cx="11031216" cy="6172200"/>
        </p:xfrm>
        <a:graphic>
          <a:graphicData uri="http://schemas.openxmlformats.org/drawingml/2006/table">
            <a:tbl>
              <a:tblPr firstRow="1" bandRow="1">
                <a:tableStyleId>{2D5ABB26-0587-4C30-8999-92F81FD0307C}</a:tableStyleId>
              </a:tblPr>
              <a:tblGrid>
                <a:gridCol w="1837689">
                  <a:extLst>
                    <a:ext uri="{9D8B030D-6E8A-4147-A177-3AD203B41FA5}">
                      <a16:colId xmlns:a16="http://schemas.microsoft.com/office/drawing/2014/main" val="20000"/>
                    </a:ext>
                  </a:extLst>
                </a:gridCol>
                <a:gridCol w="1837689">
                  <a:extLst>
                    <a:ext uri="{9D8B030D-6E8A-4147-A177-3AD203B41FA5}">
                      <a16:colId xmlns:a16="http://schemas.microsoft.com/office/drawing/2014/main" val="20001"/>
                    </a:ext>
                  </a:extLst>
                </a:gridCol>
                <a:gridCol w="1838960">
                  <a:extLst>
                    <a:ext uri="{9D8B030D-6E8A-4147-A177-3AD203B41FA5}">
                      <a16:colId xmlns:a16="http://schemas.microsoft.com/office/drawing/2014/main" val="20002"/>
                    </a:ext>
                  </a:extLst>
                </a:gridCol>
                <a:gridCol w="1838960">
                  <a:extLst>
                    <a:ext uri="{9D8B030D-6E8A-4147-A177-3AD203B41FA5}">
                      <a16:colId xmlns:a16="http://schemas.microsoft.com/office/drawing/2014/main" val="20003"/>
                    </a:ext>
                  </a:extLst>
                </a:gridCol>
                <a:gridCol w="1838959">
                  <a:extLst>
                    <a:ext uri="{9D8B030D-6E8A-4147-A177-3AD203B41FA5}">
                      <a16:colId xmlns:a16="http://schemas.microsoft.com/office/drawing/2014/main" val="20004"/>
                    </a:ext>
                  </a:extLst>
                </a:gridCol>
                <a:gridCol w="1838959">
                  <a:extLst>
                    <a:ext uri="{9D8B030D-6E8A-4147-A177-3AD203B41FA5}">
                      <a16:colId xmlns:a16="http://schemas.microsoft.com/office/drawing/2014/main" val="20005"/>
                    </a:ext>
                  </a:extLst>
                </a:gridCol>
              </a:tblGrid>
              <a:tr h="415290">
                <a:tc>
                  <a:txBody>
                    <a:bodyPr/>
                    <a:lstStyle/>
                    <a:p>
                      <a:pPr marL="635" algn="ctr">
                        <a:lnSpc>
                          <a:spcPts val="2275"/>
                        </a:lnSpc>
                      </a:pPr>
                      <a:r>
                        <a:rPr sz="2000" b="1" spc="-10" dirty="0">
                          <a:solidFill>
                            <a:srgbClr val="FFFFFF"/>
                          </a:solidFill>
                          <a:latin typeface="Calibri"/>
                          <a:cs typeface="Calibri"/>
                        </a:rPr>
                        <a:t>Egypt</a:t>
                      </a:r>
                      <a:endParaRPr sz="20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767070"/>
                    </a:solidFill>
                  </a:tcPr>
                </a:tc>
                <a:tc>
                  <a:txBody>
                    <a:bodyPr/>
                    <a:lstStyle/>
                    <a:p>
                      <a:pPr marL="1905" algn="ctr">
                        <a:lnSpc>
                          <a:spcPts val="2275"/>
                        </a:lnSpc>
                      </a:pPr>
                      <a:r>
                        <a:rPr sz="2000" b="1" spc="-20" dirty="0">
                          <a:solidFill>
                            <a:srgbClr val="FFFFFF"/>
                          </a:solidFill>
                          <a:latin typeface="Calibri"/>
                          <a:cs typeface="Calibri"/>
                        </a:rPr>
                        <a:t>Iraq</a:t>
                      </a:r>
                      <a:endParaRPr sz="20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767070"/>
                    </a:solidFill>
                  </a:tcPr>
                </a:tc>
                <a:tc>
                  <a:txBody>
                    <a:bodyPr/>
                    <a:lstStyle/>
                    <a:p>
                      <a:pPr marL="566420">
                        <a:lnSpc>
                          <a:spcPts val="2275"/>
                        </a:lnSpc>
                      </a:pPr>
                      <a:r>
                        <a:rPr sz="2000" b="1" spc="-10" dirty="0">
                          <a:solidFill>
                            <a:srgbClr val="FFFFFF"/>
                          </a:solidFill>
                          <a:latin typeface="Calibri"/>
                          <a:cs typeface="Calibri"/>
                        </a:rPr>
                        <a:t>Jordan</a:t>
                      </a:r>
                      <a:endParaRPr sz="20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767070"/>
                    </a:solidFill>
                  </a:tcPr>
                </a:tc>
                <a:tc>
                  <a:txBody>
                    <a:bodyPr/>
                    <a:lstStyle/>
                    <a:p>
                      <a:pPr marL="1270" algn="ctr">
                        <a:lnSpc>
                          <a:spcPts val="2275"/>
                        </a:lnSpc>
                      </a:pPr>
                      <a:r>
                        <a:rPr sz="2000" b="1" spc="-10" dirty="0">
                          <a:solidFill>
                            <a:srgbClr val="FFFFFF"/>
                          </a:solidFill>
                          <a:latin typeface="Calibri"/>
                          <a:cs typeface="Calibri"/>
                        </a:rPr>
                        <a:t>Libya</a:t>
                      </a:r>
                      <a:endParaRPr sz="20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767070"/>
                    </a:solidFill>
                  </a:tcPr>
                </a:tc>
                <a:tc>
                  <a:txBody>
                    <a:bodyPr/>
                    <a:lstStyle/>
                    <a:p>
                      <a:pPr marL="454025">
                        <a:lnSpc>
                          <a:spcPts val="2275"/>
                        </a:lnSpc>
                      </a:pPr>
                      <a:r>
                        <a:rPr sz="2000" b="1" spc="-10" dirty="0">
                          <a:solidFill>
                            <a:srgbClr val="FFFFFF"/>
                          </a:solidFill>
                          <a:latin typeface="Calibri"/>
                          <a:cs typeface="Calibri"/>
                        </a:rPr>
                        <a:t>Morocco</a:t>
                      </a:r>
                      <a:endParaRPr sz="20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767070"/>
                    </a:solidFill>
                  </a:tcPr>
                </a:tc>
                <a:tc>
                  <a:txBody>
                    <a:bodyPr/>
                    <a:lstStyle/>
                    <a:p>
                      <a:pPr marL="530860">
                        <a:lnSpc>
                          <a:spcPts val="2275"/>
                        </a:lnSpc>
                      </a:pPr>
                      <a:r>
                        <a:rPr sz="2000" b="1" spc="-10" dirty="0">
                          <a:solidFill>
                            <a:srgbClr val="FFFFFF"/>
                          </a:solidFill>
                          <a:latin typeface="Calibri"/>
                          <a:cs typeface="Calibri"/>
                        </a:rPr>
                        <a:t>Sample</a:t>
                      </a:r>
                      <a:endParaRPr sz="20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767070"/>
                    </a:solidFill>
                  </a:tcPr>
                </a:tc>
                <a:extLst>
                  <a:ext uri="{0D108BD9-81ED-4DB2-BD59-A6C34878D82A}">
                    <a16:rowId xmlns:a16="http://schemas.microsoft.com/office/drawing/2014/main" val="10000"/>
                  </a:ext>
                </a:extLst>
              </a:tr>
              <a:tr h="822960">
                <a:tc>
                  <a:txBody>
                    <a:bodyPr/>
                    <a:lstStyle/>
                    <a:p>
                      <a:pPr marL="68580">
                        <a:lnSpc>
                          <a:spcPts val="2045"/>
                        </a:lnSpc>
                      </a:pPr>
                      <a:r>
                        <a:rPr sz="1800" b="1" dirty="0">
                          <a:latin typeface="Calibri"/>
                          <a:cs typeface="Calibri"/>
                        </a:rPr>
                        <a:t>No </a:t>
                      </a:r>
                      <a:r>
                        <a:rPr sz="1800" b="1" spc="-10" dirty="0">
                          <a:latin typeface="Calibri"/>
                          <a:cs typeface="Calibri"/>
                        </a:rPr>
                        <a:t>Country</a:t>
                      </a:r>
                      <a:endParaRPr sz="1800">
                        <a:latin typeface="Calibri"/>
                        <a:cs typeface="Calibri"/>
                      </a:endParaRPr>
                    </a:p>
                    <a:p>
                      <a:pPr marL="68580" marR="695960">
                        <a:lnSpc>
                          <a:spcPct val="100000"/>
                        </a:lnSpc>
                      </a:pPr>
                      <a:r>
                        <a:rPr sz="1800" b="1" spc="-10" dirty="0">
                          <a:latin typeface="Calibri"/>
                          <a:cs typeface="Calibri"/>
                        </a:rPr>
                        <a:t>Nominated 62.6%</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45"/>
                        </a:lnSpc>
                      </a:pPr>
                      <a:r>
                        <a:rPr sz="1800" dirty="0">
                          <a:latin typeface="Calibri"/>
                          <a:cs typeface="Calibri"/>
                        </a:rPr>
                        <a:t>No </a:t>
                      </a:r>
                      <a:r>
                        <a:rPr sz="1800" spc="-10" dirty="0">
                          <a:latin typeface="Calibri"/>
                          <a:cs typeface="Calibri"/>
                        </a:rPr>
                        <a:t>Country</a:t>
                      </a:r>
                      <a:endParaRPr sz="1800">
                        <a:latin typeface="Calibri"/>
                        <a:cs typeface="Calibri"/>
                      </a:endParaRPr>
                    </a:p>
                    <a:p>
                      <a:pPr marL="68580" marR="721360">
                        <a:lnSpc>
                          <a:spcPct val="100000"/>
                        </a:lnSpc>
                      </a:pPr>
                      <a:r>
                        <a:rPr sz="1800" spc="-10" dirty="0">
                          <a:latin typeface="Calibri"/>
                          <a:cs typeface="Calibri"/>
                        </a:rPr>
                        <a:t>Nominated 28.9%</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45"/>
                        </a:lnSpc>
                      </a:pPr>
                      <a:r>
                        <a:rPr sz="1800" dirty="0">
                          <a:latin typeface="Calibri"/>
                          <a:cs typeface="Calibri"/>
                        </a:rPr>
                        <a:t>No </a:t>
                      </a:r>
                      <a:r>
                        <a:rPr sz="1800" spc="-10" dirty="0">
                          <a:latin typeface="Calibri"/>
                          <a:cs typeface="Calibri"/>
                        </a:rPr>
                        <a:t>Country</a:t>
                      </a:r>
                      <a:endParaRPr sz="1800">
                        <a:latin typeface="Calibri"/>
                        <a:cs typeface="Calibri"/>
                      </a:endParaRPr>
                    </a:p>
                    <a:p>
                      <a:pPr marL="68580" marR="722630">
                        <a:lnSpc>
                          <a:spcPct val="100000"/>
                        </a:lnSpc>
                      </a:pPr>
                      <a:r>
                        <a:rPr sz="1800" spc="-10" dirty="0">
                          <a:latin typeface="Calibri"/>
                          <a:cs typeface="Calibri"/>
                        </a:rPr>
                        <a:t>Nominated 66.2%</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215">
                        <a:lnSpc>
                          <a:spcPts val="2045"/>
                        </a:lnSpc>
                      </a:pPr>
                      <a:r>
                        <a:rPr sz="1800" dirty="0">
                          <a:latin typeface="Calibri"/>
                          <a:cs typeface="Calibri"/>
                        </a:rPr>
                        <a:t>No </a:t>
                      </a:r>
                      <a:r>
                        <a:rPr sz="1800" spc="-10" dirty="0">
                          <a:latin typeface="Calibri"/>
                          <a:cs typeface="Calibri"/>
                        </a:rPr>
                        <a:t>Country</a:t>
                      </a:r>
                      <a:endParaRPr sz="1800">
                        <a:latin typeface="Calibri"/>
                        <a:cs typeface="Calibri"/>
                      </a:endParaRPr>
                    </a:p>
                    <a:p>
                      <a:pPr marL="69215" marR="721995">
                        <a:lnSpc>
                          <a:spcPct val="100000"/>
                        </a:lnSpc>
                      </a:pPr>
                      <a:r>
                        <a:rPr sz="1800" spc="-10" dirty="0">
                          <a:latin typeface="Calibri"/>
                          <a:cs typeface="Calibri"/>
                        </a:rPr>
                        <a:t>Nominated 62.5%</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45"/>
                        </a:lnSpc>
                      </a:pPr>
                      <a:r>
                        <a:rPr sz="1800" dirty="0">
                          <a:latin typeface="Calibri"/>
                          <a:cs typeface="Calibri"/>
                        </a:rPr>
                        <a:t>No </a:t>
                      </a:r>
                      <a:r>
                        <a:rPr sz="1800" spc="-10" dirty="0">
                          <a:latin typeface="Calibri"/>
                          <a:cs typeface="Calibri"/>
                        </a:rPr>
                        <a:t>Country</a:t>
                      </a:r>
                      <a:endParaRPr sz="1800">
                        <a:latin typeface="Calibri"/>
                        <a:cs typeface="Calibri"/>
                      </a:endParaRPr>
                    </a:p>
                    <a:p>
                      <a:pPr marL="69850" marR="721995">
                        <a:lnSpc>
                          <a:spcPct val="100000"/>
                        </a:lnSpc>
                      </a:pPr>
                      <a:r>
                        <a:rPr sz="1800" spc="-10" dirty="0">
                          <a:latin typeface="Calibri"/>
                          <a:cs typeface="Calibri"/>
                        </a:rPr>
                        <a:t>Nominated 31.3%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45"/>
                        </a:lnSpc>
                      </a:pPr>
                      <a:r>
                        <a:rPr sz="1800" dirty="0">
                          <a:latin typeface="Calibri"/>
                          <a:cs typeface="Calibri"/>
                        </a:rPr>
                        <a:t>No </a:t>
                      </a:r>
                      <a:r>
                        <a:rPr sz="1800" spc="-10" dirty="0">
                          <a:latin typeface="Calibri"/>
                          <a:cs typeface="Calibri"/>
                        </a:rPr>
                        <a:t>Country</a:t>
                      </a:r>
                      <a:endParaRPr sz="1800">
                        <a:latin typeface="Calibri"/>
                        <a:cs typeface="Calibri"/>
                      </a:endParaRPr>
                    </a:p>
                    <a:p>
                      <a:pPr marL="69850" marR="721995">
                        <a:lnSpc>
                          <a:spcPct val="100000"/>
                        </a:lnSpc>
                      </a:pPr>
                      <a:r>
                        <a:rPr sz="1800" spc="-10" dirty="0">
                          <a:latin typeface="Calibri"/>
                          <a:cs typeface="Calibri"/>
                        </a:rPr>
                        <a:t>Nominated 53.5%</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extLst>
                  <a:ext uri="{0D108BD9-81ED-4DB2-BD59-A6C34878D82A}">
                    <a16:rowId xmlns:a16="http://schemas.microsoft.com/office/drawing/2014/main" val="10001"/>
                  </a:ext>
                </a:extLst>
              </a:tr>
              <a:tr h="548005">
                <a:tc>
                  <a:txBody>
                    <a:bodyPr/>
                    <a:lstStyle/>
                    <a:p>
                      <a:pPr marL="68580">
                        <a:lnSpc>
                          <a:spcPts val="2045"/>
                        </a:lnSpc>
                      </a:pPr>
                      <a:r>
                        <a:rPr sz="1800" b="1" spc="-10" dirty="0">
                          <a:latin typeface="Calibri"/>
                          <a:cs typeface="Calibri"/>
                        </a:rPr>
                        <a:t>Russia</a:t>
                      </a:r>
                      <a:endParaRPr sz="1800">
                        <a:latin typeface="Calibri"/>
                        <a:cs typeface="Calibri"/>
                      </a:endParaRPr>
                    </a:p>
                    <a:p>
                      <a:pPr marL="68580">
                        <a:lnSpc>
                          <a:spcPct val="100000"/>
                        </a:lnSpc>
                      </a:pPr>
                      <a:r>
                        <a:rPr sz="1800" b="1" spc="-10" dirty="0">
                          <a:latin typeface="Calibri"/>
                          <a:cs typeface="Calibri"/>
                        </a:rPr>
                        <a:t>16.9%</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45"/>
                        </a:lnSpc>
                      </a:pPr>
                      <a:r>
                        <a:rPr sz="1800" spc="-25" dirty="0">
                          <a:latin typeface="Calibri"/>
                          <a:cs typeface="Calibri"/>
                        </a:rPr>
                        <a:t>UK</a:t>
                      </a:r>
                      <a:endParaRPr sz="1800">
                        <a:latin typeface="Calibri"/>
                        <a:cs typeface="Calibri"/>
                      </a:endParaRPr>
                    </a:p>
                    <a:p>
                      <a:pPr marL="68580">
                        <a:lnSpc>
                          <a:spcPct val="100000"/>
                        </a:lnSpc>
                      </a:pPr>
                      <a:r>
                        <a:rPr sz="1800" spc="-25" dirty="0">
                          <a:latin typeface="Calibri"/>
                          <a:cs typeface="Calibri"/>
                        </a:rPr>
                        <a:t>17%</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45"/>
                        </a:lnSpc>
                      </a:pPr>
                      <a:r>
                        <a:rPr sz="1800" spc="-10" dirty="0">
                          <a:latin typeface="Calibri"/>
                          <a:cs typeface="Calibri"/>
                        </a:rPr>
                        <a:t>Germany</a:t>
                      </a:r>
                      <a:endParaRPr sz="1800">
                        <a:latin typeface="Calibri"/>
                        <a:cs typeface="Calibri"/>
                      </a:endParaRPr>
                    </a:p>
                    <a:p>
                      <a:pPr marL="68580">
                        <a:lnSpc>
                          <a:spcPct val="100000"/>
                        </a:lnSpc>
                      </a:pPr>
                      <a:r>
                        <a:rPr sz="1800" spc="-10" dirty="0">
                          <a:latin typeface="Calibri"/>
                          <a:cs typeface="Calibri"/>
                        </a:rPr>
                        <a:t>14.5%</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215">
                        <a:lnSpc>
                          <a:spcPts val="2045"/>
                        </a:lnSpc>
                      </a:pPr>
                      <a:r>
                        <a:rPr sz="1800" spc="-25" dirty="0">
                          <a:latin typeface="Calibri"/>
                          <a:cs typeface="Calibri"/>
                        </a:rPr>
                        <a:t>UK</a:t>
                      </a:r>
                      <a:endParaRPr sz="1800">
                        <a:latin typeface="Calibri"/>
                        <a:cs typeface="Calibri"/>
                      </a:endParaRPr>
                    </a:p>
                    <a:p>
                      <a:pPr marL="69215">
                        <a:lnSpc>
                          <a:spcPct val="100000"/>
                        </a:lnSpc>
                      </a:pPr>
                      <a:r>
                        <a:rPr sz="1800" spc="-10" dirty="0">
                          <a:latin typeface="Calibri"/>
                          <a:cs typeface="Calibri"/>
                        </a:rPr>
                        <a:t>15.3%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45"/>
                        </a:lnSpc>
                      </a:pPr>
                      <a:r>
                        <a:rPr sz="1800" spc="-10" dirty="0">
                          <a:latin typeface="Calibri"/>
                          <a:cs typeface="Calibri"/>
                        </a:rPr>
                        <a:t>Germany</a:t>
                      </a:r>
                      <a:endParaRPr sz="1800">
                        <a:latin typeface="Calibri"/>
                        <a:cs typeface="Calibri"/>
                      </a:endParaRPr>
                    </a:p>
                    <a:p>
                      <a:pPr marL="69850">
                        <a:lnSpc>
                          <a:spcPct val="100000"/>
                        </a:lnSpc>
                      </a:pPr>
                      <a:r>
                        <a:rPr sz="1800" spc="-10" dirty="0">
                          <a:latin typeface="Calibri"/>
                          <a:cs typeface="Calibri"/>
                        </a:rPr>
                        <a:t>30.4%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45"/>
                        </a:lnSpc>
                      </a:pPr>
                      <a:r>
                        <a:rPr sz="1800" spc="-10" dirty="0">
                          <a:latin typeface="Calibri"/>
                          <a:cs typeface="Calibri"/>
                        </a:rPr>
                        <a:t>Germany</a:t>
                      </a:r>
                      <a:endParaRPr sz="1800">
                        <a:latin typeface="Calibri"/>
                        <a:cs typeface="Calibri"/>
                      </a:endParaRPr>
                    </a:p>
                    <a:p>
                      <a:pPr marL="69850">
                        <a:lnSpc>
                          <a:spcPct val="100000"/>
                        </a:lnSpc>
                      </a:pPr>
                      <a:r>
                        <a:rPr sz="1800" spc="-10" dirty="0">
                          <a:latin typeface="Calibri"/>
                          <a:cs typeface="Calibri"/>
                        </a:rPr>
                        <a:t>13.4%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extLst>
                  <a:ext uri="{0D108BD9-81ED-4DB2-BD59-A6C34878D82A}">
                    <a16:rowId xmlns:a16="http://schemas.microsoft.com/office/drawing/2014/main" val="10002"/>
                  </a:ext>
                </a:extLst>
              </a:tr>
              <a:tr h="548005">
                <a:tc>
                  <a:txBody>
                    <a:bodyPr/>
                    <a:lstStyle/>
                    <a:p>
                      <a:pPr marL="68580">
                        <a:lnSpc>
                          <a:spcPts val="2045"/>
                        </a:lnSpc>
                      </a:pPr>
                      <a:r>
                        <a:rPr sz="1800" b="1" spc="-10" dirty="0">
                          <a:latin typeface="Calibri"/>
                          <a:cs typeface="Calibri"/>
                        </a:rPr>
                        <a:t>Germany</a:t>
                      </a:r>
                      <a:endParaRPr sz="1800">
                        <a:latin typeface="Calibri"/>
                        <a:cs typeface="Calibri"/>
                      </a:endParaRPr>
                    </a:p>
                    <a:p>
                      <a:pPr marL="68580">
                        <a:lnSpc>
                          <a:spcPct val="100000"/>
                        </a:lnSpc>
                      </a:pPr>
                      <a:r>
                        <a:rPr sz="1800" b="1" spc="-10" dirty="0">
                          <a:latin typeface="Calibri"/>
                          <a:cs typeface="Calibri"/>
                        </a:rPr>
                        <a:t>11.5%</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45"/>
                        </a:lnSpc>
                      </a:pPr>
                      <a:r>
                        <a:rPr sz="1800" spc="-10" dirty="0">
                          <a:latin typeface="Calibri"/>
                          <a:cs typeface="Calibri"/>
                        </a:rPr>
                        <a:t>Germany</a:t>
                      </a:r>
                      <a:endParaRPr sz="1800">
                        <a:latin typeface="Calibri"/>
                        <a:cs typeface="Calibri"/>
                      </a:endParaRPr>
                    </a:p>
                    <a:p>
                      <a:pPr marL="68580">
                        <a:lnSpc>
                          <a:spcPct val="100000"/>
                        </a:lnSpc>
                      </a:pPr>
                      <a:r>
                        <a:rPr sz="1800" spc="-25" dirty="0">
                          <a:latin typeface="Calibri"/>
                          <a:cs typeface="Calibri"/>
                        </a:rPr>
                        <a:t>13%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45"/>
                        </a:lnSpc>
                      </a:pPr>
                      <a:r>
                        <a:rPr sz="1800" spc="-25" dirty="0">
                          <a:latin typeface="Calibri"/>
                          <a:cs typeface="Calibri"/>
                        </a:rPr>
                        <a:t>UK</a:t>
                      </a:r>
                      <a:endParaRPr sz="1800">
                        <a:latin typeface="Calibri"/>
                        <a:cs typeface="Calibri"/>
                      </a:endParaRPr>
                    </a:p>
                    <a:p>
                      <a:pPr marL="68580">
                        <a:lnSpc>
                          <a:spcPct val="100000"/>
                        </a:lnSpc>
                      </a:pPr>
                      <a:r>
                        <a:rPr sz="1800" spc="-10" dirty="0">
                          <a:latin typeface="Calibri"/>
                          <a:cs typeface="Calibri"/>
                        </a:rPr>
                        <a:t>12.1%</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215">
                        <a:lnSpc>
                          <a:spcPts val="2045"/>
                        </a:lnSpc>
                      </a:pPr>
                      <a:r>
                        <a:rPr sz="1800" spc="-20" dirty="0">
                          <a:latin typeface="Calibri"/>
                          <a:cs typeface="Calibri"/>
                        </a:rPr>
                        <a:t>Italy</a:t>
                      </a:r>
                      <a:endParaRPr sz="1800">
                        <a:latin typeface="Calibri"/>
                        <a:cs typeface="Calibri"/>
                      </a:endParaRPr>
                    </a:p>
                    <a:p>
                      <a:pPr marL="69215">
                        <a:lnSpc>
                          <a:spcPct val="100000"/>
                        </a:lnSpc>
                      </a:pPr>
                      <a:r>
                        <a:rPr sz="1800" spc="-20" dirty="0">
                          <a:latin typeface="Calibri"/>
                          <a:cs typeface="Calibri"/>
                        </a:rPr>
                        <a:t>9.4%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45"/>
                        </a:lnSpc>
                      </a:pPr>
                      <a:r>
                        <a:rPr sz="1800" spc="-10" dirty="0">
                          <a:latin typeface="Calibri"/>
                          <a:cs typeface="Calibri"/>
                        </a:rPr>
                        <a:t>Spain</a:t>
                      </a:r>
                      <a:endParaRPr sz="1800">
                        <a:latin typeface="Calibri"/>
                        <a:cs typeface="Calibri"/>
                      </a:endParaRPr>
                    </a:p>
                    <a:p>
                      <a:pPr marL="69850">
                        <a:lnSpc>
                          <a:spcPct val="100000"/>
                        </a:lnSpc>
                      </a:pPr>
                      <a:r>
                        <a:rPr sz="1800" spc="-20" dirty="0">
                          <a:latin typeface="Calibri"/>
                          <a:cs typeface="Calibri"/>
                        </a:rPr>
                        <a:t>8.5%</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45"/>
                        </a:lnSpc>
                      </a:pPr>
                      <a:r>
                        <a:rPr sz="1800" spc="-25" dirty="0">
                          <a:latin typeface="Calibri"/>
                          <a:cs typeface="Calibri"/>
                        </a:rPr>
                        <a:t>UK</a:t>
                      </a:r>
                      <a:endParaRPr sz="1800">
                        <a:latin typeface="Calibri"/>
                        <a:cs typeface="Calibri"/>
                      </a:endParaRPr>
                    </a:p>
                    <a:p>
                      <a:pPr marL="69850">
                        <a:lnSpc>
                          <a:spcPct val="100000"/>
                        </a:lnSpc>
                      </a:pPr>
                      <a:r>
                        <a:rPr sz="1800" spc="-10" dirty="0">
                          <a:latin typeface="Calibri"/>
                          <a:cs typeface="Calibri"/>
                        </a:rPr>
                        <a:t>11.3%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extLst>
                  <a:ext uri="{0D108BD9-81ED-4DB2-BD59-A6C34878D82A}">
                    <a16:rowId xmlns:a16="http://schemas.microsoft.com/office/drawing/2014/main" val="10003"/>
                  </a:ext>
                </a:extLst>
              </a:tr>
              <a:tr h="548640">
                <a:tc>
                  <a:txBody>
                    <a:bodyPr/>
                    <a:lstStyle/>
                    <a:p>
                      <a:pPr marL="68580">
                        <a:lnSpc>
                          <a:spcPts val="2045"/>
                        </a:lnSpc>
                      </a:pPr>
                      <a:r>
                        <a:rPr sz="1800" b="1" spc="-10" dirty="0">
                          <a:latin typeface="Calibri"/>
                          <a:cs typeface="Calibri"/>
                        </a:rPr>
                        <a:t>Italy</a:t>
                      </a:r>
                      <a:endParaRPr sz="1800">
                        <a:latin typeface="Calibri"/>
                        <a:cs typeface="Calibri"/>
                      </a:endParaRPr>
                    </a:p>
                    <a:p>
                      <a:pPr marL="68580">
                        <a:lnSpc>
                          <a:spcPct val="100000"/>
                        </a:lnSpc>
                      </a:pPr>
                      <a:r>
                        <a:rPr sz="1800" b="1" spc="-20" dirty="0">
                          <a:latin typeface="Calibri"/>
                          <a:cs typeface="Calibri"/>
                        </a:rPr>
                        <a:t>2.4%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45"/>
                        </a:lnSpc>
                      </a:pPr>
                      <a:r>
                        <a:rPr sz="1800" spc="-10" dirty="0">
                          <a:latin typeface="Calibri"/>
                          <a:cs typeface="Calibri"/>
                        </a:rPr>
                        <a:t>Sweden</a:t>
                      </a:r>
                      <a:endParaRPr sz="1800">
                        <a:latin typeface="Calibri"/>
                        <a:cs typeface="Calibri"/>
                      </a:endParaRPr>
                    </a:p>
                    <a:p>
                      <a:pPr marL="68580">
                        <a:lnSpc>
                          <a:spcPct val="100000"/>
                        </a:lnSpc>
                      </a:pPr>
                      <a:r>
                        <a:rPr sz="1800" spc="-20" dirty="0">
                          <a:latin typeface="Calibri"/>
                          <a:cs typeface="Calibri"/>
                        </a:rPr>
                        <a:t>9.5%</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45"/>
                        </a:lnSpc>
                      </a:pPr>
                      <a:r>
                        <a:rPr sz="1800" spc="-20" dirty="0">
                          <a:latin typeface="Calibri"/>
                          <a:cs typeface="Calibri"/>
                        </a:rPr>
                        <a:t>Italy</a:t>
                      </a:r>
                      <a:endParaRPr sz="1800">
                        <a:latin typeface="Calibri"/>
                        <a:cs typeface="Calibri"/>
                      </a:endParaRPr>
                    </a:p>
                    <a:p>
                      <a:pPr marL="68580">
                        <a:lnSpc>
                          <a:spcPct val="100000"/>
                        </a:lnSpc>
                      </a:pPr>
                      <a:r>
                        <a:rPr sz="1800" spc="-20" dirty="0">
                          <a:latin typeface="Calibri"/>
                          <a:cs typeface="Calibri"/>
                        </a:rPr>
                        <a:t>2.1%</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215">
                        <a:lnSpc>
                          <a:spcPts val="2045"/>
                        </a:lnSpc>
                      </a:pPr>
                      <a:r>
                        <a:rPr sz="1800" spc="-10" dirty="0">
                          <a:latin typeface="Calibri"/>
                          <a:cs typeface="Calibri"/>
                        </a:rPr>
                        <a:t>Germany</a:t>
                      </a:r>
                      <a:endParaRPr sz="1800">
                        <a:latin typeface="Calibri"/>
                        <a:cs typeface="Calibri"/>
                      </a:endParaRPr>
                    </a:p>
                    <a:p>
                      <a:pPr marL="69215">
                        <a:lnSpc>
                          <a:spcPct val="100000"/>
                        </a:lnSpc>
                      </a:pPr>
                      <a:r>
                        <a:rPr sz="1800" spc="-20" dirty="0">
                          <a:latin typeface="Calibri"/>
                          <a:cs typeface="Calibri"/>
                        </a:rPr>
                        <a:t>5.6%</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45"/>
                        </a:lnSpc>
                      </a:pPr>
                      <a:r>
                        <a:rPr sz="1800" spc="-25" dirty="0">
                          <a:latin typeface="Calibri"/>
                          <a:cs typeface="Calibri"/>
                        </a:rPr>
                        <a:t>UK</a:t>
                      </a:r>
                      <a:endParaRPr sz="1800">
                        <a:latin typeface="Calibri"/>
                        <a:cs typeface="Calibri"/>
                      </a:endParaRPr>
                    </a:p>
                    <a:p>
                      <a:pPr marL="69850">
                        <a:lnSpc>
                          <a:spcPct val="100000"/>
                        </a:lnSpc>
                      </a:pPr>
                      <a:r>
                        <a:rPr sz="1800" spc="-20" dirty="0">
                          <a:latin typeface="Calibri"/>
                          <a:cs typeface="Calibri"/>
                        </a:rPr>
                        <a:t>7.0%</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45"/>
                        </a:lnSpc>
                      </a:pPr>
                      <a:r>
                        <a:rPr sz="1800" spc="-20" dirty="0">
                          <a:latin typeface="Calibri"/>
                          <a:cs typeface="Calibri"/>
                        </a:rPr>
                        <a:t>Italy</a:t>
                      </a:r>
                      <a:endParaRPr sz="1800">
                        <a:latin typeface="Calibri"/>
                        <a:cs typeface="Calibri"/>
                      </a:endParaRPr>
                    </a:p>
                    <a:p>
                      <a:pPr marL="69850">
                        <a:lnSpc>
                          <a:spcPct val="100000"/>
                        </a:lnSpc>
                      </a:pPr>
                      <a:r>
                        <a:rPr sz="1800" spc="-20" dirty="0">
                          <a:latin typeface="Calibri"/>
                          <a:cs typeface="Calibri"/>
                        </a:rPr>
                        <a:t>6.2%</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extLst>
                  <a:ext uri="{0D108BD9-81ED-4DB2-BD59-A6C34878D82A}">
                    <a16:rowId xmlns:a16="http://schemas.microsoft.com/office/drawing/2014/main" val="10004"/>
                  </a:ext>
                </a:extLst>
              </a:tr>
              <a:tr h="548005">
                <a:tc>
                  <a:txBody>
                    <a:bodyPr/>
                    <a:lstStyle/>
                    <a:p>
                      <a:pPr marL="68580">
                        <a:lnSpc>
                          <a:spcPts val="2045"/>
                        </a:lnSpc>
                      </a:pPr>
                      <a:r>
                        <a:rPr sz="1800" b="1" spc="-25" dirty="0">
                          <a:latin typeface="Calibri"/>
                          <a:cs typeface="Calibri"/>
                        </a:rPr>
                        <a:t>UK</a:t>
                      </a:r>
                      <a:endParaRPr sz="1800">
                        <a:latin typeface="Calibri"/>
                        <a:cs typeface="Calibri"/>
                      </a:endParaRPr>
                    </a:p>
                    <a:p>
                      <a:pPr marL="68580">
                        <a:lnSpc>
                          <a:spcPct val="100000"/>
                        </a:lnSpc>
                      </a:pPr>
                      <a:r>
                        <a:rPr sz="1800" b="1" spc="-20" dirty="0">
                          <a:latin typeface="Calibri"/>
                          <a:cs typeface="Calibri"/>
                        </a:rPr>
                        <a:t>2.4%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45"/>
                        </a:lnSpc>
                      </a:pPr>
                      <a:r>
                        <a:rPr sz="1800" spc="-10" dirty="0">
                          <a:latin typeface="Calibri"/>
                          <a:cs typeface="Calibri"/>
                        </a:rPr>
                        <a:t>Italy</a:t>
                      </a:r>
                      <a:endParaRPr sz="1800">
                        <a:latin typeface="Calibri"/>
                        <a:cs typeface="Calibri"/>
                      </a:endParaRPr>
                    </a:p>
                    <a:p>
                      <a:pPr marL="68580">
                        <a:lnSpc>
                          <a:spcPct val="100000"/>
                        </a:lnSpc>
                      </a:pPr>
                      <a:r>
                        <a:rPr sz="1800" spc="-20" dirty="0">
                          <a:latin typeface="Calibri"/>
                          <a:cs typeface="Calibri"/>
                        </a:rPr>
                        <a:t>7.5%</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45"/>
                        </a:lnSpc>
                      </a:pPr>
                      <a:r>
                        <a:rPr sz="1800" spc="-10" dirty="0">
                          <a:latin typeface="Calibri"/>
                          <a:cs typeface="Calibri"/>
                        </a:rPr>
                        <a:t>Switzerland</a:t>
                      </a:r>
                      <a:endParaRPr sz="1800">
                        <a:latin typeface="Calibri"/>
                        <a:cs typeface="Calibri"/>
                      </a:endParaRPr>
                    </a:p>
                    <a:p>
                      <a:pPr marL="68580">
                        <a:lnSpc>
                          <a:spcPct val="100000"/>
                        </a:lnSpc>
                      </a:pPr>
                      <a:r>
                        <a:rPr sz="1800" spc="-20" dirty="0">
                          <a:latin typeface="Calibri"/>
                          <a:cs typeface="Calibri"/>
                        </a:rPr>
                        <a:t>2.1%</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215">
                        <a:lnSpc>
                          <a:spcPts val="2045"/>
                        </a:lnSpc>
                      </a:pPr>
                      <a:r>
                        <a:rPr sz="1800" spc="-10" dirty="0">
                          <a:latin typeface="Calibri"/>
                          <a:cs typeface="Calibri"/>
                        </a:rPr>
                        <a:t>Switzerland</a:t>
                      </a:r>
                      <a:endParaRPr sz="1800">
                        <a:latin typeface="Calibri"/>
                        <a:cs typeface="Calibri"/>
                      </a:endParaRPr>
                    </a:p>
                    <a:p>
                      <a:pPr marL="69215">
                        <a:lnSpc>
                          <a:spcPct val="100000"/>
                        </a:lnSpc>
                      </a:pPr>
                      <a:r>
                        <a:rPr sz="1800" spc="-20" dirty="0">
                          <a:latin typeface="Calibri"/>
                          <a:cs typeface="Calibri"/>
                        </a:rPr>
                        <a:t>2.1%</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45"/>
                        </a:lnSpc>
                      </a:pPr>
                      <a:r>
                        <a:rPr sz="1800" spc="-10" dirty="0">
                          <a:latin typeface="Calibri"/>
                          <a:cs typeface="Calibri"/>
                        </a:rPr>
                        <a:t>Sweden</a:t>
                      </a:r>
                      <a:endParaRPr sz="1800">
                        <a:latin typeface="Calibri"/>
                        <a:cs typeface="Calibri"/>
                      </a:endParaRPr>
                    </a:p>
                    <a:p>
                      <a:pPr marL="69850">
                        <a:lnSpc>
                          <a:spcPct val="100000"/>
                        </a:lnSpc>
                      </a:pPr>
                      <a:r>
                        <a:rPr sz="1800" spc="-20" dirty="0">
                          <a:latin typeface="Calibri"/>
                          <a:cs typeface="Calibri"/>
                        </a:rPr>
                        <a:t>4.4%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45"/>
                        </a:lnSpc>
                      </a:pPr>
                      <a:r>
                        <a:rPr sz="1800" spc="-10" dirty="0">
                          <a:latin typeface="Calibri"/>
                          <a:cs typeface="Calibri"/>
                        </a:rPr>
                        <a:t>Russia</a:t>
                      </a:r>
                      <a:endParaRPr sz="1800">
                        <a:latin typeface="Calibri"/>
                        <a:cs typeface="Calibri"/>
                      </a:endParaRPr>
                    </a:p>
                    <a:p>
                      <a:pPr marL="69850">
                        <a:lnSpc>
                          <a:spcPct val="100000"/>
                        </a:lnSpc>
                      </a:pPr>
                      <a:r>
                        <a:rPr sz="1800" spc="-20" dirty="0">
                          <a:latin typeface="Calibri"/>
                          <a:cs typeface="Calibri"/>
                        </a:rPr>
                        <a:t>4.1%</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extLst>
                  <a:ext uri="{0D108BD9-81ED-4DB2-BD59-A6C34878D82A}">
                    <a16:rowId xmlns:a16="http://schemas.microsoft.com/office/drawing/2014/main" val="10005"/>
                  </a:ext>
                </a:extLst>
              </a:tr>
              <a:tr h="548005">
                <a:tc>
                  <a:txBody>
                    <a:bodyPr/>
                    <a:lstStyle/>
                    <a:p>
                      <a:pPr marL="68580">
                        <a:lnSpc>
                          <a:spcPts val="2050"/>
                        </a:lnSpc>
                      </a:pPr>
                      <a:r>
                        <a:rPr sz="1800" b="1" spc="-10" dirty="0">
                          <a:latin typeface="Calibri"/>
                          <a:cs typeface="Calibri"/>
                        </a:rPr>
                        <a:t>Turkey</a:t>
                      </a:r>
                      <a:endParaRPr sz="1800">
                        <a:latin typeface="Calibri"/>
                        <a:cs typeface="Calibri"/>
                      </a:endParaRPr>
                    </a:p>
                    <a:p>
                      <a:pPr marL="68580">
                        <a:lnSpc>
                          <a:spcPct val="100000"/>
                        </a:lnSpc>
                      </a:pPr>
                      <a:r>
                        <a:rPr sz="1800" b="1" spc="-20" dirty="0">
                          <a:latin typeface="Calibri"/>
                          <a:cs typeface="Calibri"/>
                        </a:rPr>
                        <a:t>1.9%</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50"/>
                        </a:lnSpc>
                      </a:pPr>
                      <a:r>
                        <a:rPr sz="1800" spc="-10" dirty="0">
                          <a:latin typeface="Calibri"/>
                          <a:cs typeface="Calibri"/>
                        </a:rPr>
                        <a:t>Russia</a:t>
                      </a:r>
                      <a:endParaRPr sz="1800">
                        <a:latin typeface="Calibri"/>
                        <a:cs typeface="Calibri"/>
                      </a:endParaRPr>
                    </a:p>
                    <a:p>
                      <a:pPr marL="68580">
                        <a:lnSpc>
                          <a:spcPct val="100000"/>
                        </a:lnSpc>
                      </a:pPr>
                      <a:r>
                        <a:rPr sz="1800" spc="-20" dirty="0">
                          <a:latin typeface="Calibri"/>
                          <a:cs typeface="Calibri"/>
                        </a:rPr>
                        <a:t>6.7%</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50"/>
                        </a:lnSpc>
                      </a:pPr>
                      <a:r>
                        <a:rPr sz="1800" spc="-10" dirty="0">
                          <a:latin typeface="Calibri"/>
                          <a:cs typeface="Calibri"/>
                        </a:rPr>
                        <a:t>Spain</a:t>
                      </a:r>
                      <a:endParaRPr sz="1800">
                        <a:latin typeface="Calibri"/>
                        <a:cs typeface="Calibri"/>
                      </a:endParaRPr>
                    </a:p>
                    <a:p>
                      <a:pPr marL="68580">
                        <a:lnSpc>
                          <a:spcPct val="100000"/>
                        </a:lnSpc>
                      </a:pPr>
                      <a:r>
                        <a:rPr sz="1800" spc="-20" dirty="0">
                          <a:latin typeface="Calibri"/>
                          <a:cs typeface="Calibri"/>
                        </a:rPr>
                        <a:t>1.0%</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215">
                        <a:lnSpc>
                          <a:spcPts val="2050"/>
                        </a:lnSpc>
                      </a:pPr>
                      <a:r>
                        <a:rPr sz="1800" spc="-10" dirty="0">
                          <a:latin typeface="Calibri"/>
                          <a:cs typeface="Calibri"/>
                        </a:rPr>
                        <a:t>Spain</a:t>
                      </a:r>
                      <a:endParaRPr sz="1800">
                        <a:latin typeface="Calibri"/>
                        <a:cs typeface="Calibri"/>
                      </a:endParaRPr>
                    </a:p>
                    <a:p>
                      <a:pPr marL="69215">
                        <a:lnSpc>
                          <a:spcPct val="100000"/>
                        </a:lnSpc>
                      </a:pPr>
                      <a:r>
                        <a:rPr sz="1800" spc="-20" dirty="0">
                          <a:latin typeface="Calibri"/>
                          <a:cs typeface="Calibri"/>
                        </a:rPr>
                        <a:t>2.0%</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50"/>
                        </a:lnSpc>
                      </a:pPr>
                      <a:r>
                        <a:rPr sz="1800" spc="-20" dirty="0">
                          <a:latin typeface="Calibri"/>
                          <a:cs typeface="Calibri"/>
                        </a:rPr>
                        <a:t>Italy</a:t>
                      </a:r>
                      <a:endParaRPr sz="1800">
                        <a:latin typeface="Calibri"/>
                        <a:cs typeface="Calibri"/>
                      </a:endParaRPr>
                    </a:p>
                    <a:p>
                      <a:pPr marL="69850">
                        <a:lnSpc>
                          <a:spcPct val="100000"/>
                        </a:lnSpc>
                      </a:pPr>
                      <a:r>
                        <a:rPr sz="1800" spc="-20" dirty="0">
                          <a:latin typeface="Calibri"/>
                          <a:cs typeface="Calibri"/>
                        </a:rPr>
                        <a:t>4.3%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50"/>
                        </a:lnSpc>
                      </a:pPr>
                      <a:r>
                        <a:rPr sz="1800" spc="-10" dirty="0">
                          <a:latin typeface="Calibri"/>
                          <a:cs typeface="Calibri"/>
                        </a:rPr>
                        <a:t>Spain</a:t>
                      </a:r>
                      <a:endParaRPr sz="1800">
                        <a:latin typeface="Calibri"/>
                        <a:cs typeface="Calibri"/>
                      </a:endParaRPr>
                    </a:p>
                    <a:p>
                      <a:pPr marL="69850">
                        <a:lnSpc>
                          <a:spcPct val="100000"/>
                        </a:lnSpc>
                      </a:pPr>
                      <a:r>
                        <a:rPr sz="1800" spc="-20" dirty="0">
                          <a:latin typeface="Calibri"/>
                          <a:cs typeface="Calibri"/>
                        </a:rPr>
                        <a:t>2.9%</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extLst>
                  <a:ext uri="{0D108BD9-81ED-4DB2-BD59-A6C34878D82A}">
                    <a16:rowId xmlns:a16="http://schemas.microsoft.com/office/drawing/2014/main" val="10006"/>
                  </a:ext>
                </a:extLst>
              </a:tr>
              <a:tr h="548640">
                <a:tc>
                  <a:txBody>
                    <a:bodyPr/>
                    <a:lstStyle/>
                    <a:p>
                      <a:pPr marL="68580">
                        <a:lnSpc>
                          <a:spcPts val="2050"/>
                        </a:lnSpc>
                      </a:pPr>
                      <a:r>
                        <a:rPr sz="1800" b="1" spc="-10" dirty="0">
                          <a:latin typeface="Calibri"/>
                          <a:cs typeface="Calibri"/>
                        </a:rPr>
                        <a:t>Sweden</a:t>
                      </a:r>
                      <a:endParaRPr sz="1800">
                        <a:latin typeface="Calibri"/>
                        <a:cs typeface="Calibri"/>
                      </a:endParaRPr>
                    </a:p>
                    <a:p>
                      <a:pPr marL="68580">
                        <a:lnSpc>
                          <a:spcPct val="100000"/>
                        </a:lnSpc>
                      </a:pPr>
                      <a:r>
                        <a:rPr sz="1800" b="1" spc="-20" dirty="0">
                          <a:latin typeface="Calibri"/>
                          <a:cs typeface="Calibri"/>
                        </a:rPr>
                        <a:t>0.9%</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50"/>
                        </a:lnSpc>
                      </a:pPr>
                      <a:r>
                        <a:rPr sz="1800" spc="-10" dirty="0">
                          <a:latin typeface="Calibri"/>
                          <a:cs typeface="Calibri"/>
                        </a:rPr>
                        <a:t>Netherlands</a:t>
                      </a:r>
                      <a:endParaRPr sz="1800">
                        <a:latin typeface="Calibri"/>
                        <a:cs typeface="Calibri"/>
                      </a:endParaRPr>
                    </a:p>
                    <a:p>
                      <a:pPr marL="68580">
                        <a:lnSpc>
                          <a:spcPct val="100000"/>
                        </a:lnSpc>
                      </a:pPr>
                      <a:r>
                        <a:rPr sz="1800" spc="-20" dirty="0">
                          <a:latin typeface="Calibri"/>
                          <a:cs typeface="Calibri"/>
                        </a:rPr>
                        <a:t>5.1%</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50"/>
                        </a:lnSpc>
                      </a:pPr>
                      <a:r>
                        <a:rPr sz="1800" spc="-10" dirty="0">
                          <a:latin typeface="Calibri"/>
                          <a:cs typeface="Calibri"/>
                        </a:rPr>
                        <a:t>Sweden</a:t>
                      </a:r>
                      <a:endParaRPr sz="1800">
                        <a:latin typeface="Calibri"/>
                        <a:cs typeface="Calibri"/>
                      </a:endParaRPr>
                    </a:p>
                    <a:p>
                      <a:pPr marL="68580">
                        <a:lnSpc>
                          <a:spcPct val="100000"/>
                        </a:lnSpc>
                      </a:pPr>
                      <a:r>
                        <a:rPr sz="1800" spc="-20" dirty="0">
                          <a:latin typeface="Calibri"/>
                          <a:cs typeface="Calibri"/>
                        </a:rPr>
                        <a:t>0.7%</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215">
                        <a:lnSpc>
                          <a:spcPts val="2050"/>
                        </a:lnSpc>
                      </a:pPr>
                      <a:r>
                        <a:rPr sz="1800" spc="-10" dirty="0">
                          <a:latin typeface="Calibri"/>
                          <a:cs typeface="Calibri"/>
                        </a:rPr>
                        <a:t>Netherlands</a:t>
                      </a:r>
                      <a:endParaRPr sz="1800">
                        <a:latin typeface="Calibri"/>
                        <a:cs typeface="Calibri"/>
                      </a:endParaRPr>
                    </a:p>
                    <a:p>
                      <a:pPr marL="69215">
                        <a:lnSpc>
                          <a:spcPct val="100000"/>
                        </a:lnSpc>
                      </a:pPr>
                      <a:r>
                        <a:rPr sz="1800" spc="-20" dirty="0">
                          <a:latin typeface="Calibri"/>
                          <a:cs typeface="Calibri"/>
                        </a:rPr>
                        <a:t>0.8%</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50"/>
                        </a:lnSpc>
                      </a:pPr>
                      <a:r>
                        <a:rPr sz="1800" spc="-10" dirty="0">
                          <a:latin typeface="Calibri"/>
                          <a:cs typeface="Calibri"/>
                        </a:rPr>
                        <a:t>Russia</a:t>
                      </a:r>
                      <a:endParaRPr sz="1800">
                        <a:latin typeface="Calibri"/>
                        <a:cs typeface="Calibri"/>
                      </a:endParaRPr>
                    </a:p>
                    <a:p>
                      <a:pPr marL="69850">
                        <a:lnSpc>
                          <a:spcPct val="100000"/>
                        </a:lnSpc>
                      </a:pPr>
                      <a:r>
                        <a:rPr sz="1800" spc="-20" dirty="0">
                          <a:latin typeface="Calibri"/>
                          <a:cs typeface="Calibri"/>
                        </a:rPr>
                        <a:t>3.3%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50"/>
                        </a:lnSpc>
                      </a:pPr>
                      <a:r>
                        <a:rPr sz="1800" spc="-10" dirty="0">
                          <a:latin typeface="Calibri"/>
                          <a:cs typeface="Calibri"/>
                        </a:rPr>
                        <a:t>Sweden</a:t>
                      </a:r>
                      <a:endParaRPr sz="1800">
                        <a:latin typeface="Calibri"/>
                        <a:cs typeface="Calibri"/>
                      </a:endParaRPr>
                    </a:p>
                    <a:p>
                      <a:pPr marL="69850">
                        <a:lnSpc>
                          <a:spcPct val="100000"/>
                        </a:lnSpc>
                      </a:pPr>
                      <a:r>
                        <a:rPr sz="1800" spc="-20" dirty="0">
                          <a:latin typeface="Calibri"/>
                          <a:cs typeface="Calibri"/>
                        </a:rPr>
                        <a:t>2.2%</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extLst>
                  <a:ext uri="{0D108BD9-81ED-4DB2-BD59-A6C34878D82A}">
                    <a16:rowId xmlns:a16="http://schemas.microsoft.com/office/drawing/2014/main" val="10007"/>
                  </a:ext>
                </a:extLst>
              </a:tr>
              <a:tr h="548005">
                <a:tc>
                  <a:txBody>
                    <a:bodyPr/>
                    <a:lstStyle/>
                    <a:p>
                      <a:pPr marL="68580">
                        <a:lnSpc>
                          <a:spcPts val="2050"/>
                        </a:lnSpc>
                      </a:pPr>
                      <a:r>
                        <a:rPr sz="1800" b="1" spc="-10" dirty="0">
                          <a:latin typeface="Calibri"/>
                          <a:cs typeface="Calibri"/>
                        </a:rPr>
                        <a:t>Greece</a:t>
                      </a:r>
                      <a:endParaRPr sz="1800">
                        <a:latin typeface="Calibri"/>
                        <a:cs typeface="Calibri"/>
                      </a:endParaRPr>
                    </a:p>
                    <a:p>
                      <a:pPr marL="68580">
                        <a:lnSpc>
                          <a:spcPct val="100000"/>
                        </a:lnSpc>
                      </a:pPr>
                      <a:r>
                        <a:rPr sz="1800" b="1" spc="-20" dirty="0">
                          <a:latin typeface="Calibri"/>
                          <a:cs typeface="Calibri"/>
                        </a:rPr>
                        <a:t>0.7%</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50"/>
                        </a:lnSpc>
                      </a:pPr>
                      <a:r>
                        <a:rPr sz="1800" spc="-10" dirty="0">
                          <a:latin typeface="Calibri"/>
                          <a:cs typeface="Calibri"/>
                        </a:rPr>
                        <a:t>Switzerland</a:t>
                      </a:r>
                      <a:endParaRPr sz="1800">
                        <a:latin typeface="Calibri"/>
                        <a:cs typeface="Calibri"/>
                      </a:endParaRPr>
                    </a:p>
                    <a:p>
                      <a:pPr marL="68580">
                        <a:lnSpc>
                          <a:spcPct val="100000"/>
                        </a:lnSpc>
                      </a:pPr>
                      <a:r>
                        <a:rPr sz="1800" spc="-25" dirty="0">
                          <a:latin typeface="Calibri"/>
                          <a:cs typeface="Calibri"/>
                        </a:rPr>
                        <a:t>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50"/>
                        </a:lnSpc>
                      </a:pPr>
                      <a:r>
                        <a:rPr sz="1800" spc="-10" dirty="0">
                          <a:latin typeface="Calibri"/>
                          <a:cs typeface="Calibri"/>
                        </a:rPr>
                        <a:t>Norway</a:t>
                      </a:r>
                      <a:endParaRPr sz="1800">
                        <a:latin typeface="Calibri"/>
                        <a:cs typeface="Calibri"/>
                      </a:endParaRPr>
                    </a:p>
                    <a:p>
                      <a:pPr marL="68580">
                        <a:lnSpc>
                          <a:spcPct val="100000"/>
                        </a:lnSpc>
                      </a:pPr>
                      <a:r>
                        <a:rPr sz="1800" spc="-20" dirty="0">
                          <a:latin typeface="Calibri"/>
                          <a:cs typeface="Calibri"/>
                        </a:rPr>
                        <a:t>0.3%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215">
                        <a:lnSpc>
                          <a:spcPts val="2050"/>
                        </a:lnSpc>
                      </a:pPr>
                      <a:r>
                        <a:rPr sz="1800" spc="-10" dirty="0">
                          <a:latin typeface="Calibri"/>
                          <a:cs typeface="Calibri"/>
                        </a:rPr>
                        <a:t>Sweden</a:t>
                      </a:r>
                      <a:endParaRPr sz="1800">
                        <a:latin typeface="Calibri"/>
                        <a:cs typeface="Calibri"/>
                      </a:endParaRPr>
                    </a:p>
                    <a:p>
                      <a:pPr marL="69215">
                        <a:lnSpc>
                          <a:spcPct val="100000"/>
                        </a:lnSpc>
                      </a:pPr>
                      <a:r>
                        <a:rPr sz="1800" spc="-20" dirty="0">
                          <a:latin typeface="Calibri"/>
                          <a:cs typeface="Calibri"/>
                        </a:rPr>
                        <a:t>0.4%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50"/>
                        </a:lnSpc>
                      </a:pPr>
                      <a:r>
                        <a:rPr sz="1800" spc="-10" dirty="0">
                          <a:latin typeface="Calibri"/>
                          <a:cs typeface="Calibri"/>
                        </a:rPr>
                        <a:t>Switzerland</a:t>
                      </a:r>
                      <a:endParaRPr sz="1800">
                        <a:latin typeface="Calibri"/>
                        <a:cs typeface="Calibri"/>
                      </a:endParaRPr>
                    </a:p>
                    <a:p>
                      <a:pPr marL="69850">
                        <a:lnSpc>
                          <a:spcPct val="100000"/>
                        </a:lnSpc>
                      </a:pPr>
                      <a:r>
                        <a:rPr sz="1800" spc="-25" dirty="0">
                          <a:latin typeface="Calibri"/>
                          <a:cs typeface="Calibri"/>
                        </a:rPr>
                        <a:t>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50"/>
                        </a:lnSpc>
                      </a:pPr>
                      <a:r>
                        <a:rPr sz="1800" spc="-10" dirty="0">
                          <a:latin typeface="Calibri"/>
                          <a:cs typeface="Calibri"/>
                        </a:rPr>
                        <a:t>Switzerland</a:t>
                      </a:r>
                      <a:endParaRPr sz="1800">
                        <a:latin typeface="Calibri"/>
                        <a:cs typeface="Calibri"/>
                      </a:endParaRPr>
                    </a:p>
                    <a:p>
                      <a:pPr marL="69850">
                        <a:lnSpc>
                          <a:spcPct val="100000"/>
                        </a:lnSpc>
                      </a:pPr>
                      <a:r>
                        <a:rPr sz="1800" spc="-20" dirty="0">
                          <a:latin typeface="Calibri"/>
                          <a:cs typeface="Calibri"/>
                        </a:rPr>
                        <a:t>2.1%</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extLst>
                  <a:ext uri="{0D108BD9-81ED-4DB2-BD59-A6C34878D82A}">
                    <a16:rowId xmlns:a16="http://schemas.microsoft.com/office/drawing/2014/main" val="10008"/>
                  </a:ext>
                </a:extLst>
              </a:tr>
              <a:tr h="548005">
                <a:tc>
                  <a:txBody>
                    <a:bodyPr/>
                    <a:lstStyle/>
                    <a:p>
                      <a:pPr marL="68580">
                        <a:lnSpc>
                          <a:spcPts val="2050"/>
                        </a:lnSpc>
                      </a:pPr>
                      <a:r>
                        <a:rPr sz="1800" b="1" spc="-10" dirty="0">
                          <a:latin typeface="Calibri"/>
                          <a:cs typeface="Calibri"/>
                        </a:rPr>
                        <a:t>Spain</a:t>
                      </a:r>
                      <a:endParaRPr sz="1800">
                        <a:latin typeface="Calibri"/>
                        <a:cs typeface="Calibri"/>
                      </a:endParaRPr>
                    </a:p>
                    <a:p>
                      <a:pPr marL="68580">
                        <a:lnSpc>
                          <a:spcPct val="100000"/>
                        </a:lnSpc>
                      </a:pPr>
                      <a:r>
                        <a:rPr sz="1800" b="1" spc="-20" dirty="0">
                          <a:latin typeface="Calibri"/>
                          <a:cs typeface="Calibri"/>
                        </a:rPr>
                        <a:t>0.5%</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50"/>
                        </a:lnSpc>
                      </a:pPr>
                      <a:r>
                        <a:rPr sz="1800" spc="-10" dirty="0">
                          <a:latin typeface="Calibri"/>
                          <a:cs typeface="Calibri"/>
                        </a:rPr>
                        <a:t>Denmark</a:t>
                      </a:r>
                      <a:endParaRPr sz="1800">
                        <a:latin typeface="Calibri"/>
                        <a:cs typeface="Calibri"/>
                      </a:endParaRPr>
                    </a:p>
                    <a:p>
                      <a:pPr marL="68580">
                        <a:lnSpc>
                          <a:spcPct val="100000"/>
                        </a:lnSpc>
                      </a:pPr>
                      <a:r>
                        <a:rPr sz="1800" spc="-20" dirty="0">
                          <a:latin typeface="Calibri"/>
                          <a:cs typeface="Calibri"/>
                        </a:rPr>
                        <a:t>1.6%</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8580">
                        <a:lnSpc>
                          <a:spcPts val="2050"/>
                        </a:lnSpc>
                      </a:pPr>
                      <a:r>
                        <a:rPr sz="1800" spc="-10" dirty="0">
                          <a:latin typeface="Calibri"/>
                          <a:cs typeface="Calibri"/>
                        </a:rPr>
                        <a:t>Netherland</a:t>
                      </a:r>
                      <a:endParaRPr sz="1800">
                        <a:latin typeface="Calibri"/>
                        <a:cs typeface="Calibri"/>
                      </a:endParaRPr>
                    </a:p>
                    <a:p>
                      <a:pPr marL="68580">
                        <a:lnSpc>
                          <a:spcPct val="100000"/>
                        </a:lnSpc>
                      </a:pPr>
                      <a:r>
                        <a:rPr sz="1800" spc="-20" dirty="0">
                          <a:latin typeface="Calibri"/>
                          <a:cs typeface="Calibri"/>
                        </a:rPr>
                        <a:t>0.3%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215">
                        <a:lnSpc>
                          <a:spcPts val="2050"/>
                        </a:lnSpc>
                      </a:pPr>
                      <a:r>
                        <a:rPr sz="1800" spc="-10" dirty="0">
                          <a:latin typeface="Calibri"/>
                          <a:cs typeface="Calibri"/>
                        </a:rPr>
                        <a:t>Greece</a:t>
                      </a:r>
                      <a:endParaRPr sz="1800">
                        <a:latin typeface="Calibri"/>
                        <a:cs typeface="Calibri"/>
                      </a:endParaRPr>
                    </a:p>
                    <a:p>
                      <a:pPr marL="69215">
                        <a:lnSpc>
                          <a:spcPct val="100000"/>
                        </a:lnSpc>
                      </a:pPr>
                      <a:r>
                        <a:rPr sz="1800" spc="-20" dirty="0">
                          <a:latin typeface="Calibri"/>
                          <a:cs typeface="Calibri"/>
                        </a:rPr>
                        <a:t>0.4%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50"/>
                        </a:lnSpc>
                      </a:pPr>
                      <a:r>
                        <a:rPr sz="1800" spc="-10" dirty="0">
                          <a:latin typeface="Calibri"/>
                          <a:cs typeface="Calibri"/>
                        </a:rPr>
                        <a:t>Netherlands</a:t>
                      </a:r>
                      <a:endParaRPr sz="1800">
                        <a:latin typeface="Calibri"/>
                        <a:cs typeface="Calibri"/>
                      </a:endParaRPr>
                    </a:p>
                    <a:p>
                      <a:pPr marL="69850">
                        <a:lnSpc>
                          <a:spcPct val="100000"/>
                        </a:lnSpc>
                      </a:pPr>
                      <a:r>
                        <a:rPr sz="1800" spc="-20" dirty="0">
                          <a:latin typeface="Calibri"/>
                          <a:cs typeface="Calibri"/>
                        </a:rPr>
                        <a:t>1.3%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tc>
                  <a:txBody>
                    <a:bodyPr/>
                    <a:lstStyle/>
                    <a:p>
                      <a:pPr marL="69850">
                        <a:lnSpc>
                          <a:spcPts val="2050"/>
                        </a:lnSpc>
                      </a:pPr>
                      <a:r>
                        <a:rPr sz="1800" spc="-10" dirty="0">
                          <a:latin typeface="Calibri"/>
                          <a:cs typeface="Calibri"/>
                        </a:rPr>
                        <a:t>Netherlands</a:t>
                      </a:r>
                      <a:endParaRPr sz="1800">
                        <a:latin typeface="Calibri"/>
                        <a:cs typeface="Calibri"/>
                      </a:endParaRPr>
                    </a:p>
                    <a:p>
                      <a:pPr marL="69850">
                        <a:lnSpc>
                          <a:spcPct val="100000"/>
                        </a:lnSpc>
                      </a:pPr>
                      <a:r>
                        <a:rPr sz="1800" spc="-20" dirty="0">
                          <a:latin typeface="Calibri"/>
                          <a:cs typeface="Calibri"/>
                        </a:rPr>
                        <a:t>1.1%</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0E0E0"/>
                    </a:solidFill>
                  </a:tcPr>
                </a:tc>
                <a:extLst>
                  <a:ext uri="{0D108BD9-81ED-4DB2-BD59-A6C34878D82A}">
                    <a16:rowId xmlns:a16="http://schemas.microsoft.com/office/drawing/2014/main" val="10009"/>
                  </a:ext>
                </a:extLst>
              </a:tr>
              <a:tr h="548640">
                <a:tc>
                  <a:txBody>
                    <a:bodyPr/>
                    <a:lstStyle/>
                    <a:p>
                      <a:pPr marL="68580">
                        <a:lnSpc>
                          <a:spcPts val="2055"/>
                        </a:lnSpc>
                      </a:pPr>
                      <a:r>
                        <a:rPr sz="1800" b="1" spc="-10" dirty="0">
                          <a:latin typeface="Calibri"/>
                          <a:cs typeface="Calibri"/>
                        </a:rPr>
                        <a:t>Belgium</a:t>
                      </a:r>
                      <a:endParaRPr sz="1800">
                        <a:latin typeface="Calibri"/>
                        <a:cs typeface="Calibri"/>
                      </a:endParaRPr>
                    </a:p>
                    <a:p>
                      <a:pPr marL="68580">
                        <a:lnSpc>
                          <a:spcPct val="100000"/>
                        </a:lnSpc>
                      </a:pPr>
                      <a:r>
                        <a:rPr sz="1800" b="1" spc="-20" dirty="0">
                          <a:latin typeface="Calibri"/>
                          <a:cs typeface="Calibri"/>
                        </a:rPr>
                        <a:t>0.2%</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55"/>
                        </a:lnSpc>
                      </a:pPr>
                      <a:r>
                        <a:rPr sz="1800" spc="-10" dirty="0">
                          <a:latin typeface="Calibri"/>
                          <a:cs typeface="Calibri"/>
                        </a:rPr>
                        <a:t>Spain</a:t>
                      </a:r>
                      <a:endParaRPr sz="1800">
                        <a:latin typeface="Calibri"/>
                        <a:cs typeface="Calibri"/>
                      </a:endParaRPr>
                    </a:p>
                    <a:p>
                      <a:pPr marL="68580">
                        <a:lnSpc>
                          <a:spcPct val="100000"/>
                        </a:lnSpc>
                      </a:pPr>
                      <a:r>
                        <a:rPr sz="1800" spc="-20" dirty="0">
                          <a:latin typeface="Calibri"/>
                          <a:cs typeface="Calibri"/>
                        </a:rPr>
                        <a:t>1.6%</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8580">
                        <a:lnSpc>
                          <a:spcPts val="2055"/>
                        </a:lnSpc>
                      </a:pPr>
                      <a:r>
                        <a:rPr sz="1800" spc="-10" dirty="0">
                          <a:latin typeface="Calibri"/>
                          <a:cs typeface="Calibri"/>
                        </a:rPr>
                        <a:t>Denmark</a:t>
                      </a:r>
                      <a:endParaRPr sz="1800">
                        <a:latin typeface="Calibri"/>
                        <a:cs typeface="Calibri"/>
                      </a:endParaRPr>
                    </a:p>
                    <a:p>
                      <a:pPr marL="68580">
                        <a:lnSpc>
                          <a:spcPct val="100000"/>
                        </a:lnSpc>
                      </a:pPr>
                      <a:r>
                        <a:rPr sz="1800" spc="-20" dirty="0">
                          <a:latin typeface="Calibri"/>
                          <a:cs typeface="Calibri"/>
                        </a:rPr>
                        <a:t>0.3%</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215">
                        <a:lnSpc>
                          <a:spcPts val="2055"/>
                        </a:lnSpc>
                      </a:pPr>
                      <a:r>
                        <a:rPr sz="1800" spc="-10" dirty="0">
                          <a:latin typeface="Calibri"/>
                          <a:cs typeface="Calibri"/>
                        </a:rPr>
                        <a:t>Bulgaria</a:t>
                      </a:r>
                      <a:endParaRPr sz="1800">
                        <a:latin typeface="Calibri"/>
                        <a:cs typeface="Calibri"/>
                      </a:endParaRPr>
                    </a:p>
                    <a:p>
                      <a:pPr marL="69215">
                        <a:lnSpc>
                          <a:spcPct val="100000"/>
                        </a:lnSpc>
                      </a:pPr>
                      <a:r>
                        <a:rPr sz="1800" spc="-20" dirty="0">
                          <a:latin typeface="Calibri"/>
                          <a:cs typeface="Calibri"/>
                        </a:rPr>
                        <a:t>0.4%</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55"/>
                        </a:lnSpc>
                      </a:pPr>
                      <a:r>
                        <a:rPr sz="1800" spc="-10" dirty="0">
                          <a:latin typeface="Calibri"/>
                          <a:cs typeface="Calibri"/>
                        </a:rPr>
                        <a:t>Norway</a:t>
                      </a:r>
                      <a:endParaRPr sz="1800">
                        <a:latin typeface="Calibri"/>
                        <a:cs typeface="Calibri"/>
                      </a:endParaRPr>
                    </a:p>
                    <a:p>
                      <a:pPr marL="69850">
                        <a:lnSpc>
                          <a:spcPct val="100000"/>
                        </a:lnSpc>
                      </a:pPr>
                      <a:r>
                        <a:rPr sz="1800" spc="-20" dirty="0">
                          <a:latin typeface="Calibri"/>
                          <a:cs typeface="Calibri"/>
                        </a:rPr>
                        <a:t>1.1%</a:t>
                      </a:r>
                      <a:endParaRPr sz="180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tc>
                  <a:txBody>
                    <a:bodyPr/>
                    <a:lstStyle/>
                    <a:p>
                      <a:pPr marL="69850">
                        <a:lnSpc>
                          <a:spcPts val="2055"/>
                        </a:lnSpc>
                      </a:pPr>
                      <a:r>
                        <a:rPr sz="1800" spc="-10" dirty="0">
                          <a:latin typeface="Calibri"/>
                          <a:cs typeface="Calibri"/>
                        </a:rPr>
                        <a:t>Belgium</a:t>
                      </a:r>
                      <a:endParaRPr sz="1800" dirty="0">
                        <a:latin typeface="Calibri"/>
                        <a:cs typeface="Calibri"/>
                      </a:endParaRPr>
                    </a:p>
                    <a:p>
                      <a:pPr marL="69850">
                        <a:lnSpc>
                          <a:spcPct val="100000"/>
                        </a:lnSpc>
                      </a:pPr>
                      <a:r>
                        <a:rPr sz="1800" spc="-20" dirty="0">
                          <a:latin typeface="Calibri"/>
                          <a:cs typeface="Calibri"/>
                        </a:rPr>
                        <a:t>0.7%</a:t>
                      </a:r>
                      <a:endParaRPr sz="1800" dirty="0">
                        <a:latin typeface="Calibri"/>
                        <a:cs typeface="Calibri"/>
                      </a:endParaRPr>
                    </a:p>
                  </a:txBody>
                  <a:tcPr marL="0" marR="0" marT="0" marB="0">
                    <a:lnL w="12700">
                      <a:solidFill>
                        <a:srgbClr val="A4A4A4"/>
                      </a:solidFill>
                      <a:prstDash val="solid"/>
                    </a:lnL>
                    <a:lnR w="12700">
                      <a:solidFill>
                        <a:srgbClr val="A4A4A4"/>
                      </a:solidFill>
                      <a:prstDash val="solid"/>
                    </a:lnR>
                    <a:lnT w="12700">
                      <a:solidFill>
                        <a:srgbClr val="A4A4A4"/>
                      </a:solidFill>
                      <a:prstDash val="solid"/>
                    </a:lnT>
                    <a:lnB w="12700">
                      <a:solidFill>
                        <a:srgbClr val="A4A4A4"/>
                      </a:solidFill>
                      <a:prstDash val="solid"/>
                    </a:lnB>
                    <a:solidFill>
                      <a:srgbClr val="EFEFEF"/>
                    </a:solid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object 43"/>
          <p:cNvSpPr txBox="1">
            <a:spLocks noGrp="1"/>
          </p:cNvSpPr>
          <p:nvPr>
            <p:ph type="title"/>
          </p:nvPr>
        </p:nvSpPr>
        <p:spPr>
          <a:xfrm>
            <a:off x="0" y="313943"/>
            <a:ext cx="10515600" cy="1057910"/>
          </a:xfrm>
          <a:prstGeom prst="rect">
            <a:avLst/>
          </a:prstGeom>
          <a:solidFill>
            <a:srgbClr val="3A3838"/>
          </a:solidFill>
        </p:spPr>
        <p:txBody>
          <a:bodyPr vert="horz" wrap="square" lIns="0" tIns="340995" rIns="0" bIns="0" rtlCol="0">
            <a:spAutoFit/>
          </a:bodyPr>
          <a:lstStyle/>
          <a:p>
            <a:pPr marL="822960" marR="1075690">
              <a:lnSpc>
                <a:spcPct val="70000"/>
              </a:lnSpc>
              <a:spcBef>
                <a:spcPts val="2685"/>
              </a:spcBef>
            </a:pPr>
            <a:r>
              <a:rPr sz="2800" spc="-370" dirty="0">
                <a:solidFill>
                  <a:srgbClr val="F1F1F1"/>
                </a:solidFill>
              </a:rPr>
              <a:t>Positive</a:t>
            </a:r>
            <a:r>
              <a:rPr sz="2800" spc="-254" dirty="0">
                <a:solidFill>
                  <a:srgbClr val="F1F1F1"/>
                </a:solidFill>
              </a:rPr>
              <a:t> </a:t>
            </a:r>
            <a:r>
              <a:rPr sz="2800" spc="-420" dirty="0">
                <a:solidFill>
                  <a:srgbClr val="F1F1F1"/>
                </a:solidFill>
              </a:rPr>
              <a:t>Influence</a:t>
            </a:r>
            <a:r>
              <a:rPr sz="2800" spc="-225" dirty="0">
                <a:solidFill>
                  <a:srgbClr val="F1F1F1"/>
                </a:solidFill>
              </a:rPr>
              <a:t> </a:t>
            </a:r>
            <a:r>
              <a:rPr sz="2800" spc="-475" dirty="0">
                <a:solidFill>
                  <a:srgbClr val="F1F1F1"/>
                </a:solidFill>
              </a:rPr>
              <a:t>on</a:t>
            </a:r>
            <a:r>
              <a:rPr sz="2800" spc="-265" dirty="0">
                <a:solidFill>
                  <a:srgbClr val="F1F1F1"/>
                </a:solidFill>
              </a:rPr>
              <a:t> </a:t>
            </a:r>
            <a:r>
              <a:rPr sz="2800" spc="-484" dirty="0">
                <a:solidFill>
                  <a:srgbClr val="F1F1F1"/>
                </a:solidFill>
              </a:rPr>
              <a:t>Development</a:t>
            </a:r>
            <a:r>
              <a:rPr sz="2800" spc="-240" dirty="0">
                <a:solidFill>
                  <a:srgbClr val="F1F1F1"/>
                </a:solidFill>
              </a:rPr>
              <a:t> </a:t>
            </a:r>
            <a:r>
              <a:rPr sz="2800" spc="-425" dirty="0">
                <a:solidFill>
                  <a:srgbClr val="F1F1F1"/>
                </a:solidFill>
              </a:rPr>
              <a:t>of</a:t>
            </a:r>
            <a:r>
              <a:rPr sz="2800" spc="-265" dirty="0">
                <a:solidFill>
                  <a:srgbClr val="F1F1F1"/>
                </a:solidFill>
              </a:rPr>
              <a:t> </a:t>
            </a:r>
            <a:r>
              <a:rPr sz="2800" spc="-445" dirty="0">
                <a:solidFill>
                  <a:srgbClr val="F1F1F1"/>
                </a:solidFill>
              </a:rPr>
              <a:t>Democracy</a:t>
            </a:r>
            <a:r>
              <a:rPr sz="2800" spc="-245" dirty="0">
                <a:solidFill>
                  <a:srgbClr val="F1F1F1"/>
                </a:solidFill>
              </a:rPr>
              <a:t> </a:t>
            </a:r>
            <a:r>
              <a:rPr sz="2800" spc="-425" dirty="0">
                <a:solidFill>
                  <a:srgbClr val="F1F1F1"/>
                </a:solidFill>
              </a:rPr>
              <a:t>of</a:t>
            </a:r>
            <a:r>
              <a:rPr sz="2800" spc="-265" dirty="0">
                <a:solidFill>
                  <a:srgbClr val="F1F1F1"/>
                </a:solidFill>
              </a:rPr>
              <a:t> </a:t>
            </a:r>
            <a:r>
              <a:rPr sz="2800" spc="-470" dirty="0">
                <a:solidFill>
                  <a:srgbClr val="F1F1F1"/>
                </a:solidFill>
              </a:rPr>
              <a:t>the</a:t>
            </a:r>
            <a:r>
              <a:rPr sz="2800" spc="-265" dirty="0">
                <a:solidFill>
                  <a:srgbClr val="F1F1F1"/>
                </a:solidFill>
              </a:rPr>
              <a:t> </a:t>
            </a:r>
            <a:r>
              <a:rPr sz="2800" spc="-550" dirty="0">
                <a:solidFill>
                  <a:srgbClr val="F1F1F1"/>
                </a:solidFill>
              </a:rPr>
              <a:t>EU</a:t>
            </a:r>
            <a:r>
              <a:rPr sz="2800" spc="-295" dirty="0">
                <a:solidFill>
                  <a:srgbClr val="F1F1F1"/>
                </a:solidFill>
              </a:rPr>
              <a:t> </a:t>
            </a:r>
            <a:r>
              <a:rPr sz="2800" spc="-385" dirty="0">
                <a:solidFill>
                  <a:srgbClr val="F1F1F1"/>
                </a:solidFill>
              </a:rPr>
              <a:t>and/or</a:t>
            </a:r>
            <a:r>
              <a:rPr sz="2800" spc="-265" dirty="0">
                <a:solidFill>
                  <a:srgbClr val="F1F1F1"/>
                </a:solidFill>
              </a:rPr>
              <a:t> </a:t>
            </a:r>
            <a:r>
              <a:rPr sz="2800" spc="-470" dirty="0">
                <a:solidFill>
                  <a:srgbClr val="F1F1F1"/>
                </a:solidFill>
              </a:rPr>
              <a:t>the</a:t>
            </a:r>
            <a:r>
              <a:rPr sz="2800" spc="-265" dirty="0">
                <a:solidFill>
                  <a:srgbClr val="F1F1F1"/>
                </a:solidFill>
              </a:rPr>
              <a:t> </a:t>
            </a:r>
            <a:r>
              <a:rPr sz="2800" spc="-434" dirty="0">
                <a:solidFill>
                  <a:srgbClr val="F1F1F1"/>
                </a:solidFill>
              </a:rPr>
              <a:t>USA</a:t>
            </a:r>
            <a:r>
              <a:rPr sz="2800" spc="-275" dirty="0">
                <a:solidFill>
                  <a:srgbClr val="F1F1F1"/>
                </a:solidFill>
              </a:rPr>
              <a:t> </a:t>
            </a:r>
            <a:r>
              <a:rPr sz="2800" spc="-430" dirty="0">
                <a:solidFill>
                  <a:srgbClr val="F1F1F1"/>
                </a:solidFill>
              </a:rPr>
              <a:t>in </a:t>
            </a:r>
            <a:r>
              <a:rPr sz="2800" spc="-415" dirty="0">
                <a:solidFill>
                  <a:srgbClr val="F1F1F1"/>
                </a:solidFill>
              </a:rPr>
              <a:t>Selected</a:t>
            </a:r>
            <a:r>
              <a:rPr sz="2800" spc="-240" dirty="0">
                <a:solidFill>
                  <a:srgbClr val="F1F1F1"/>
                </a:solidFill>
              </a:rPr>
              <a:t> </a:t>
            </a:r>
            <a:r>
              <a:rPr sz="2800" spc="-555" dirty="0">
                <a:solidFill>
                  <a:srgbClr val="F1F1F1"/>
                </a:solidFill>
              </a:rPr>
              <a:t>MENA</a:t>
            </a:r>
            <a:r>
              <a:rPr sz="2800" spc="-265" dirty="0">
                <a:solidFill>
                  <a:srgbClr val="F1F1F1"/>
                </a:solidFill>
              </a:rPr>
              <a:t> </a:t>
            </a:r>
            <a:r>
              <a:rPr sz="2800" spc="-405" dirty="0">
                <a:solidFill>
                  <a:srgbClr val="F1F1F1"/>
                </a:solidFill>
              </a:rPr>
              <a:t>Countries,</a:t>
            </a:r>
            <a:r>
              <a:rPr sz="2800" spc="-215" dirty="0">
                <a:solidFill>
                  <a:srgbClr val="F1F1F1"/>
                </a:solidFill>
              </a:rPr>
              <a:t> </a:t>
            </a:r>
            <a:r>
              <a:rPr sz="2800" spc="130" dirty="0">
                <a:solidFill>
                  <a:srgbClr val="F1F1F1"/>
                </a:solidFill>
              </a:rPr>
              <a:t>%</a:t>
            </a:r>
            <a:endParaRPr sz="2800" dirty="0"/>
          </a:p>
        </p:txBody>
      </p:sp>
      <p:grpSp>
        <p:nvGrpSpPr>
          <p:cNvPr id="53" name="Group 52" descr="Key">
            <a:extLst>
              <a:ext uri="{FF2B5EF4-FFF2-40B4-BE49-F238E27FC236}">
                <a16:creationId xmlns:a16="http://schemas.microsoft.com/office/drawing/2014/main" id="{6446EB3C-8C03-5FC3-FB1F-068C01FA92E8}"/>
              </a:ext>
            </a:extLst>
          </p:cNvPr>
          <p:cNvGrpSpPr/>
          <p:nvPr/>
        </p:nvGrpSpPr>
        <p:grpSpPr>
          <a:xfrm>
            <a:off x="5306567" y="1577339"/>
            <a:ext cx="1498600" cy="329565"/>
            <a:chOff x="5306567" y="1577339"/>
            <a:chExt cx="1498600" cy="329565"/>
          </a:xfrm>
        </p:grpSpPr>
        <p:grpSp>
          <p:nvGrpSpPr>
            <p:cNvPr id="36" name="object 36" descr="Key - dark grey represents EU, and light grey USA."/>
            <p:cNvGrpSpPr/>
            <p:nvPr/>
          </p:nvGrpSpPr>
          <p:grpSpPr>
            <a:xfrm>
              <a:off x="5306567" y="1577339"/>
              <a:ext cx="1498600" cy="329565"/>
              <a:chOff x="5306567" y="1577339"/>
              <a:chExt cx="1498600" cy="329565"/>
            </a:xfrm>
          </p:grpSpPr>
          <p:sp>
            <p:nvSpPr>
              <p:cNvPr id="37" name="object 37"/>
              <p:cNvSpPr/>
              <p:nvPr/>
            </p:nvSpPr>
            <p:spPr>
              <a:xfrm>
                <a:off x="5306567" y="1577339"/>
                <a:ext cx="1498600" cy="329565"/>
              </a:xfrm>
              <a:custGeom>
                <a:avLst/>
                <a:gdLst/>
                <a:ahLst/>
                <a:cxnLst/>
                <a:rect l="l" t="t" r="r" b="b"/>
                <a:pathLst>
                  <a:path w="1498600" h="329564">
                    <a:moveTo>
                      <a:pt x="1498091" y="0"/>
                    </a:moveTo>
                    <a:lnTo>
                      <a:pt x="0" y="0"/>
                    </a:lnTo>
                    <a:lnTo>
                      <a:pt x="0" y="329184"/>
                    </a:lnTo>
                    <a:lnTo>
                      <a:pt x="1498091" y="329184"/>
                    </a:lnTo>
                    <a:lnTo>
                      <a:pt x="1498091" y="0"/>
                    </a:lnTo>
                    <a:close/>
                  </a:path>
                </a:pathLst>
              </a:custGeom>
              <a:solidFill>
                <a:srgbClr val="F1F1F1">
                  <a:alpha val="38822"/>
                </a:srgbClr>
              </a:solidFill>
            </p:spPr>
            <p:txBody>
              <a:bodyPr wrap="square" lIns="0" tIns="0" rIns="0" bIns="0" rtlCol="0"/>
              <a:lstStyle/>
              <a:p>
                <a:endParaRPr/>
              </a:p>
            </p:txBody>
          </p:sp>
          <p:sp>
            <p:nvSpPr>
              <p:cNvPr id="38" name="object 38"/>
              <p:cNvSpPr/>
              <p:nvPr/>
            </p:nvSpPr>
            <p:spPr>
              <a:xfrm>
                <a:off x="5457443" y="1684019"/>
                <a:ext cx="114300" cy="116205"/>
              </a:xfrm>
              <a:custGeom>
                <a:avLst/>
                <a:gdLst/>
                <a:ahLst/>
                <a:cxnLst/>
                <a:rect l="l" t="t" r="r" b="b"/>
                <a:pathLst>
                  <a:path w="114300" h="116205">
                    <a:moveTo>
                      <a:pt x="114300" y="0"/>
                    </a:moveTo>
                    <a:lnTo>
                      <a:pt x="0" y="0"/>
                    </a:lnTo>
                    <a:lnTo>
                      <a:pt x="0" y="115824"/>
                    </a:lnTo>
                    <a:lnTo>
                      <a:pt x="114300" y="115824"/>
                    </a:lnTo>
                    <a:lnTo>
                      <a:pt x="114300" y="0"/>
                    </a:lnTo>
                    <a:close/>
                  </a:path>
                </a:pathLst>
              </a:custGeom>
              <a:solidFill>
                <a:srgbClr val="929292">
                  <a:alpha val="85096"/>
                </a:srgbClr>
              </a:solidFill>
            </p:spPr>
            <p:txBody>
              <a:bodyPr wrap="square" lIns="0" tIns="0" rIns="0" bIns="0" rtlCol="0"/>
              <a:lstStyle/>
              <a:p>
                <a:endParaRPr/>
              </a:p>
            </p:txBody>
          </p:sp>
          <p:sp>
            <p:nvSpPr>
              <p:cNvPr id="39" name="object 39"/>
              <p:cNvSpPr/>
              <p:nvPr/>
            </p:nvSpPr>
            <p:spPr>
              <a:xfrm>
                <a:off x="5457443" y="1684019"/>
                <a:ext cx="114300" cy="116205"/>
              </a:xfrm>
              <a:custGeom>
                <a:avLst/>
                <a:gdLst/>
                <a:ahLst/>
                <a:cxnLst/>
                <a:rect l="l" t="t" r="r" b="b"/>
                <a:pathLst>
                  <a:path w="114300" h="116205">
                    <a:moveTo>
                      <a:pt x="0" y="115824"/>
                    </a:moveTo>
                    <a:lnTo>
                      <a:pt x="114300" y="115824"/>
                    </a:lnTo>
                    <a:lnTo>
                      <a:pt x="114300" y="0"/>
                    </a:lnTo>
                    <a:lnTo>
                      <a:pt x="0" y="0"/>
                    </a:lnTo>
                    <a:lnTo>
                      <a:pt x="0" y="115824"/>
                    </a:lnTo>
                    <a:close/>
                  </a:path>
                </a:pathLst>
              </a:custGeom>
              <a:ln w="9144">
                <a:solidFill>
                  <a:srgbClr val="FFFFFF"/>
                </a:solidFill>
              </a:ln>
            </p:spPr>
            <p:txBody>
              <a:bodyPr wrap="square" lIns="0" tIns="0" rIns="0" bIns="0" rtlCol="0"/>
              <a:lstStyle/>
              <a:p>
                <a:endParaRPr/>
              </a:p>
            </p:txBody>
          </p:sp>
          <p:sp>
            <p:nvSpPr>
              <p:cNvPr id="40" name="object 40"/>
              <p:cNvSpPr/>
              <p:nvPr/>
            </p:nvSpPr>
            <p:spPr>
              <a:xfrm>
                <a:off x="6088379" y="1684019"/>
                <a:ext cx="114300" cy="116205"/>
              </a:xfrm>
              <a:custGeom>
                <a:avLst/>
                <a:gdLst/>
                <a:ahLst/>
                <a:cxnLst/>
                <a:rect l="l" t="t" r="r" b="b"/>
                <a:pathLst>
                  <a:path w="114300" h="116205">
                    <a:moveTo>
                      <a:pt x="114300" y="0"/>
                    </a:moveTo>
                    <a:lnTo>
                      <a:pt x="0" y="0"/>
                    </a:lnTo>
                    <a:lnTo>
                      <a:pt x="0" y="115824"/>
                    </a:lnTo>
                    <a:lnTo>
                      <a:pt x="114300" y="115824"/>
                    </a:lnTo>
                    <a:lnTo>
                      <a:pt x="114300" y="0"/>
                    </a:lnTo>
                    <a:close/>
                  </a:path>
                </a:pathLst>
              </a:custGeom>
              <a:solidFill>
                <a:srgbClr val="BEBEBE">
                  <a:alpha val="85096"/>
                </a:srgbClr>
              </a:solidFill>
            </p:spPr>
            <p:txBody>
              <a:bodyPr wrap="square" lIns="0" tIns="0" rIns="0" bIns="0" rtlCol="0"/>
              <a:lstStyle/>
              <a:p>
                <a:endParaRPr/>
              </a:p>
            </p:txBody>
          </p:sp>
          <p:sp>
            <p:nvSpPr>
              <p:cNvPr id="41" name="object 41"/>
              <p:cNvSpPr/>
              <p:nvPr/>
            </p:nvSpPr>
            <p:spPr>
              <a:xfrm>
                <a:off x="6088379" y="1684019"/>
                <a:ext cx="114300" cy="116205"/>
              </a:xfrm>
              <a:custGeom>
                <a:avLst/>
                <a:gdLst/>
                <a:ahLst/>
                <a:cxnLst/>
                <a:rect l="l" t="t" r="r" b="b"/>
                <a:pathLst>
                  <a:path w="114300" h="116205">
                    <a:moveTo>
                      <a:pt x="0" y="115824"/>
                    </a:moveTo>
                    <a:lnTo>
                      <a:pt x="114300" y="115824"/>
                    </a:lnTo>
                    <a:lnTo>
                      <a:pt x="114300" y="0"/>
                    </a:lnTo>
                    <a:lnTo>
                      <a:pt x="0" y="0"/>
                    </a:lnTo>
                    <a:lnTo>
                      <a:pt x="0" y="115824"/>
                    </a:lnTo>
                    <a:close/>
                  </a:path>
                </a:pathLst>
              </a:custGeom>
              <a:ln w="9144">
                <a:solidFill>
                  <a:srgbClr val="FFFFFF"/>
                </a:solidFill>
              </a:ln>
            </p:spPr>
            <p:txBody>
              <a:bodyPr wrap="square" lIns="0" tIns="0" rIns="0" bIns="0" rtlCol="0"/>
              <a:lstStyle/>
              <a:p>
                <a:endParaRPr/>
              </a:p>
            </p:txBody>
          </p:sp>
        </p:grpSp>
        <p:sp>
          <p:nvSpPr>
            <p:cNvPr id="42" name="object 42"/>
            <p:cNvSpPr txBox="1"/>
            <p:nvPr/>
          </p:nvSpPr>
          <p:spPr>
            <a:xfrm>
              <a:off x="5306567" y="1577339"/>
              <a:ext cx="1498600" cy="329565"/>
            </a:xfrm>
            <a:prstGeom prst="rect">
              <a:avLst/>
            </a:prstGeom>
          </p:spPr>
          <p:txBody>
            <a:bodyPr vert="horz" wrap="square" lIns="0" tIns="9525" rIns="0" bIns="0" rtlCol="0">
              <a:spAutoFit/>
            </a:bodyPr>
            <a:lstStyle/>
            <a:p>
              <a:pPr marL="318770">
                <a:lnSpc>
                  <a:spcPct val="100000"/>
                </a:lnSpc>
                <a:spcBef>
                  <a:spcPts val="75"/>
                </a:spcBef>
                <a:tabLst>
                  <a:tab pos="949325" algn="l"/>
                </a:tabLst>
              </a:pPr>
              <a:r>
                <a:rPr sz="1800" spc="-25" dirty="0">
                  <a:latin typeface="Arial"/>
                  <a:cs typeface="Arial"/>
                </a:rPr>
                <a:t>EU</a:t>
              </a:r>
              <a:r>
                <a:rPr sz="1800" dirty="0">
                  <a:latin typeface="Arial"/>
                  <a:cs typeface="Arial"/>
                </a:rPr>
                <a:t>	</a:t>
              </a:r>
              <a:r>
                <a:rPr sz="1800" spc="-25" dirty="0">
                  <a:latin typeface="Arial"/>
                  <a:cs typeface="Arial"/>
                </a:rPr>
                <a:t>USA</a:t>
              </a:r>
              <a:endParaRPr sz="1800">
                <a:latin typeface="Arial"/>
                <a:cs typeface="Arial"/>
              </a:endParaRPr>
            </a:p>
          </p:txBody>
        </p:sp>
      </p:grpSp>
      <p:grpSp>
        <p:nvGrpSpPr>
          <p:cNvPr id="47" name="Group 46" descr="Egypt">
            <a:extLst>
              <a:ext uri="{FF2B5EF4-FFF2-40B4-BE49-F238E27FC236}">
                <a16:creationId xmlns:a16="http://schemas.microsoft.com/office/drawing/2014/main" id="{300821B6-9B9D-D2C1-424E-1FF8C094C34C}"/>
              </a:ext>
            </a:extLst>
          </p:cNvPr>
          <p:cNvGrpSpPr/>
          <p:nvPr/>
        </p:nvGrpSpPr>
        <p:grpSpPr>
          <a:xfrm>
            <a:off x="656844" y="4571492"/>
            <a:ext cx="1425321" cy="1141603"/>
            <a:chOff x="656844" y="4571492"/>
            <a:chExt cx="1425321" cy="1141603"/>
          </a:xfrm>
        </p:grpSpPr>
        <p:sp>
          <p:nvSpPr>
            <p:cNvPr id="46" name="object 32">
              <a:extLst>
                <a:ext uri="{FF2B5EF4-FFF2-40B4-BE49-F238E27FC236}">
                  <a16:creationId xmlns:a16="http://schemas.microsoft.com/office/drawing/2014/main" id="{5EAFFF65-5F69-EE2F-96BF-AA1675A9E919}"/>
                </a:ext>
              </a:extLst>
            </p:cNvPr>
            <p:cNvSpPr txBox="1"/>
            <p:nvPr/>
          </p:nvSpPr>
          <p:spPr>
            <a:xfrm>
              <a:off x="844092" y="5413375"/>
              <a:ext cx="724535" cy="299720"/>
            </a:xfrm>
            <a:prstGeom prst="rect">
              <a:avLst/>
            </a:prstGeom>
          </p:spPr>
          <p:txBody>
            <a:bodyPr vert="horz" wrap="square" lIns="0" tIns="12700" rIns="0" bIns="0" rtlCol="0">
              <a:spAutoFit/>
            </a:bodyPr>
            <a:lstStyle/>
            <a:p>
              <a:pPr marL="12700">
                <a:lnSpc>
                  <a:spcPct val="100000"/>
                </a:lnSpc>
                <a:spcBef>
                  <a:spcPts val="100"/>
                </a:spcBef>
              </a:pPr>
              <a:r>
                <a:rPr lang="en-GB" spc="-10" dirty="0">
                  <a:latin typeface="Arial"/>
                  <a:cs typeface="Arial"/>
                </a:rPr>
                <a:t>Egypt</a:t>
              </a:r>
              <a:endParaRPr sz="1800" dirty="0">
                <a:latin typeface="Arial"/>
                <a:cs typeface="Arial"/>
              </a:endParaRPr>
            </a:p>
          </p:txBody>
        </p:sp>
        <p:grpSp>
          <p:nvGrpSpPr>
            <p:cNvPr id="2" name="object 2" descr="Bar representing 'EU' for Egypt. Represents 6.8%."/>
            <p:cNvGrpSpPr/>
            <p:nvPr/>
          </p:nvGrpSpPr>
          <p:grpSpPr>
            <a:xfrm>
              <a:off x="656844" y="4856988"/>
              <a:ext cx="716280" cy="387350"/>
              <a:chOff x="656844" y="4856988"/>
              <a:chExt cx="716280" cy="387350"/>
            </a:xfrm>
          </p:grpSpPr>
          <p:sp>
            <p:nvSpPr>
              <p:cNvPr id="3" name="object 3"/>
              <p:cNvSpPr/>
              <p:nvPr/>
            </p:nvSpPr>
            <p:spPr>
              <a:xfrm>
                <a:off x="661416" y="4861560"/>
                <a:ext cx="707390" cy="378460"/>
              </a:xfrm>
              <a:custGeom>
                <a:avLst/>
                <a:gdLst/>
                <a:ahLst/>
                <a:cxnLst/>
                <a:rect l="l" t="t" r="r" b="b"/>
                <a:pathLst>
                  <a:path w="707390" h="378460">
                    <a:moveTo>
                      <a:pt x="707135" y="0"/>
                    </a:moveTo>
                    <a:lnTo>
                      <a:pt x="0" y="0"/>
                    </a:lnTo>
                    <a:lnTo>
                      <a:pt x="0" y="377951"/>
                    </a:lnTo>
                    <a:lnTo>
                      <a:pt x="707135" y="377951"/>
                    </a:lnTo>
                    <a:lnTo>
                      <a:pt x="707135" y="0"/>
                    </a:lnTo>
                    <a:close/>
                  </a:path>
                </a:pathLst>
              </a:custGeom>
              <a:solidFill>
                <a:srgbClr val="929292">
                  <a:alpha val="85096"/>
                </a:srgbClr>
              </a:solidFill>
            </p:spPr>
            <p:txBody>
              <a:bodyPr wrap="square" lIns="0" tIns="0" rIns="0" bIns="0" rtlCol="0"/>
              <a:lstStyle/>
              <a:p>
                <a:endParaRPr/>
              </a:p>
            </p:txBody>
          </p:sp>
          <p:sp>
            <p:nvSpPr>
              <p:cNvPr id="4" name="object 4"/>
              <p:cNvSpPr/>
              <p:nvPr/>
            </p:nvSpPr>
            <p:spPr>
              <a:xfrm>
                <a:off x="661416" y="4861560"/>
                <a:ext cx="707390" cy="378460"/>
              </a:xfrm>
              <a:custGeom>
                <a:avLst/>
                <a:gdLst/>
                <a:ahLst/>
                <a:cxnLst/>
                <a:rect l="l" t="t" r="r" b="b"/>
                <a:pathLst>
                  <a:path w="707390" h="378460">
                    <a:moveTo>
                      <a:pt x="0" y="377951"/>
                    </a:moveTo>
                    <a:lnTo>
                      <a:pt x="707135" y="377951"/>
                    </a:lnTo>
                    <a:lnTo>
                      <a:pt x="707135" y="0"/>
                    </a:lnTo>
                    <a:lnTo>
                      <a:pt x="0" y="0"/>
                    </a:lnTo>
                    <a:lnTo>
                      <a:pt x="0" y="377951"/>
                    </a:lnTo>
                    <a:close/>
                  </a:path>
                </a:pathLst>
              </a:custGeom>
              <a:ln w="9144">
                <a:solidFill>
                  <a:srgbClr val="FFFFFF"/>
                </a:solidFill>
              </a:ln>
            </p:spPr>
            <p:txBody>
              <a:bodyPr wrap="square" lIns="0" tIns="0" rIns="0" bIns="0" rtlCol="0"/>
              <a:lstStyle/>
              <a:p>
                <a:endParaRPr/>
              </a:p>
            </p:txBody>
          </p:sp>
        </p:grpSp>
        <p:sp>
          <p:nvSpPr>
            <p:cNvPr id="20" name="object 20"/>
            <p:cNvSpPr txBox="1"/>
            <p:nvPr/>
          </p:nvSpPr>
          <p:spPr>
            <a:xfrm>
              <a:off x="844092" y="4571492"/>
              <a:ext cx="343535" cy="299720"/>
            </a:xfrm>
            <a:prstGeom prst="rect">
              <a:avLst/>
            </a:prstGeom>
          </p:spPr>
          <p:txBody>
            <a:bodyPr vert="horz" wrap="square" lIns="0" tIns="12700" rIns="0" bIns="0" rtlCol="0">
              <a:spAutoFit/>
            </a:bodyPr>
            <a:lstStyle/>
            <a:p>
              <a:pPr marL="12700">
                <a:lnSpc>
                  <a:spcPct val="100000"/>
                </a:lnSpc>
                <a:spcBef>
                  <a:spcPts val="100"/>
                </a:spcBef>
              </a:pPr>
              <a:r>
                <a:rPr sz="1800" spc="-25" dirty="0">
                  <a:latin typeface="Arial"/>
                  <a:cs typeface="Arial"/>
                </a:rPr>
                <a:t>6.8</a:t>
              </a:r>
              <a:endParaRPr sz="1800">
                <a:latin typeface="Arial"/>
                <a:cs typeface="Arial"/>
              </a:endParaRPr>
            </a:p>
          </p:txBody>
        </p:sp>
        <p:grpSp>
          <p:nvGrpSpPr>
            <p:cNvPr id="10" name="object 10" descr="Bar representing 'USA' for Egypt. Represents 2.9%."/>
            <p:cNvGrpSpPr/>
            <p:nvPr/>
          </p:nvGrpSpPr>
          <p:grpSpPr>
            <a:xfrm>
              <a:off x="1363980" y="5073396"/>
              <a:ext cx="718185" cy="170815"/>
              <a:chOff x="1363980" y="5073396"/>
              <a:chExt cx="718185" cy="170815"/>
            </a:xfrm>
          </p:grpSpPr>
          <p:sp>
            <p:nvSpPr>
              <p:cNvPr id="11" name="object 11"/>
              <p:cNvSpPr/>
              <p:nvPr/>
            </p:nvSpPr>
            <p:spPr>
              <a:xfrm>
                <a:off x="1368552" y="5077968"/>
                <a:ext cx="708660" cy="161925"/>
              </a:xfrm>
              <a:custGeom>
                <a:avLst/>
                <a:gdLst/>
                <a:ahLst/>
                <a:cxnLst/>
                <a:rect l="l" t="t" r="r" b="b"/>
                <a:pathLst>
                  <a:path w="708660" h="161925">
                    <a:moveTo>
                      <a:pt x="708660" y="0"/>
                    </a:moveTo>
                    <a:lnTo>
                      <a:pt x="0" y="0"/>
                    </a:lnTo>
                    <a:lnTo>
                      <a:pt x="0" y="161543"/>
                    </a:lnTo>
                    <a:lnTo>
                      <a:pt x="708660" y="161543"/>
                    </a:lnTo>
                    <a:lnTo>
                      <a:pt x="708660" y="0"/>
                    </a:lnTo>
                    <a:close/>
                  </a:path>
                </a:pathLst>
              </a:custGeom>
              <a:solidFill>
                <a:srgbClr val="BEBEBE">
                  <a:alpha val="85096"/>
                </a:srgbClr>
              </a:solidFill>
            </p:spPr>
            <p:txBody>
              <a:bodyPr wrap="square" lIns="0" tIns="0" rIns="0" bIns="0" rtlCol="0"/>
              <a:lstStyle/>
              <a:p>
                <a:endParaRPr/>
              </a:p>
            </p:txBody>
          </p:sp>
          <p:sp>
            <p:nvSpPr>
              <p:cNvPr id="12" name="object 12"/>
              <p:cNvSpPr/>
              <p:nvPr/>
            </p:nvSpPr>
            <p:spPr>
              <a:xfrm>
                <a:off x="1368552" y="5077968"/>
                <a:ext cx="708660" cy="161925"/>
              </a:xfrm>
              <a:custGeom>
                <a:avLst/>
                <a:gdLst/>
                <a:ahLst/>
                <a:cxnLst/>
                <a:rect l="l" t="t" r="r" b="b"/>
                <a:pathLst>
                  <a:path w="708660" h="161925">
                    <a:moveTo>
                      <a:pt x="0" y="161543"/>
                    </a:moveTo>
                    <a:lnTo>
                      <a:pt x="708660" y="161543"/>
                    </a:lnTo>
                    <a:lnTo>
                      <a:pt x="708660" y="0"/>
                    </a:lnTo>
                    <a:lnTo>
                      <a:pt x="0" y="0"/>
                    </a:lnTo>
                    <a:lnTo>
                      <a:pt x="0" y="161543"/>
                    </a:lnTo>
                    <a:close/>
                  </a:path>
                </a:pathLst>
              </a:custGeom>
              <a:ln w="9143">
                <a:solidFill>
                  <a:srgbClr val="FFFFFF"/>
                </a:solidFill>
              </a:ln>
            </p:spPr>
            <p:txBody>
              <a:bodyPr wrap="square" lIns="0" tIns="0" rIns="0" bIns="0" rtlCol="0"/>
              <a:lstStyle/>
              <a:p>
                <a:endParaRPr/>
              </a:p>
            </p:txBody>
          </p:sp>
        </p:grpSp>
        <p:sp>
          <p:nvSpPr>
            <p:cNvPr id="26" name="object 26"/>
            <p:cNvSpPr txBox="1"/>
            <p:nvPr/>
          </p:nvSpPr>
          <p:spPr>
            <a:xfrm>
              <a:off x="1551558" y="4895215"/>
              <a:ext cx="343535" cy="299720"/>
            </a:xfrm>
            <a:prstGeom prst="rect">
              <a:avLst/>
            </a:prstGeom>
          </p:spPr>
          <p:txBody>
            <a:bodyPr vert="horz" wrap="square" lIns="0" tIns="12700" rIns="0" bIns="0" rtlCol="0">
              <a:spAutoFit/>
            </a:bodyPr>
            <a:lstStyle/>
            <a:p>
              <a:pPr marL="12700">
                <a:lnSpc>
                  <a:spcPct val="100000"/>
                </a:lnSpc>
                <a:spcBef>
                  <a:spcPts val="100"/>
                </a:spcBef>
              </a:pPr>
              <a:r>
                <a:rPr sz="1800" spc="-25" dirty="0">
                  <a:latin typeface="Arial"/>
                  <a:cs typeface="Arial"/>
                </a:rPr>
                <a:t>2.9</a:t>
              </a:r>
              <a:endParaRPr sz="1800" dirty="0">
                <a:latin typeface="Arial"/>
                <a:cs typeface="Arial"/>
              </a:endParaRPr>
            </a:p>
          </p:txBody>
        </p:sp>
      </p:grpSp>
      <p:grpSp>
        <p:nvGrpSpPr>
          <p:cNvPr id="48" name="Group 47" descr="Iraq">
            <a:extLst>
              <a:ext uri="{FF2B5EF4-FFF2-40B4-BE49-F238E27FC236}">
                <a16:creationId xmlns:a16="http://schemas.microsoft.com/office/drawing/2014/main" id="{211B1F4C-FEA8-DAB2-435D-090F6BA57E15}"/>
              </a:ext>
            </a:extLst>
          </p:cNvPr>
          <p:cNvGrpSpPr/>
          <p:nvPr/>
        </p:nvGrpSpPr>
        <p:grpSpPr>
          <a:xfrm>
            <a:off x="2535935" y="3322320"/>
            <a:ext cx="1415797" cy="2378457"/>
            <a:chOff x="2535935" y="3322320"/>
            <a:chExt cx="1415797" cy="2378457"/>
          </a:xfrm>
        </p:grpSpPr>
        <p:sp>
          <p:nvSpPr>
            <p:cNvPr id="45" name="object 32">
              <a:extLst>
                <a:ext uri="{FF2B5EF4-FFF2-40B4-BE49-F238E27FC236}">
                  <a16:creationId xmlns:a16="http://schemas.microsoft.com/office/drawing/2014/main" id="{5D779868-845C-833A-F0A1-B2E3D3DB951E}"/>
                </a:ext>
              </a:extLst>
            </p:cNvPr>
            <p:cNvSpPr txBox="1"/>
            <p:nvPr/>
          </p:nvSpPr>
          <p:spPr>
            <a:xfrm>
              <a:off x="2894837" y="5401057"/>
              <a:ext cx="724535" cy="299720"/>
            </a:xfrm>
            <a:prstGeom prst="rect">
              <a:avLst/>
            </a:prstGeom>
          </p:spPr>
          <p:txBody>
            <a:bodyPr vert="horz" wrap="square" lIns="0" tIns="12700" rIns="0" bIns="0" rtlCol="0">
              <a:spAutoFit/>
            </a:bodyPr>
            <a:lstStyle/>
            <a:p>
              <a:pPr marL="12700">
                <a:lnSpc>
                  <a:spcPct val="100000"/>
                </a:lnSpc>
                <a:spcBef>
                  <a:spcPts val="100"/>
                </a:spcBef>
              </a:pPr>
              <a:r>
                <a:rPr lang="en-GB" spc="-10" dirty="0">
                  <a:latin typeface="Arial"/>
                  <a:cs typeface="Arial"/>
                </a:rPr>
                <a:t>Iraq</a:t>
              </a:r>
              <a:endParaRPr sz="1800" dirty="0">
                <a:latin typeface="Arial"/>
                <a:cs typeface="Arial"/>
              </a:endParaRPr>
            </a:p>
          </p:txBody>
        </p:sp>
        <p:sp>
          <p:nvSpPr>
            <p:cNvPr id="5" name="object 5" descr="Bar representing 'EU' for Iraq. Represents 34.4%."/>
            <p:cNvSpPr/>
            <p:nvPr/>
          </p:nvSpPr>
          <p:spPr>
            <a:xfrm>
              <a:off x="2535935" y="3322320"/>
              <a:ext cx="707390" cy="1917700"/>
            </a:xfrm>
            <a:custGeom>
              <a:avLst/>
              <a:gdLst/>
              <a:ahLst/>
              <a:cxnLst/>
              <a:rect l="l" t="t" r="r" b="b"/>
              <a:pathLst>
                <a:path w="707389" h="1917700">
                  <a:moveTo>
                    <a:pt x="0" y="1917191"/>
                  </a:moveTo>
                  <a:lnTo>
                    <a:pt x="707136" y="1917191"/>
                  </a:lnTo>
                  <a:lnTo>
                    <a:pt x="707136" y="0"/>
                  </a:lnTo>
                  <a:lnTo>
                    <a:pt x="0" y="0"/>
                  </a:lnTo>
                  <a:lnTo>
                    <a:pt x="0" y="1917191"/>
                  </a:lnTo>
                  <a:close/>
                </a:path>
              </a:pathLst>
            </a:custGeom>
            <a:ln w="9144">
              <a:solidFill>
                <a:srgbClr val="FFFFFF"/>
              </a:solidFill>
            </a:ln>
          </p:spPr>
          <p:txBody>
            <a:bodyPr wrap="square" lIns="0" tIns="0" rIns="0" bIns="0" rtlCol="0"/>
            <a:lstStyle/>
            <a:p>
              <a:endParaRPr/>
            </a:p>
          </p:txBody>
        </p:sp>
        <p:sp>
          <p:nvSpPr>
            <p:cNvPr id="21" name="object 21"/>
            <p:cNvSpPr txBox="1"/>
            <p:nvPr/>
          </p:nvSpPr>
          <p:spPr>
            <a:xfrm>
              <a:off x="2535935" y="3322320"/>
              <a:ext cx="707390" cy="1917700"/>
            </a:xfrm>
            <a:prstGeom prst="rect">
              <a:avLst/>
            </a:prstGeom>
            <a:solidFill>
              <a:srgbClr val="929292">
                <a:alpha val="85096"/>
              </a:srgbClr>
            </a:solidFill>
          </p:spPr>
          <p:txBody>
            <a:bodyPr vert="horz" wrap="square" lIns="0" tIns="43180" rIns="0" bIns="0" rtlCol="0">
              <a:spAutoFit/>
            </a:bodyPr>
            <a:lstStyle/>
            <a:p>
              <a:pPr marL="132715">
                <a:lnSpc>
                  <a:spcPct val="100000"/>
                </a:lnSpc>
                <a:spcBef>
                  <a:spcPts val="340"/>
                </a:spcBef>
              </a:pPr>
              <a:r>
                <a:rPr sz="1800" spc="-20" dirty="0">
                  <a:latin typeface="Arial"/>
                  <a:cs typeface="Arial"/>
                </a:rPr>
                <a:t>34.4</a:t>
              </a:r>
              <a:endParaRPr sz="1800">
                <a:latin typeface="Arial"/>
                <a:cs typeface="Arial"/>
              </a:endParaRPr>
            </a:p>
          </p:txBody>
        </p:sp>
        <p:sp>
          <p:nvSpPr>
            <p:cNvPr id="13" name="object 13" descr="Bar representing 'USA' for Iraq. Represents 24.9%."/>
            <p:cNvSpPr/>
            <p:nvPr/>
          </p:nvSpPr>
          <p:spPr>
            <a:xfrm>
              <a:off x="3243072" y="3851147"/>
              <a:ext cx="708660" cy="1388745"/>
            </a:xfrm>
            <a:custGeom>
              <a:avLst/>
              <a:gdLst/>
              <a:ahLst/>
              <a:cxnLst/>
              <a:rect l="l" t="t" r="r" b="b"/>
              <a:pathLst>
                <a:path w="708660" h="1388745">
                  <a:moveTo>
                    <a:pt x="0" y="1388364"/>
                  </a:moveTo>
                  <a:lnTo>
                    <a:pt x="708660" y="1388364"/>
                  </a:lnTo>
                  <a:lnTo>
                    <a:pt x="708660" y="0"/>
                  </a:lnTo>
                  <a:lnTo>
                    <a:pt x="0" y="0"/>
                  </a:lnTo>
                  <a:lnTo>
                    <a:pt x="0" y="1388364"/>
                  </a:lnTo>
                  <a:close/>
                </a:path>
              </a:pathLst>
            </a:custGeom>
            <a:ln w="9144">
              <a:solidFill>
                <a:srgbClr val="FFFFFF"/>
              </a:solidFill>
            </a:ln>
          </p:spPr>
          <p:txBody>
            <a:bodyPr wrap="square" lIns="0" tIns="0" rIns="0" bIns="0" rtlCol="0"/>
            <a:lstStyle/>
            <a:p>
              <a:endParaRPr/>
            </a:p>
          </p:txBody>
        </p:sp>
        <p:sp>
          <p:nvSpPr>
            <p:cNvPr id="27" name="object 27"/>
            <p:cNvSpPr txBox="1"/>
            <p:nvPr/>
          </p:nvSpPr>
          <p:spPr>
            <a:xfrm>
              <a:off x="3243072" y="3851147"/>
              <a:ext cx="708660" cy="1388745"/>
            </a:xfrm>
            <a:prstGeom prst="rect">
              <a:avLst/>
            </a:prstGeom>
            <a:solidFill>
              <a:srgbClr val="BEBEBE">
                <a:alpha val="85096"/>
              </a:srgbClr>
            </a:solidFill>
          </p:spPr>
          <p:txBody>
            <a:bodyPr vert="horz" wrap="square" lIns="0" tIns="44450" rIns="0" bIns="0" rtlCol="0">
              <a:spAutoFit/>
            </a:bodyPr>
            <a:lstStyle/>
            <a:p>
              <a:pPr marL="133350">
                <a:lnSpc>
                  <a:spcPct val="100000"/>
                </a:lnSpc>
                <a:spcBef>
                  <a:spcPts val="350"/>
                </a:spcBef>
              </a:pPr>
              <a:r>
                <a:rPr sz="1800" spc="-20" dirty="0">
                  <a:latin typeface="Arial"/>
                  <a:cs typeface="Arial"/>
                </a:rPr>
                <a:t>24.9</a:t>
              </a:r>
              <a:endParaRPr sz="1800" dirty="0">
                <a:latin typeface="Arial"/>
                <a:cs typeface="Arial"/>
              </a:endParaRPr>
            </a:p>
          </p:txBody>
        </p:sp>
      </p:grpSp>
      <p:grpSp>
        <p:nvGrpSpPr>
          <p:cNvPr id="49" name="Group 48" descr="Jordan">
            <a:extLst>
              <a:ext uri="{FF2B5EF4-FFF2-40B4-BE49-F238E27FC236}">
                <a16:creationId xmlns:a16="http://schemas.microsoft.com/office/drawing/2014/main" id="{52FDF6F0-E62C-2684-3ECB-FF2DE5C976A6}"/>
              </a:ext>
            </a:extLst>
          </p:cNvPr>
          <p:cNvGrpSpPr/>
          <p:nvPr/>
        </p:nvGrpSpPr>
        <p:grpSpPr>
          <a:xfrm>
            <a:off x="4410455" y="3750564"/>
            <a:ext cx="1415796" cy="1894839"/>
            <a:chOff x="4410455" y="3750564"/>
            <a:chExt cx="1415796" cy="1894839"/>
          </a:xfrm>
        </p:grpSpPr>
        <p:sp>
          <p:nvSpPr>
            <p:cNvPr id="32" name="object 32"/>
            <p:cNvSpPr txBox="1"/>
            <p:nvPr/>
          </p:nvSpPr>
          <p:spPr>
            <a:xfrm>
              <a:off x="4756784" y="5345683"/>
              <a:ext cx="7245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Jordan</a:t>
              </a:r>
              <a:endParaRPr sz="1800" dirty="0">
                <a:latin typeface="Arial"/>
                <a:cs typeface="Arial"/>
              </a:endParaRPr>
            </a:p>
          </p:txBody>
        </p:sp>
        <p:sp>
          <p:nvSpPr>
            <p:cNvPr id="6" name="object 6" descr="Bar representing 'EU' for Jordan. Represents 21.3%."/>
            <p:cNvSpPr/>
            <p:nvPr/>
          </p:nvSpPr>
          <p:spPr>
            <a:xfrm>
              <a:off x="4410455" y="4052315"/>
              <a:ext cx="707390" cy="1187450"/>
            </a:xfrm>
            <a:custGeom>
              <a:avLst/>
              <a:gdLst/>
              <a:ahLst/>
              <a:cxnLst/>
              <a:rect l="l" t="t" r="r" b="b"/>
              <a:pathLst>
                <a:path w="707389" h="1187450">
                  <a:moveTo>
                    <a:pt x="0" y="1187196"/>
                  </a:moveTo>
                  <a:lnTo>
                    <a:pt x="707136" y="1187196"/>
                  </a:lnTo>
                  <a:lnTo>
                    <a:pt x="707136" y="0"/>
                  </a:lnTo>
                  <a:lnTo>
                    <a:pt x="0" y="0"/>
                  </a:lnTo>
                  <a:lnTo>
                    <a:pt x="0" y="1187196"/>
                  </a:lnTo>
                  <a:close/>
                </a:path>
              </a:pathLst>
            </a:custGeom>
            <a:ln w="9144">
              <a:solidFill>
                <a:srgbClr val="FFFFFF"/>
              </a:solidFill>
            </a:ln>
          </p:spPr>
          <p:txBody>
            <a:bodyPr wrap="square" lIns="0" tIns="0" rIns="0" bIns="0" rtlCol="0"/>
            <a:lstStyle/>
            <a:p>
              <a:endParaRPr/>
            </a:p>
          </p:txBody>
        </p:sp>
        <p:sp>
          <p:nvSpPr>
            <p:cNvPr id="22" name="object 22"/>
            <p:cNvSpPr txBox="1"/>
            <p:nvPr/>
          </p:nvSpPr>
          <p:spPr>
            <a:xfrm>
              <a:off x="4410455" y="4052315"/>
              <a:ext cx="707390" cy="1187450"/>
            </a:xfrm>
            <a:prstGeom prst="rect">
              <a:avLst/>
            </a:prstGeom>
            <a:solidFill>
              <a:srgbClr val="929292">
                <a:alpha val="85096"/>
              </a:srgbClr>
            </a:solidFill>
          </p:spPr>
          <p:txBody>
            <a:bodyPr vert="horz" wrap="square" lIns="0" tIns="44450" rIns="0" bIns="0" rtlCol="0">
              <a:spAutoFit/>
            </a:bodyPr>
            <a:lstStyle/>
            <a:p>
              <a:pPr marL="132715">
                <a:lnSpc>
                  <a:spcPct val="100000"/>
                </a:lnSpc>
                <a:spcBef>
                  <a:spcPts val="350"/>
                </a:spcBef>
              </a:pPr>
              <a:r>
                <a:rPr sz="1800" spc="-20" dirty="0">
                  <a:latin typeface="Arial"/>
                  <a:cs typeface="Arial"/>
                </a:rPr>
                <a:t>21.3</a:t>
              </a:r>
              <a:endParaRPr sz="1800">
                <a:latin typeface="Arial"/>
                <a:cs typeface="Arial"/>
              </a:endParaRPr>
            </a:p>
          </p:txBody>
        </p:sp>
        <p:sp>
          <p:nvSpPr>
            <p:cNvPr id="14" name="object 14" descr="Bar representing 'USA' for Jordan. Represents 26.7%."/>
            <p:cNvSpPr/>
            <p:nvPr/>
          </p:nvSpPr>
          <p:spPr>
            <a:xfrm>
              <a:off x="5117591" y="3750564"/>
              <a:ext cx="708660" cy="1489075"/>
            </a:xfrm>
            <a:custGeom>
              <a:avLst/>
              <a:gdLst/>
              <a:ahLst/>
              <a:cxnLst/>
              <a:rect l="l" t="t" r="r" b="b"/>
              <a:pathLst>
                <a:path w="708660" h="1489075">
                  <a:moveTo>
                    <a:pt x="0" y="1488948"/>
                  </a:moveTo>
                  <a:lnTo>
                    <a:pt x="708660" y="1488948"/>
                  </a:lnTo>
                  <a:lnTo>
                    <a:pt x="708660" y="0"/>
                  </a:lnTo>
                  <a:lnTo>
                    <a:pt x="0" y="0"/>
                  </a:lnTo>
                  <a:lnTo>
                    <a:pt x="0" y="1488948"/>
                  </a:lnTo>
                  <a:close/>
                </a:path>
              </a:pathLst>
            </a:custGeom>
            <a:ln w="9144">
              <a:solidFill>
                <a:srgbClr val="FFFFFF"/>
              </a:solidFill>
            </a:ln>
          </p:spPr>
          <p:txBody>
            <a:bodyPr wrap="square" lIns="0" tIns="0" rIns="0" bIns="0" rtlCol="0"/>
            <a:lstStyle/>
            <a:p>
              <a:endParaRPr/>
            </a:p>
          </p:txBody>
        </p:sp>
        <p:sp>
          <p:nvSpPr>
            <p:cNvPr id="28" name="object 28"/>
            <p:cNvSpPr txBox="1"/>
            <p:nvPr/>
          </p:nvSpPr>
          <p:spPr>
            <a:xfrm>
              <a:off x="5117591" y="3750564"/>
              <a:ext cx="708660" cy="1489075"/>
            </a:xfrm>
            <a:prstGeom prst="rect">
              <a:avLst/>
            </a:prstGeom>
            <a:solidFill>
              <a:srgbClr val="BEBEBE">
                <a:alpha val="85096"/>
              </a:srgbClr>
            </a:solidFill>
          </p:spPr>
          <p:txBody>
            <a:bodyPr vert="horz" wrap="square" lIns="0" tIns="44450" rIns="0" bIns="0" rtlCol="0">
              <a:spAutoFit/>
            </a:bodyPr>
            <a:lstStyle/>
            <a:p>
              <a:pPr marL="133350">
                <a:lnSpc>
                  <a:spcPct val="100000"/>
                </a:lnSpc>
                <a:spcBef>
                  <a:spcPts val="350"/>
                </a:spcBef>
              </a:pPr>
              <a:r>
                <a:rPr sz="1800" spc="-20" dirty="0">
                  <a:latin typeface="Arial"/>
                  <a:cs typeface="Arial"/>
                </a:rPr>
                <a:t>26.7</a:t>
              </a:r>
              <a:endParaRPr sz="1800">
                <a:latin typeface="Arial"/>
                <a:cs typeface="Arial"/>
              </a:endParaRPr>
            </a:p>
          </p:txBody>
        </p:sp>
      </p:grpSp>
      <p:grpSp>
        <p:nvGrpSpPr>
          <p:cNvPr id="50" name="Group 49" descr="Libya">
            <a:extLst>
              <a:ext uri="{FF2B5EF4-FFF2-40B4-BE49-F238E27FC236}">
                <a16:creationId xmlns:a16="http://schemas.microsoft.com/office/drawing/2014/main" id="{2687727D-AC2C-FC54-24BA-8693E0FA51D5}"/>
              </a:ext>
            </a:extLst>
          </p:cNvPr>
          <p:cNvGrpSpPr/>
          <p:nvPr/>
        </p:nvGrpSpPr>
        <p:grpSpPr>
          <a:xfrm>
            <a:off x="6284976" y="2563367"/>
            <a:ext cx="1416049" cy="3082036"/>
            <a:chOff x="6284976" y="2563367"/>
            <a:chExt cx="1416049" cy="3082036"/>
          </a:xfrm>
        </p:grpSpPr>
        <p:sp>
          <p:nvSpPr>
            <p:cNvPr id="33" name="object 33"/>
            <p:cNvSpPr txBox="1"/>
            <p:nvPr/>
          </p:nvSpPr>
          <p:spPr>
            <a:xfrm>
              <a:off x="6707885" y="5345683"/>
              <a:ext cx="5721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Libya</a:t>
              </a:r>
              <a:endParaRPr sz="1800">
                <a:latin typeface="Arial"/>
                <a:cs typeface="Arial"/>
              </a:endParaRPr>
            </a:p>
          </p:txBody>
        </p:sp>
        <p:sp>
          <p:nvSpPr>
            <p:cNvPr id="7" name="object 7" descr="Bar representing 'EU' for Libya. Represents 46.8%."/>
            <p:cNvSpPr/>
            <p:nvPr/>
          </p:nvSpPr>
          <p:spPr>
            <a:xfrm>
              <a:off x="6284976" y="2630423"/>
              <a:ext cx="708660" cy="2609215"/>
            </a:xfrm>
            <a:custGeom>
              <a:avLst/>
              <a:gdLst/>
              <a:ahLst/>
              <a:cxnLst/>
              <a:rect l="l" t="t" r="r" b="b"/>
              <a:pathLst>
                <a:path w="708659" h="2609215">
                  <a:moveTo>
                    <a:pt x="0" y="2609088"/>
                  </a:moveTo>
                  <a:lnTo>
                    <a:pt x="708659" y="2609088"/>
                  </a:lnTo>
                  <a:lnTo>
                    <a:pt x="708659" y="0"/>
                  </a:lnTo>
                  <a:lnTo>
                    <a:pt x="0" y="0"/>
                  </a:lnTo>
                  <a:lnTo>
                    <a:pt x="0" y="2609088"/>
                  </a:lnTo>
                  <a:close/>
                </a:path>
              </a:pathLst>
            </a:custGeom>
            <a:ln w="9144">
              <a:solidFill>
                <a:srgbClr val="FFFFFF"/>
              </a:solidFill>
            </a:ln>
          </p:spPr>
          <p:txBody>
            <a:bodyPr wrap="square" lIns="0" tIns="0" rIns="0" bIns="0" rtlCol="0"/>
            <a:lstStyle/>
            <a:p>
              <a:endParaRPr/>
            </a:p>
          </p:txBody>
        </p:sp>
        <p:sp>
          <p:nvSpPr>
            <p:cNvPr id="23" name="object 23"/>
            <p:cNvSpPr txBox="1"/>
            <p:nvPr/>
          </p:nvSpPr>
          <p:spPr>
            <a:xfrm>
              <a:off x="6284976" y="2630423"/>
              <a:ext cx="708660" cy="2609215"/>
            </a:xfrm>
            <a:prstGeom prst="rect">
              <a:avLst/>
            </a:prstGeom>
            <a:solidFill>
              <a:srgbClr val="929292">
                <a:alpha val="85096"/>
              </a:srgbClr>
            </a:solidFill>
          </p:spPr>
          <p:txBody>
            <a:bodyPr vert="horz" wrap="square" lIns="0" tIns="43815" rIns="0" bIns="0" rtlCol="0">
              <a:spAutoFit/>
            </a:bodyPr>
            <a:lstStyle/>
            <a:p>
              <a:pPr marL="133350">
                <a:lnSpc>
                  <a:spcPct val="100000"/>
                </a:lnSpc>
                <a:spcBef>
                  <a:spcPts val="345"/>
                </a:spcBef>
              </a:pPr>
              <a:r>
                <a:rPr sz="1800" spc="-20" dirty="0">
                  <a:latin typeface="Arial"/>
                  <a:cs typeface="Arial"/>
                </a:rPr>
                <a:t>46.8</a:t>
              </a:r>
              <a:endParaRPr sz="1800">
                <a:latin typeface="Arial"/>
                <a:cs typeface="Arial"/>
              </a:endParaRPr>
            </a:p>
          </p:txBody>
        </p:sp>
        <p:sp>
          <p:nvSpPr>
            <p:cNvPr id="15" name="object 15" descr="Bar representing 'USA' for Libya. Represents 48%."/>
            <p:cNvSpPr/>
            <p:nvPr/>
          </p:nvSpPr>
          <p:spPr>
            <a:xfrm>
              <a:off x="6993635" y="2563367"/>
              <a:ext cx="707390" cy="2676525"/>
            </a:xfrm>
            <a:custGeom>
              <a:avLst/>
              <a:gdLst/>
              <a:ahLst/>
              <a:cxnLst/>
              <a:rect l="l" t="t" r="r" b="b"/>
              <a:pathLst>
                <a:path w="707390" h="2676525">
                  <a:moveTo>
                    <a:pt x="0" y="2676143"/>
                  </a:moveTo>
                  <a:lnTo>
                    <a:pt x="707135" y="2676143"/>
                  </a:lnTo>
                  <a:lnTo>
                    <a:pt x="707135" y="0"/>
                  </a:lnTo>
                  <a:lnTo>
                    <a:pt x="0" y="0"/>
                  </a:lnTo>
                  <a:lnTo>
                    <a:pt x="0" y="2676143"/>
                  </a:lnTo>
                  <a:close/>
                </a:path>
              </a:pathLst>
            </a:custGeom>
            <a:ln w="9144">
              <a:solidFill>
                <a:srgbClr val="FFFFFF"/>
              </a:solidFill>
            </a:ln>
          </p:spPr>
          <p:txBody>
            <a:bodyPr wrap="square" lIns="0" tIns="0" rIns="0" bIns="0" rtlCol="0"/>
            <a:lstStyle/>
            <a:p>
              <a:endParaRPr/>
            </a:p>
          </p:txBody>
        </p:sp>
        <p:sp>
          <p:nvSpPr>
            <p:cNvPr id="29" name="object 29"/>
            <p:cNvSpPr txBox="1"/>
            <p:nvPr/>
          </p:nvSpPr>
          <p:spPr>
            <a:xfrm>
              <a:off x="6993635" y="2563367"/>
              <a:ext cx="707390" cy="2676525"/>
            </a:xfrm>
            <a:prstGeom prst="rect">
              <a:avLst/>
            </a:prstGeom>
            <a:solidFill>
              <a:srgbClr val="BEBEBE">
                <a:alpha val="85096"/>
              </a:srgbClr>
            </a:solidFill>
          </p:spPr>
          <p:txBody>
            <a:bodyPr vert="horz" wrap="square" lIns="0" tIns="43815" rIns="0" bIns="0" rtlCol="0">
              <a:spAutoFit/>
            </a:bodyPr>
            <a:lstStyle/>
            <a:p>
              <a:pPr marL="226695">
                <a:lnSpc>
                  <a:spcPct val="100000"/>
                </a:lnSpc>
                <a:spcBef>
                  <a:spcPts val="345"/>
                </a:spcBef>
              </a:pPr>
              <a:r>
                <a:rPr sz="1800" spc="-25" dirty="0">
                  <a:latin typeface="Arial"/>
                  <a:cs typeface="Arial"/>
                </a:rPr>
                <a:t>48</a:t>
              </a:r>
              <a:endParaRPr sz="1800">
                <a:latin typeface="Arial"/>
                <a:cs typeface="Arial"/>
              </a:endParaRPr>
            </a:p>
          </p:txBody>
        </p:sp>
      </p:grpSp>
      <p:grpSp>
        <p:nvGrpSpPr>
          <p:cNvPr id="51" name="Group 50" descr="Morocco">
            <a:extLst>
              <a:ext uri="{FF2B5EF4-FFF2-40B4-BE49-F238E27FC236}">
                <a16:creationId xmlns:a16="http://schemas.microsoft.com/office/drawing/2014/main" id="{522E8DE5-90A2-FEB0-8BF5-FBF0AF5F8AEF}"/>
              </a:ext>
            </a:extLst>
          </p:cNvPr>
          <p:cNvGrpSpPr/>
          <p:nvPr/>
        </p:nvGrpSpPr>
        <p:grpSpPr>
          <a:xfrm>
            <a:off x="8159495" y="2980944"/>
            <a:ext cx="1416051" cy="2664459"/>
            <a:chOff x="8159495" y="2980944"/>
            <a:chExt cx="1416051" cy="2664459"/>
          </a:xfrm>
        </p:grpSpPr>
        <p:sp>
          <p:nvSpPr>
            <p:cNvPr id="34" name="object 34"/>
            <p:cNvSpPr txBox="1"/>
            <p:nvPr/>
          </p:nvSpPr>
          <p:spPr>
            <a:xfrm>
              <a:off x="8417432" y="5345683"/>
              <a:ext cx="902969"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Morocco</a:t>
              </a:r>
              <a:endParaRPr sz="1800">
                <a:latin typeface="Arial"/>
                <a:cs typeface="Arial"/>
              </a:endParaRPr>
            </a:p>
          </p:txBody>
        </p:sp>
        <p:sp>
          <p:nvSpPr>
            <p:cNvPr id="8" name="object 8" descr="Bar representing 'EU' for Morocco. Represents 40.5%."/>
            <p:cNvSpPr/>
            <p:nvPr/>
          </p:nvSpPr>
          <p:spPr>
            <a:xfrm>
              <a:off x="8159495" y="2980944"/>
              <a:ext cx="708660" cy="2258695"/>
            </a:xfrm>
            <a:custGeom>
              <a:avLst/>
              <a:gdLst/>
              <a:ahLst/>
              <a:cxnLst/>
              <a:rect l="l" t="t" r="r" b="b"/>
              <a:pathLst>
                <a:path w="708659" h="2258695">
                  <a:moveTo>
                    <a:pt x="0" y="2258567"/>
                  </a:moveTo>
                  <a:lnTo>
                    <a:pt x="708659" y="2258567"/>
                  </a:lnTo>
                  <a:lnTo>
                    <a:pt x="708659" y="0"/>
                  </a:lnTo>
                  <a:lnTo>
                    <a:pt x="0" y="0"/>
                  </a:lnTo>
                  <a:lnTo>
                    <a:pt x="0" y="2258567"/>
                  </a:lnTo>
                  <a:close/>
                </a:path>
              </a:pathLst>
            </a:custGeom>
            <a:ln w="9144">
              <a:solidFill>
                <a:srgbClr val="FFFFFF"/>
              </a:solidFill>
            </a:ln>
          </p:spPr>
          <p:txBody>
            <a:bodyPr wrap="square" lIns="0" tIns="0" rIns="0" bIns="0" rtlCol="0"/>
            <a:lstStyle/>
            <a:p>
              <a:endParaRPr/>
            </a:p>
          </p:txBody>
        </p:sp>
        <p:sp>
          <p:nvSpPr>
            <p:cNvPr id="24" name="object 24"/>
            <p:cNvSpPr txBox="1"/>
            <p:nvPr/>
          </p:nvSpPr>
          <p:spPr>
            <a:xfrm>
              <a:off x="8159495" y="2980944"/>
              <a:ext cx="708660" cy="2258695"/>
            </a:xfrm>
            <a:prstGeom prst="rect">
              <a:avLst/>
            </a:prstGeom>
            <a:solidFill>
              <a:srgbClr val="929292">
                <a:alpha val="85096"/>
              </a:srgbClr>
            </a:solidFill>
          </p:spPr>
          <p:txBody>
            <a:bodyPr vert="horz" wrap="square" lIns="0" tIns="44450" rIns="0" bIns="0" rtlCol="0">
              <a:spAutoFit/>
            </a:bodyPr>
            <a:lstStyle/>
            <a:p>
              <a:pPr marL="133350">
                <a:lnSpc>
                  <a:spcPct val="100000"/>
                </a:lnSpc>
                <a:spcBef>
                  <a:spcPts val="350"/>
                </a:spcBef>
              </a:pPr>
              <a:r>
                <a:rPr sz="1800" spc="-20" dirty="0">
                  <a:latin typeface="Arial"/>
                  <a:cs typeface="Arial"/>
                </a:rPr>
                <a:t>40.5</a:t>
              </a:r>
              <a:endParaRPr sz="1800">
                <a:latin typeface="Arial"/>
                <a:cs typeface="Arial"/>
              </a:endParaRPr>
            </a:p>
          </p:txBody>
        </p:sp>
        <p:sp>
          <p:nvSpPr>
            <p:cNvPr id="16" name="object 16" descr="Bar representing 'USA' for Morocco. Represents 36.5%."/>
            <p:cNvSpPr/>
            <p:nvPr/>
          </p:nvSpPr>
          <p:spPr>
            <a:xfrm>
              <a:off x="8868156" y="3204972"/>
              <a:ext cx="707390" cy="2034539"/>
            </a:xfrm>
            <a:custGeom>
              <a:avLst/>
              <a:gdLst/>
              <a:ahLst/>
              <a:cxnLst/>
              <a:rect l="l" t="t" r="r" b="b"/>
              <a:pathLst>
                <a:path w="707390" h="2034539">
                  <a:moveTo>
                    <a:pt x="0" y="2034539"/>
                  </a:moveTo>
                  <a:lnTo>
                    <a:pt x="707135" y="2034539"/>
                  </a:lnTo>
                  <a:lnTo>
                    <a:pt x="707135" y="0"/>
                  </a:lnTo>
                  <a:lnTo>
                    <a:pt x="0" y="0"/>
                  </a:lnTo>
                  <a:lnTo>
                    <a:pt x="0" y="2034539"/>
                  </a:lnTo>
                  <a:close/>
                </a:path>
              </a:pathLst>
            </a:custGeom>
            <a:ln w="9144">
              <a:solidFill>
                <a:srgbClr val="FFFFFF"/>
              </a:solidFill>
            </a:ln>
          </p:spPr>
          <p:txBody>
            <a:bodyPr wrap="square" lIns="0" tIns="0" rIns="0" bIns="0" rtlCol="0"/>
            <a:lstStyle/>
            <a:p>
              <a:endParaRPr/>
            </a:p>
          </p:txBody>
        </p:sp>
        <p:sp>
          <p:nvSpPr>
            <p:cNvPr id="30" name="object 30"/>
            <p:cNvSpPr txBox="1"/>
            <p:nvPr/>
          </p:nvSpPr>
          <p:spPr>
            <a:xfrm>
              <a:off x="8868156" y="3204972"/>
              <a:ext cx="707390" cy="2034539"/>
            </a:xfrm>
            <a:prstGeom prst="rect">
              <a:avLst/>
            </a:prstGeom>
            <a:solidFill>
              <a:srgbClr val="BEBEBE">
                <a:alpha val="85096"/>
              </a:srgbClr>
            </a:solidFill>
          </p:spPr>
          <p:txBody>
            <a:bodyPr vert="horz" wrap="square" lIns="0" tIns="43815" rIns="0" bIns="0" rtlCol="0">
              <a:spAutoFit/>
            </a:bodyPr>
            <a:lstStyle/>
            <a:p>
              <a:pPr marL="132080">
                <a:lnSpc>
                  <a:spcPct val="100000"/>
                </a:lnSpc>
                <a:spcBef>
                  <a:spcPts val="345"/>
                </a:spcBef>
              </a:pPr>
              <a:r>
                <a:rPr sz="1800" spc="-20" dirty="0">
                  <a:latin typeface="Arial"/>
                  <a:cs typeface="Arial"/>
                </a:rPr>
                <a:t>36.5</a:t>
              </a:r>
              <a:endParaRPr sz="1800">
                <a:latin typeface="Arial"/>
                <a:cs typeface="Arial"/>
              </a:endParaRPr>
            </a:p>
          </p:txBody>
        </p:sp>
      </p:grpSp>
      <p:grpSp>
        <p:nvGrpSpPr>
          <p:cNvPr id="52" name="Group 51" descr="Total">
            <a:extLst>
              <a:ext uri="{FF2B5EF4-FFF2-40B4-BE49-F238E27FC236}">
                <a16:creationId xmlns:a16="http://schemas.microsoft.com/office/drawing/2014/main" id="{FAFA472B-CE19-BC75-7A53-F4B2605D329A}"/>
              </a:ext>
            </a:extLst>
          </p:cNvPr>
          <p:cNvGrpSpPr/>
          <p:nvPr/>
        </p:nvGrpSpPr>
        <p:grpSpPr>
          <a:xfrm>
            <a:off x="431291" y="3288791"/>
            <a:ext cx="11249025" cy="2356612"/>
            <a:chOff x="431291" y="3288791"/>
            <a:chExt cx="11249025" cy="2356612"/>
          </a:xfrm>
        </p:grpSpPr>
        <p:sp>
          <p:nvSpPr>
            <p:cNvPr id="35" name="object 35"/>
            <p:cNvSpPr txBox="1"/>
            <p:nvPr/>
          </p:nvSpPr>
          <p:spPr>
            <a:xfrm>
              <a:off x="10476738" y="5345683"/>
              <a:ext cx="5340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Total</a:t>
              </a:r>
              <a:endParaRPr sz="1800">
                <a:latin typeface="Arial"/>
                <a:cs typeface="Arial"/>
              </a:endParaRPr>
            </a:p>
          </p:txBody>
        </p:sp>
        <p:sp>
          <p:nvSpPr>
            <p:cNvPr id="9" name="object 9" descr="Bar representing 'EU' for Total. Represents 35%."/>
            <p:cNvSpPr/>
            <p:nvPr/>
          </p:nvSpPr>
          <p:spPr>
            <a:xfrm>
              <a:off x="10034016" y="3288791"/>
              <a:ext cx="708660" cy="1950720"/>
            </a:xfrm>
            <a:custGeom>
              <a:avLst/>
              <a:gdLst/>
              <a:ahLst/>
              <a:cxnLst/>
              <a:rect l="l" t="t" r="r" b="b"/>
              <a:pathLst>
                <a:path w="708659" h="1950720">
                  <a:moveTo>
                    <a:pt x="0" y="1950719"/>
                  </a:moveTo>
                  <a:lnTo>
                    <a:pt x="708659" y="1950719"/>
                  </a:lnTo>
                  <a:lnTo>
                    <a:pt x="708659" y="0"/>
                  </a:lnTo>
                  <a:lnTo>
                    <a:pt x="0" y="0"/>
                  </a:lnTo>
                  <a:lnTo>
                    <a:pt x="0" y="1950719"/>
                  </a:lnTo>
                  <a:close/>
                </a:path>
              </a:pathLst>
            </a:custGeom>
            <a:ln w="9144">
              <a:solidFill>
                <a:srgbClr val="FFFFFF"/>
              </a:solidFill>
            </a:ln>
          </p:spPr>
          <p:txBody>
            <a:bodyPr wrap="square" lIns="0" tIns="0" rIns="0" bIns="0" rtlCol="0"/>
            <a:lstStyle/>
            <a:p>
              <a:endParaRPr/>
            </a:p>
          </p:txBody>
        </p:sp>
        <p:sp>
          <p:nvSpPr>
            <p:cNvPr id="25" name="object 25"/>
            <p:cNvSpPr txBox="1"/>
            <p:nvPr/>
          </p:nvSpPr>
          <p:spPr>
            <a:xfrm>
              <a:off x="10034016" y="3288791"/>
              <a:ext cx="708660" cy="1950720"/>
            </a:xfrm>
            <a:prstGeom prst="rect">
              <a:avLst/>
            </a:prstGeom>
            <a:solidFill>
              <a:srgbClr val="929292">
                <a:alpha val="85096"/>
              </a:srgbClr>
            </a:solidFill>
          </p:spPr>
          <p:txBody>
            <a:bodyPr vert="horz" wrap="square" lIns="0" tIns="43180" rIns="0" bIns="0" rtlCol="0">
              <a:spAutoFit/>
            </a:bodyPr>
            <a:lstStyle/>
            <a:p>
              <a:pPr marL="228600">
                <a:lnSpc>
                  <a:spcPct val="100000"/>
                </a:lnSpc>
                <a:spcBef>
                  <a:spcPts val="340"/>
                </a:spcBef>
              </a:pPr>
              <a:r>
                <a:rPr sz="1800" spc="-25" dirty="0">
                  <a:latin typeface="Arial"/>
                  <a:cs typeface="Arial"/>
                </a:rPr>
                <a:t>35</a:t>
              </a:r>
              <a:endParaRPr sz="1800">
                <a:latin typeface="Arial"/>
                <a:cs typeface="Arial"/>
              </a:endParaRPr>
            </a:p>
          </p:txBody>
        </p:sp>
        <p:grpSp>
          <p:nvGrpSpPr>
            <p:cNvPr id="17" name="object 17" descr="Bar representing 'USA' for Sample. Represents 33.8%."/>
            <p:cNvGrpSpPr/>
            <p:nvPr/>
          </p:nvGrpSpPr>
          <p:grpSpPr>
            <a:xfrm>
              <a:off x="431291" y="3349752"/>
              <a:ext cx="11249025" cy="1899285"/>
              <a:chOff x="431291" y="3349752"/>
              <a:chExt cx="11249025" cy="1899285"/>
            </a:xfrm>
          </p:grpSpPr>
          <p:sp>
            <p:nvSpPr>
              <p:cNvPr id="18" name="object 18"/>
              <p:cNvSpPr/>
              <p:nvPr/>
            </p:nvSpPr>
            <p:spPr>
              <a:xfrm>
                <a:off x="10742675" y="3354324"/>
                <a:ext cx="707390" cy="1885314"/>
              </a:xfrm>
              <a:custGeom>
                <a:avLst/>
                <a:gdLst/>
                <a:ahLst/>
                <a:cxnLst/>
                <a:rect l="l" t="t" r="r" b="b"/>
                <a:pathLst>
                  <a:path w="707390" h="1885314">
                    <a:moveTo>
                      <a:pt x="0" y="1885188"/>
                    </a:moveTo>
                    <a:lnTo>
                      <a:pt x="707135" y="1885188"/>
                    </a:lnTo>
                    <a:lnTo>
                      <a:pt x="707135" y="0"/>
                    </a:lnTo>
                    <a:lnTo>
                      <a:pt x="0" y="0"/>
                    </a:lnTo>
                    <a:lnTo>
                      <a:pt x="0" y="1885188"/>
                    </a:lnTo>
                    <a:close/>
                  </a:path>
                </a:pathLst>
              </a:custGeom>
              <a:ln w="9144">
                <a:solidFill>
                  <a:srgbClr val="FFFFFF"/>
                </a:solidFill>
              </a:ln>
            </p:spPr>
            <p:txBody>
              <a:bodyPr wrap="square" lIns="0" tIns="0" rIns="0" bIns="0" rtlCol="0"/>
              <a:lstStyle/>
              <a:p>
                <a:endParaRPr/>
              </a:p>
            </p:txBody>
          </p:sp>
          <p:sp>
            <p:nvSpPr>
              <p:cNvPr id="19" name="object 19"/>
              <p:cNvSpPr/>
              <p:nvPr/>
            </p:nvSpPr>
            <p:spPr>
              <a:xfrm>
                <a:off x="431291" y="5239512"/>
                <a:ext cx="11249025" cy="0"/>
              </a:xfrm>
              <a:custGeom>
                <a:avLst/>
                <a:gdLst/>
                <a:ahLst/>
                <a:cxnLst/>
                <a:rect l="l" t="t" r="r" b="b"/>
                <a:pathLst>
                  <a:path w="11249025">
                    <a:moveTo>
                      <a:pt x="0" y="0"/>
                    </a:moveTo>
                    <a:lnTo>
                      <a:pt x="11248643" y="0"/>
                    </a:lnTo>
                  </a:path>
                </a:pathLst>
              </a:custGeom>
              <a:ln w="18288">
                <a:solidFill>
                  <a:srgbClr val="404040"/>
                </a:solidFill>
              </a:ln>
            </p:spPr>
            <p:txBody>
              <a:bodyPr wrap="square" lIns="0" tIns="0" rIns="0" bIns="0" rtlCol="0"/>
              <a:lstStyle/>
              <a:p>
                <a:endParaRPr/>
              </a:p>
            </p:txBody>
          </p:sp>
        </p:grpSp>
        <p:sp>
          <p:nvSpPr>
            <p:cNvPr id="31" name="object 31"/>
            <p:cNvSpPr txBox="1"/>
            <p:nvPr/>
          </p:nvSpPr>
          <p:spPr>
            <a:xfrm>
              <a:off x="10747247" y="3322320"/>
              <a:ext cx="698500" cy="1908175"/>
            </a:xfrm>
            <a:prstGeom prst="rect">
              <a:avLst/>
            </a:prstGeom>
            <a:solidFill>
              <a:srgbClr val="BEBEBE">
                <a:alpha val="85096"/>
              </a:srgbClr>
            </a:solidFill>
          </p:spPr>
          <p:txBody>
            <a:bodyPr vert="horz" wrap="square" lIns="0" tIns="76835" rIns="0" bIns="0" rtlCol="0">
              <a:spAutoFit/>
            </a:bodyPr>
            <a:lstStyle/>
            <a:p>
              <a:pPr marL="128270">
                <a:lnSpc>
                  <a:spcPct val="100000"/>
                </a:lnSpc>
                <a:spcBef>
                  <a:spcPts val="605"/>
                </a:spcBef>
              </a:pPr>
              <a:r>
                <a:rPr sz="1800" spc="-20" dirty="0">
                  <a:latin typeface="Arial"/>
                  <a:cs typeface="Arial"/>
                </a:rPr>
                <a:t>33.8</a:t>
              </a:r>
              <a:endParaRPr sz="1800">
                <a:latin typeface="Arial"/>
                <a:cs typeface="Arial"/>
              </a:endParaRPr>
            </a:p>
          </p:txBody>
        </p:sp>
      </p:grpSp>
      <p:sp>
        <p:nvSpPr>
          <p:cNvPr id="44" name="object 44"/>
          <p:cNvSpPr txBox="1"/>
          <p:nvPr/>
        </p:nvSpPr>
        <p:spPr>
          <a:xfrm>
            <a:off x="316737" y="5691522"/>
            <a:ext cx="3953510" cy="1036181"/>
          </a:xfrm>
          <a:prstGeom prst="rect">
            <a:avLst/>
          </a:prstGeom>
        </p:spPr>
        <p:txBody>
          <a:bodyPr vert="horz" wrap="square" lIns="0" tIns="12700" rIns="0" bIns="0" rtlCol="0">
            <a:spAutoFit/>
          </a:bodyPr>
          <a:lstStyle/>
          <a:p>
            <a:pPr>
              <a:lnSpc>
                <a:spcPct val="100000"/>
              </a:lnSpc>
              <a:spcBef>
                <a:spcPts val="20"/>
              </a:spcBef>
            </a:pPr>
            <a:endParaRPr sz="2650" dirty="0">
              <a:latin typeface="Arial"/>
              <a:cs typeface="Arial"/>
            </a:endParaRPr>
          </a:p>
          <a:p>
            <a:pPr marL="12700" marR="5080" indent="-1270" algn="ctr">
              <a:lnSpc>
                <a:spcPct val="100000"/>
              </a:lnSpc>
            </a:pPr>
            <a:r>
              <a:rPr sz="1000" i="1" dirty="0">
                <a:solidFill>
                  <a:srgbClr val="888888"/>
                </a:solidFill>
                <a:latin typeface="Times New Roman"/>
                <a:cs typeface="Times New Roman"/>
              </a:rPr>
              <a:t>©</a:t>
            </a:r>
            <a:r>
              <a:rPr sz="1000" i="1" spc="-20" dirty="0">
                <a:solidFill>
                  <a:srgbClr val="888888"/>
                </a:solidFill>
                <a:latin typeface="Times New Roman"/>
                <a:cs typeface="Times New Roman"/>
              </a:rPr>
              <a:t> </a:t>
            </a:r>
            <a:r>
              <a:rPr sz="1000" i="1" dirty="0">
                <a:solidFill>
                  <a:srgbClr val="888888"/>
                </a:solidFill>
                <a:latin typeface="Times New Roman"/>
                <a:cs typeface="Times New Roman"/>
              </a:rPr>
              <a:t>2016</a:t>
            </a:r>
            <a:r>
              <a:rPr sz="1000" i="1" spc="-20" dirty="0">
                <a:solidFill>
                  <a:srgbClr val="888888"/>
                </a:solidFill>
                <a:latin typeface="Times New Roman"/>
                <a:cs typeface="Times New Roman"/>
              </a:rPr>
              <a:t> </a:t>
            </a:r>
            <a:r>
              <a:rPr sz="1000" i="1" dirty="0">
                <a:solidFill>
                  <a:srgbClr val="888888"/>
                </a:solidFill>
                <a:latin typeface="Times New Roman"/>
                <a:cs typeface="Times New Roman"/>
              </a:rPr>
              <a:t>University</a:t>
            </a:r>
            <a:r>
              <a:rPr sz="1000" i="1" spc="5" dirty="0">
                <a:solidFill>
                  <a:srgbClr val="888888"/>
                </a:solidFill>
                <a:latin typeface="Times New Roman"/>
                <a:cs typeface="Times New Roman"/>
              </a:rPr>
              <a:t> </a:t>
            </a:r>
            <a:r>
              <a:rPr sz="1000" i="1" dirty="0">
                <a:solidFill>
                  <a:srgbClr val="888888"/>
                </a:solidFill>
                <a:latin typeface="Times New Roman"/>
                <a:cs typeface="Times New Roman"/>
              </a:rPr>
              <a:t>of</a:t>
            </a:r>
            <a:r>
              <a:rPr sz="1000" i="1" spc="-30" dirty="0">
                <a:solidFill>
                  <a:srgbClr val="888888"/>
                </a:solidFill>
                <a:latin typeface="Times New Roman"/>
                <a:cs typeface="Times New Roman"/>
              </a:rPr>
              <a:t> </a:t>
            </a:r>
            <a:r>
              <a:rPr sz="1000" i="1" dirty="0">
                <a:solidFill>
                  <a:srgbClr val="888888"/>
                </a:solidFill>
                <a:latin typeface="Times New Roman"/>
                <a:cs typeface="Times New Roman"/>
              </a:rPr>
              <a:t>Aberdeen.</a:t>
            </a:r>
            <a:r>
              <a:rPr sz="1000" i="1" spc="-5" dirty="0">
                <a:solidFill>
                  <a:srgbClr val="888888"/>
                </a:solidFill>
                <a:latin typeface="Times New Roman"/>
                <a:cs typeface="Times New Roman"/>
              </a:rPr>
              <a:t> </a:t>
            </a:r>
            <a:r>
              <a:rPr sz="1000" i="1" dirty="0">
                <a:solidFill>
                  <a:srgbClr val="888888"/>
                </a:solidFill>
                <a:latin typeface="Times New Roman"/>
                <a:cs typeface="Times New Roman"/>
              </a:rPr>
              <a:t>This</a:t>
            </a:r>
            <a:r>
              <a:rPr sz="1000" i="1" spc="-30" dirty="0">
                <a:solidFill>
                  <a:srgbClr val="888888"/>
                </a:solidFill>
                <a:latin typeface="Times New Roman"/>
                <a:cs typeface="Times New Roman"/>
              </a:rPr>
              <a:t> </a:t>
            </a:r>
            <a:r>
              <a:rPr sz="1000" i="1" dirty="0">
                <a:solidFill>
                  <a:srgbClr val="888888"/>
                </a:solidFill>
                <a:latin typeface="Times New Roman"/>
                <a:cs typeface="Times New Roman"/>
              </a:rPr>
              <a:t>work</a:t>
            </a:r>
            <a:r>
              <a:rPr sz="1000" i="1" spc="-5" dirty="0">
                <a:solidFill>
                  <a:srgbClr val="888888"/>
                </a:solidFill>
                <a:latin typeface="Times New Roman"/>
                <a:cs typeface="Times New Roman"/>
              </a:rPr>
              <a:t> </a:t>
            </a:r>
            <a:r>
              <a:rPr sz="1000" i="1" dirty="0">
                <a:solidFill>
                  <a:srgbClr val="888888"/>
                </a:solidFill>
                <a:latin typeface="Times New Roman"/>
                <a:cs typeface="Times New Roman"/>
              </a:rPr>
              <a:t>is</a:t>
            </a:r>
            <a:r>
              <a:rPr sz="1000" i="1" spc="-20" dirty="0">
                <a:solidFill>
                  <a:srgbClr val="888888"/>
                </a:solidFill>
                <a:latin typeface="Times New Roman"/>
                <a:cs typeface="Times New Roman"/>
              </a:rPr>
              <a:t> </a:t>
            </a:r>
            <a:r>
              <a:rPr sz="1000" i="1" dirty="0">
                <a:solidFill>
                  <a:srgbClr val="888888"/>
                </a:solidFill>
                <a:latin typeface="Times New Roman"/>
                <a:cs typeface="Times New Roman"/>
              </a:rPr>
              <a:t>licensed</a:t>
            </a:r>
            <a:r>
              <a:rPr sz="1000" i="1" spc="-10" dirty="0">
                <a:solidFill>
                  <a:srgbClr val="888888"/>
                </a:solidFill>
                <a:latin typeface="Times New Roman"/>
                <a:cs typeface="Times New Roman"/>
              </a:rPr>
              <a:t> </a:t>
            </a:r>
            <a:r>
              <a:rPr sz="1000" i="1" dirty="0">
                <a:solidFill>
                  <a:srgbClr val="888888"/>
                </a:solidFill>
                <a:latin typeface="Times New Roman"/>
                <a:cs typeface="Times New Roman"/>
              </a:rPr>
              <a:t>under</a:t>
            </a:r>
            <a:r>
              <a:rPr sz="1000" i="1" spc="-25" dirty="0">
                <a:solidFill>
                  <a:srgbClr val="888888"/>
                </a:solidFill>
                <a:latin typeface="Times New Roman"/>
                <a:cs typeface="Times New Roman"/>
              </a:rPr>
              <a:t> </a:t>
            </a:r>
            <a:r>
              <a:rPr sz="1000" i="1" dirty="0">
                <a:solidFill>
                  <a:srgbClr val="888888"/>
                </a:solidFill>
                <a:latin typeface="Times New Roman"/>
                <a:cs typeface="Times New Roman"/>
              </a:rPr>
              <a:t>a</a:t>
            </a:r>
            <a:r>
              <a:rPr sz="1000" i="1" spc="-10" dirty="0">
                <a:solidFill>
                  <a:srgbClr val="888888"/>
                </a:solidFill>
                <a:latin typeface="Times New Roman"/>
                <a:cs typeface="Times New Roman"/>
              </a:rPr>
              <a:t> Creative </a:t>
            </a:r>
            <a:r>
              <a:rPr sz="1000" i="1" dirty="0">
                <a:solidFill>
                  <a:srgbClr val="888888"/>
                </a:solidFill>
                <a:latin typeface="Times New Roman"/>
                <a:cs typeface="Times New Roman"/>
              </a:rPr>
              <a:t>Commons</a:t>
            </a:r>
            <a:r>
              <a:rPr sz="1000" i="1" spc="-15" dirty="0">
                <a:solidFill>
                  <a:srgbClr val="888888"/>
                </a:solidFill>
                <a:latin typeface="Times New Roman"/>
                <a:cs typeface="Times New Roman"/>
              </a:rPr>
              <a:t> </a:t>
            </a:r>
            <a:r>
              <a:rPr sz="1000" i="1" spc="-10" dirty="0">
                <a:solidFill>
                  <a:srgbClr val="888888"/>
                </a:solidFill>
                <a:latin typeface="Times New Roman"/>
                <a:cs typeface="Times New Roman"/>
              </a:rPr>
              <a:t>Attribution-Non-</a:t>
            </a:r>
            <a:r>
              <a:rPr sz="1000" i="1" dirty="0">
                <a:solidFill>
                  <a:srgbClr val="888888"/>
                </a:solidFill>
                <a:latin typeface="Times New Roman"/>
                <a:cs typeface="Times New Roman"/>
              </a:rPr>
              <a:t>Commercial</a:t>
            </a:r>
            <a:r>
              <a:rPr sz="1000" i="1" spc="-10" dirty="0">
                <a:solidFill>
                  <a:srgbClr val="888888"/>
                </a:solidFill>
                <a:latin typeface="Times New Roman"/>
                <a:cs typeface="Times New Roman"/>
              </a:rPr>
              <a:t> </a:t>
            </a:r>
            <a:r>
              <a:rPr sz="1000" i="1" dirty="0">
                <a:solidFill>
                  <a:srgbClr val="888888"/>
                </a:solidFill>
                <a:latin typeface="Times New Roman"/>
                <a:cs typeface="Times New Roman"/>
              </a:rPr>
              <a:t>Licence. The</a:t>
            </a:r>
            <a:r>
              <a:rPr sz="1000" i="1" spc="-5" dirty="0">
                <a:solidFill>
                  <a:srgbClr val="888888"/>
                </a:solidFill>
                <a:latin typeface="Times New Roman"/>
                <a:cs typeface="Times New Roman"/>
              </a:rPr>
              <a:t> </a:t>
            </a:r>
            <a:r>
              <a:rPr sz="1000" i="1" dirty="0">
                <a:solidFill>
                  <a:srgbClr val="888888"/>
                </a:solidFill>
                <a:latin typeface="Times New Roman"/>
                <a:cs typeface="Times New Roman"/>
              </a:rPr>
              <a:t>report</a:t>
            </a:r>
            <a:r>
              <a:rPr sz="1000" i="1" spc="-15" dirty="0">
                <a:solidFill>
                  <a:srgbClr val="888888"/>
                </a:solidFill>
                <a:latin typeface="Times New Roman"/>
                <a:cs typeface="Times New Roman"/>
              </a:rPr>
              <a:t> </a:t>
            </a:r>
            <a:r>
              <a:rPr sz="1000" i="1" dirty="0">
                <a:solidFill>
                  <a:srgbClr val="888888"/>
                </a:solidFill>
                <a:latin typeface="Times New Roman"/>
                <a:cs typeface="Times New Roman"/>
              </a:rPr>
              <a:t>may</a:t>
            </a:r>
            <a:r>
              <a:rPr sz="1000" i="1" spc="-5" dirty="0">
                <a:solidFill>
                  <a:srgbClr val="888888"/>
                </a:solidFill>
                <a:latin typeface="Times New Roman"/>
                <a:cs typeface="Times New Roman"/>
              </a:rPr>
              <a:t> </a:t>
            </a:r>
            <a:r>
              <a:rPr sz="1000" i="1" dirty="0">
                <a:solidFill>
                  <a:srgbClr val="888888"/>
                </a:solidFill>
                <a:latin typeface="Times New Roman"/>
                <a:cs typeface="Times New Roman"/>
              </a:rPr>
              <a:t>be</a:t>
            </a:r>
            <a:r>
              <a:rPr sz="1000" i="1" spc="-10" dirty="0">
                <a:solidFill>
                  <a:srgbClr val="888888"/>
                </a:solidFill>
                <a:latin typeface="Times New Roman"/>
                <a:cs typeface="Times New Roman"/>
              </a:rPr>
              <a:t> copied </a:t>
            </a:r>
            <a:r>
              <a:rPr sz="1000" i="1" dirty="0">
                <a:solidFill>
                  <a:srgbClr val="888888"/>
                </a:solidFill>
                <a:latin typeface="Times New Roman"/>
                <a:cs typeface="Times New Roman"/>
              </a:rPr>
              <a:t>and</a:t>
            </a:r>
            <a:r>
              <a:rPr sz="1000" i="1" spc="-20" dirty="0">
                <a:solidFill>
                  <a:srgbClr val="888888"/>
                </a:solidFill>
                <a:latin typeface="Times New Roman"/>
                <a:cs typeface="Times New Roman"/>
              </a:rPr>
              <a:t> </a:t>
            </a:r>
            <a:r>
              <a:rPr sz="1000" i="1" dirty="0">
                <a:solidFill>
                  <a:srgbClr val="888888"/>
                </a:solidFill>
                <a:latin typeface="Times New Roman"/>
                <a:cs typeface="Times New Roman"/>
              </a:rPr>
              <a:t>used</a:t>
            </a:r>
            <a:r>
              <a:rPr sz="1000" i="1" spc="-5" dirty="0">
                <a:solidFill>
                  <a:srgbClr val="888888"/>
                </a:solidFill>
                <a:latin typeface="Times New Roman"/>
                <a:cs typeface="Times New Roman"/>
              </a:rPr>
              <a:t> </a:t>
            </a:r>
            <a:r>
              <a:rPr sz="1000" i="1" dirty="0">
                <a:solidFill>
                  <a:srgbClr val="888888"/>
                </a:solidFill>
                <a:latin typeface="Times New Roman"/>
                <a:cs typeface="Times New Roman"/>
              </a:rPr>
              <a:t>in</a:t>
            </a:r>
            <a:r>
              <a:rPr sz="1000" i="1" spc="-25" dirty="0">
                <a:solidFill>
                  <a:srgbClr val="888888"/>
                </a:solidFill>
                <a:latin typeface="Times New Roman"/>
                <a:cs typeface="Times New Roman"/>
              </a:rPr>
              <a:t> </a:t>
            </a:r>
            <a:r>
              <a:rPr sz="1000" i="1" dirty="0">
                <a:solidFill>
                  <a:srgbClr val="888888"/>
                </a:solidFill>
                <a:latin typeface="Times New Roman"/>
                <a:cs typeface="Times New Roman"/>
              </a:rPr>
              <a:t>whole</a:t>
            </a:r>
            <a:r>
              <a:rPr sz="1000" i="1" spc="-10" dirty="0">
                <a:solidFill>
                  <a:srgbClr val="888888"/>
                </a:solidFill>
                <a:latin typeface="Times New Roman"/>
                <a:cs typeface="Times New Roman"/>
              </a:rPr>
              <a:t> </a:t>
            </a:r>
            <a:r>
              <a:rPr sz="1000" i="1" dirty="0">
                <a:solidFill>
                  <a:srgbClr val="888888"/>
                </a:solidFill>
                <a:latin typeface="Times New Roman"/>
                <a:cs typeface="Times New Roman"/>
              </a:rPr>
              <a:t>or</a:t>
            </a:r>
            <a:r>
              <a:rPr sz="1000" i="1" spc="-20" dirty="0">
                <a:solidFill>
                  <a:srgbClr val="888888"/>
                </a:solidFill>
                <a:latin typeface="Times New Roman"/>
                <a:cs typeface="Times New Roman"/>
              </a:rPr>
              <a:t> </a:t>
            </a:r>
            <a:r>
              <a:rPr sz="1000" i="1" dirty="0">
                <a:solidFill>
                  <a:srgbClr val="888888"/>
                </a:solidFill>
                <a:latin typeface="Times New Roman"/>
                <a:cs typeface="Times New Roman"/>
              </a:rPr>
              <a:t>part</a:t>
            </a:r>
            <a:r>
              <a:rPr sz="1000" i="1" spc="-25" dirty="0">
                <a:solidFill>
                  <a:srgbClr val="888888"/>
                </a:solidFill>
                <a:latin typeface="Times New Roman"/>
                <a:cs typeface="Times New Roman"/>
              </a:rPr>
              <a:t> </a:t>
            </a:r>
            <a:r>
              <a:rPr sz="1000" i="1" dirty="0">
                <a:solidFill>
                  <a:srgbClr val="888888"/>
                </a:solidFill>
                <a:latin typeface="Times New Roman"/>
                <a:cs typeface="Times New Roman"/>
              </a:rPr>
              <a:t>and</a:t>
            </a:r>
            <a:r>
              <a:rPr sz="1000" i="1" spc="-20" dirty="0">
                <a:solidFill>
                  <a:srgbClr val="888888"/>
                </a:solidFill>
                <a:latin typeface="Times New Roman"/>
                <a:cs typeface="Times New Roman"/>
              </a:rPr>
              <a:t> </a:t>
            </a:r>
            <a:r>
              <a:rPr sz="1000" i="1" dirty="0">
                <a:solidFill>
                  <a:srgbClr val="888888"/>
                </a:solidFill>
                <a:latin typeface="Times New Roman"/>
                <a:cs typeface="Times New Roman"/>
              </a:rPr>
              <a:t>adapted</a:t>
            </a:r>
            <a:r>
              <a:rPr sz="1000" i="1" spc="-15" dirty="0">
                <a:solidFill>
                  <a:srgbClr val="888888"/>
                </a:solidFill>
                <a:latin typeface="Times New Roman"/>
                <a:cs typeface="Times New Roman"/>
              </a:rPr>
              <a:t> </a:t>
            </a:r>
            <a:r>
              <a:rPr sz="1000" i="1" dirty="0">
                <a:solidFill>
                  <a:srgbClr val="888888"/>
                </a:solidFill>
                <a:latin typeface="Times New Roman"/>
                <a:cs typeface="Times New Roman"/>
              </a:rPr>
              <a:t>for</a:t>
            </a:r>
            <a:r>
              <a:rPr sz="1000" i="1" spc="-25" dirty="0">
                <a:solidFill>
                  <a:srgbClr val="888888"/>
                </a:solidFill>
                <a:latin typeface="Times New Roman"/>
                <a:cs typeface="Times New Roman"/>
              </a:rPr>
              <a:t> </a:t>
            </a:r>
            <a:r>
              <a:rPr sz="1000" i="1" dirty="0">
                <a:solidFill>
                  <a:srgbClr val="888888"/>
                </a:solidFill>
                <a:latin typeface="Times New Roman"/>
                <a:cs typeface="Times New Roman"/>
              </a:rPr>
              <a:t>non-commercial</a:t>
            </a:r>
            <a:r>
              <a:rPr sz="1000" i="1" spc="-5" dirty="0">
                <a:solidFill>
                  <a:srgbClr val="888888"/>
                </a:solidFill>
                <a:latin typeface="Times New Roman"/>
                <a:cs typeface="Times New Roman"/>
              </a:rPr>
              <a:t> </a:t>
            </a:r>
            <a:r>
              <a:rPr sz="1000" i="1" dirty="0">
                <a:solidFill>
                  <a:srgbClr val="888888"/>
                </a:solidFill>
                <a:latin typeface="Times New Roman"/>
                <a:cs typeface="Times New Roman"/>
              </a:rPr>
              <a:t>use</a:t>
            </a:r>
            <a:r>
              <a:rPr sz="1000" i="1" spc="-10" dirty="0">
                <a:solidFill>
                  <a:srgbClr val="888888"/>
                </a:solidFill>
                <a:latin typeface="Times New Roman"/>
                <a:cs typeface="Times New Roman"/>
              </a:rPr>
              <a:t> </a:t>
            </a:r>
            <a:r>
              <a:rPr sz="1000" i="1" dirty="0">
                <a:solidFill>
                  <a:srgbClr val="888888"/>
                </a:solidFill>
                <a:latin typeface="Times New Roman"/>
                <a:cs typeface="Times New Roman"/>
              </a:rPr>
              <a:t>subject to</a:t>
            </a:r>
            <a:r>
              <a:rPr sz="1000" i="1" spc="-20" dirty="0">
                <a:solidFill>
                  <a:srgbClr val="888888"/>
                </a:solidFill>
                <a:latin typeface="Times New Roman"/>
                <a:cs typeface="Times New Roman"/>
              </a:rPr>
              <a:t> </a:t>
            </a:r>
            <a:r>
              <a:rPr sz="1000" i="1" spc="-25" dirty="0">
                <a:solidFill>
                  <a:srgbClr val="888888"/>
                </a:solidFill>
                <a:latin typeface="Times New Roman"/>
                <a:cs typeface="Times New Roman"/>
              </a:rPr>
              <a:t>the </a:t>
            </a:r>
            <a:r>
              <a:rPr sz="1000" i="1" dirty="0">
                <a:solidFill>
                  <a:srgbClr val="888888"/>
                </a:solidFill>
                <a:latin typeface="Times New Roman"/>
                <a:cs typeface="Times New Roman"/>
              </a:rPr>
              <a:t>original</a:t>
            </a:r>
            <a:r>
              <a:rPr sz="1000" i="1" spc="-40" dirty="0">
                <a:solidFill>
                  <a:srgbClr val="888888"/>
                </a:solidFill>
                <a:latin typeface="Times New Roman"/>
                <a:cs typeface="Times New Roman"/>
              </a:rPr>
              <a:t> </a:t>
            </a:r>
            <a:r>
              <a:rPr sz="1000" i="1" dirty="0">
                <a:solidFill>
                  <a:srgbClr val="888888"/>
                </a:solidFill>
                <a:latin typeface="Times New Roman"/>
                <a:cs typeface="Times New Roman"/>
              </a:rPr>
              <a:t>publication</a:t>
            </a:r>
            <a:r>
              <a:rPr sz="1000" i="1" spc="-40" dirty="0">
                <a:solidFill>
                  <a:srgbClr val="888888"/>
                </a:solidFill>
                <a:latin typeface="Times New Roman"/>
                <a:cs typeface="Times New Roman"/>
              </a:rPr>
              <a:t> </a:t>
            </a:r>
            <a:r>
              <a:rPr sz="1000" i="1" dirty="0">
                <a:solidFill>
                  <a:srgbClr val="888888"/>
                </a:solidFill>
                <a:latin typeface="Times New Roman"/>
                <a:cs typeface="Times New Roman"/>
              </a:rPr>
              <a:t>being</a:t>
            </a:r>
            <a:r>
              <a:rPr sz="1000" i="1" spc="-25" dirty="0">
                <a:solidFill>
                  <a:srgbClr val="888888"/>
                </a:solidFill>
                <a:latin typeface="Times New Roman"/>
                <a:cs typeface="Times New Roman"/>
              </a:rPr>
              <a:t> </a:t>
            </a:r>
            <a:r>
              <a:rPr sz="1000" i="1" spc="-10" dirty="0">
                <a:solidFill>
                  <a:srgbClr val="888888"/>
                </a:solidFill>
                <a:latin typeface="Times New Roman"/>
                <a:cs typeface="Times New Roman"/>
              </a:rPr>
              <a:t>acknowledged.</a:t>
            </a:r>
            <a:endParaRPr sz="1000" dirty="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D9D9D9"/>
          </a:solidFill>
        </p:spPr>
        <p:txBody>
          <a:bodyPr wrap="square" lIns="0" tIns="0" rIns="0" bIns="0" rtlCol="0"/>
          <a:lstStyle/>
          <a:p>
            <a:endParaRPr/>
          </a:p>
        </p:txBody>
      </p:sp>
      <p:sp>
        <p:nvSpPr>
          <p:cNvPr id="97" name="object 97"/>
          <p:cNvSpPr txBox="1">
            <a:spLocks noGrp="1"/>
          </p:cNvSpPr>
          <p:nvPr>
            <p:ph type="title"/>
          </p:nvPr>
        </p:nvSpPr>
        <p:spPr>
          <a:xfrm>
            <a:off x="79247" y="208788"/>
            <a:ext cx="9401810" cy="797560"/>
          </a:xfrm>
          <a:prstGeom prst="rect">
            <a:avLst/>
          </a:prstGeom>
          <a:solidFill>
            <a:srgbClr val="3A3838"/>
          </a:solidFill>
        </p:spPr>
        <p:txBody>
          <a:bodyPr vert="horz" wrap="square" lIns="0" tIns="230504" rIns="0" bIns="0" rtlCol="0">
            <a:spAutoFit/>
          </a:bodyPr>
          <a:lstStyle/>
          <a:p>
            <a:pPr marL="822960">
              <a:lnSpc>
                <a:spcPct val="100000"/>
              </a:lnSpc>
              <a:spcBef>
                <a:spcPts val="1814"/>
              </a:spcBef>
            </a:pPr>
            <a:r>
              <a:rPr sz="3100" spc="-640" dirty="0">
                <a:solidFill>
                  <a:srgbClr val="F1F1F1"/>
                </a:solidFill>
              </a:rPr>
              <a:t>How</a:t>
            </a:r>
            <a:r>
              <a:rPr sz="3100" spc="-310" dirty="0">
                <a:solidFill>
                  <a:srgbClr val="F1F1F1"/>
                </a:solidFill>
              </a:rPr>
              <a:t> </a:t>
            </a:r>
            <a:r>
              <a:rPr sz="3100" spc="-509" dirty="0">
                <a:solidFill>
                  <a:srgbClr val="F1F1F1"/>
                </a:solidFill>
              </a:rPr>
              <a:t>the</a:t>
            </a:r>
            <a:r>
              <a:rPr sz="3100" spc="-325" dirty="0">
                <a:solidFill>
                  <a:srgbClr val="F1F1F1"/>
                </a:solidFill>
              </a:rPr>
              <a:t> </a:t>
            </a:r>
            <a:r>
              <a:rPr sz="3100" spc="-610" dirty="0">
                <a:solidFill>
                  <a:srgbClr val="F1F1F1"/>
                </a:solidFill>
              </a:rPr>
              <a:t>EU</a:t>
            </a:r>
            <a:r>
              <a:rPr sz="3100" spc="-305" dirty="0">
                <a:solidFill>
                  <a:srgbClr val="F1F1F1"/>
                </a:solidFill>
              </a:rPr>
              <a:t> </a:t>
            </a:r>
            <a:r>
              <a:rPr sz="3100" spc="-520" dirty="0">
                <a:solidFill>
                  <a:srgbClr val="F1F1F1"/>
                </a:solidFill>
              </a:rPr>
              <a:t>Can</a:t>
            </a:r>
            <a:r>
              <a:rPr sz="3100" spc="-315" dirty="0">
                <a:solidFill>
                  <a:srgbClr val="F1F1F1"/>
                </a:solidFill>
              </a:rPr>
              <a:t> </a:t>
            </a:r>
            <a:r>
              <a:rPr sz="3100" spc="-430" dirty="0">
                <a:solidFill>
                  <a:srgbClr val="F1F1F1"/>
                </a:solidFill>
              </a:rPr>
              <a:t>Support</a:t>
            </a:r>
            <a:r>
              <a:rPr sz="3100" spc="-320" dirty="0">
                <a:solidFill>
                  <a:srgbClr val="F1F1F1"/>
                </a:solidFill>
              </a:rPr>
              <a:t> </a:t>
            </a:r>
            <a:r>
              <a:rPr sz="3100" spc="-450" dirty="0">
                <a:solidFill>
                  <a:srgbClr val="F1F1F1"/>
                </a:solidFill>
              </a:rPr>
              <a:t>Selected</a:t>
            </a:r>
            <a:r>
              <a:rPr sz="3100" spc="-290" dirty="0">
                <a:solidFill>
                  <a:srgbClr val="F1F1F1"/>
                </a:solidFill>
              </a:rPr>
              <a:t> </a:t>
            </a:r>
            <a:r>
              <a:rPr sz="3100" spc="-615" dirty="0">
                <a:solidFill>
                  <a:srgbClr val="F1F1F1"/>
                </a:solidFill>
              </a:rPr>
              <a:t>MENA</a:t>
            </a:r>
            <a:r>
              <a:rPr sz="3100" spc="-325" dirty="0">
                <a:solidFill>
                  <a:srgbClr val="F1F1F1"/>
                </a:solidFill>
              </a:rPr>
              <a:t> </a:t>
            </a:r>
            <a:r>
              <a:rPr sz="3100" spc="-440" dirty="0">
                <a:solidFill>
                  <a:srgbClr val="F1F1F1"/>
                </a:solidFill>
              </a:rPr>
              <a:t>Countries,</a:t>
            </a:r>
            <a:r>
              <a:rPr sz="3100" spc="-315" dirty="0">
                <a:solidFill>
                  <a:srgbClr val="F1F1F1"/>
                </a:solidFill>
              </a:rPr>
              <a:t> </a:t>
            </a:r>
            <a:r>
              <a:rPr sz="3100" spc="200" dirty="0">
                <a:solidFill>
                  <a:srgbClr val="F1F1F1"/>
                </a:solidFill>
              </a:rPr>
              <a:t>%</a:t>
            </a:r>
            <a:r>
              <a:rPr sz="3100" spc="-325" dirty="0">
                <a:solidFill>
                  <a:srgbClr val="F1F1F1"/>
                </a:solidFill>
              </a:rPr>
              <a:t> </a:t>
            </a:r>
            <a:r>
              <a:rPr sz="3100" spc="-515" dirty="0">
                <a:solidFill>
                  <a:srgbClr val="F1F1F1"/>
                </a:solidFill>
              </a:rPr>
              <a:t>Nominating</a:t>
            </a:r>
            <a:endParaRPr sz="3100" dirty="0"/>
          </a:p>
        </p:txBody>
      </p:sp>
      <p:sp>
        <p:nvSpPr>
          <p:cNvPr id="98" name="object 98"/>
          <p:cNvSpPr txBox="1"/>
          <p:nvPr/>
        </p:nvSpPr>
        <p:spPr>
          <a:xfrm>
            <a:off x="88188" y="5529173"/>
            <a:ext cx="1593850" cy="1260475"/>
          </a:xfrm>
          <a:prstGeom prst="rect">
            <a:avLst/>
          </a:prstGeom>
        </p:spPr>
        <p:txBody>
          <a:bodyPr vert="horz" wrap="square" lIns="0" tIns="12700" rIns="0" bIns="0" rtlCol="0">
            <a:spAutoFit/>
          </a:bodyPr>
          <a:lstStyle/>
          <a:p>
            <a:pPr marL="12065" marR="5080" indent="-3175" algn="ctr">
              <a:lnSpc>
                <a:spcPct val="100000"/>
              </a:lnSpc>
              <a:spcBef>
                <a:spcPts val="100"/>
              </a:spcBef>
            </a:pPr>
            <a:r>
              <a:rPr sz="900" i="1" dirty="0">
                <a:solidFill>
                  <a:srgbClr val="888888"/>
                </a:solidFill>
                <a:latin typeface="Times New Roman"/>
                <a:cs typeface="Times New Roman"/>
              </a:rPr>
              <a:t>©</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spc="-10" dirty="0">
                <a:solidFill>
                  <a:srgbClr val="888888"/>
                </a:solidFill>
                <a:latin typeface="Times New Roman"/>
                <a:cs typeface="Times New Roman"/>
              </a:rPr>
              <a:t>Aberdeen. </a:t>
            </a:r>
            <a:r>
              <a:rPr sz="900" i="1" dirty="0">
                <a:solidFill>
                  <a:srgbClr val="888888"/>
                </a:solidFill>
                <a:latin typeface="Times New Roman"/>
                <a:cs typeface="Times New Roman"/>
              </a:rPr>
              <a:t>This</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licensed under</a:t>
            </a:r>
            <a:r>
              <a:rPr sz="900" i="1" spc="-25" dirty="0">
                <a:solidFill>
                  <a:srgbClr val="888888"/>
                </a:solidFill>
                <a:latin typeface="Times New Roman"/>
                <a:cs typeface="Times New Roman"/>
              </a:rPr>
              <a:t> </a:t>
            </a:r>
            <a:r>
              <a:rPr sz="900" i="1" spc="-50" dirty="0">
                <a:solidFill>
                  <a:srgbClr val="888888"/>
                </a:solidFill>
                <a:latin typeface="Times New Roman"/>
                <a:cs typeface="Times New Roman"/>
              </a:rPr>
              <a:t>a</a:t>
            </a:r>
            <a:r>
              <a:rPr sz="900" i="1" dirty="0">
                <a:solidFill>
                  <a:srgbClr val="888888"/>
                </a:solidFill>
                <a:latin typeface="Times New Roman"/>
                <a:cs typeface="Times New Roman"/>
              </a:rPr>
              <a:t> Creative</a:t>
            </a:r>
            <a:r>
              <a:rPr sz="900" i="1" spc="-35" dirty="0">
                <a:solidFill>
                  <a:srgbClr val="888888"/>
                </a:solidFill>
                <a:latin typeface="Times New Roman"/>
                <a:cs typeface="Times New Roman"/>
              </a:rPr>
              <a:t> </a:t>
            </a:r>
            <a:r>
              <a:rPr sz="900" i="1" dirty="0">
                <a:solidFill>
                  <a:srgbClr val="888888"/>
                </a:solidFill>
                <a:latin typeface="Times New Roman"/>
                <a:cs typeface="Times New Roman"/>
              </a:rPr>
              <a:t>Commons</a:t>
            </a:r>
            <a:r>
              <a:rPr sz="900" i="1" spc="-30" dirty="0">
                <a:solidFill>
                  <a:srgbClr val="888888"/>
                </a:solidFill>
                <a:latin typeface="Times New Roman"/>
                <a:cs typeface="Times New Roman"/>
              </a:rPr>
              <a:t> </a:t>
            </a:r>
            <a:r>
              <a:rPr sz="900" i="1" spc="-10" dirty="0">
                <a:solidFill>
                  <a:srgbClr val="888888"/>
                </a:solidFill>
                <a:latin typeface="Times New Roman"/>
                <a:cs typeface="Times New Roman"/>
              </a:rPr>
              <a:t>Attribution- </a:t>
            </a:r>
            <a:r>
              <a:rPr sz="900" i="1" dirty="0">
                <a:solidFill>
                  <a:srgbClr val="888888"/>
                </a:solidFill>
                <a:latin typeface="Times New Roman"/>
                <a:cs typeface="Times New Roman"/>
              </a:rPr>
              <a:t>Non-Commercial</a:t>
            </a:r>
            <a:r>
              <a:rPr sz="900" i="1" spc="-4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35" dirty="0">
                <a:solidFill>
                  <a:srgbClr val="888888"/>
                </a:solidFill>
                <a:latin typeface="Times New Roman"/>
                <a:cs typeface="Times New Roman"/>
              </a:rPr>
              <a:t> </a:t>
            </a:r>
            <a:r>
              <a:rPr sz="900" i="1" spc="-25" dirty="0">
                <a:solidFill>
                  <a:srgbClr val="888888"/>
                </a:solidFill>
                <a:latin typeface="Times New Roman"/>
                <a:cs typeface="Times New Roman"/>
              </a:rPr>
              <a:t>The</a:t>
            </a:r>
            <a:r>
              <a:rPr sz="900" i="1" dirty="0">
                <a:solidFill>
                  <a:srgbClr val="888888"/>
                </a:solidFill>
                <a:latin typeface="Times New Roman"/>
                <a:cs typeface="Times New Roman"/>
              </a:rPr>
              <a:t> report</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copied</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0" dirty="0">
                <a:solidFill>
                  <a:srgbClr val="888888"/>
                </a:solidFill>
                <a:latin typeface="Times New Roman"/>
                <a:cs typeface="Times New Roman"/>
              </a:rPr>
              <a:t> </a:t>
            </a:r>
            <a:r>
              <a:rPr sz="900" i="1" spc="-25" dirty="0">
                <a:solidFill>
                  <a:srgbClr val="888888"/>
                </a:solidFill>
                <a:latin typeface="Times New Roman"/>
                <a:cs typeface="Times New Roman"/>
              </a:rPr>
              <a:t>in</a:t>
            </a:r>
            <a:r>
              <a:rPr sz="900" i="1" dirty="0">
                <a:solidFill>
                  <a:srgbClr val="888888"/>
                </a:solidFill>
                <a:latin typeface="Times New Roman"/>
                <a:cs typeface="Times New Roman"/>
              </a:rPr>
              <a:t> whole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10" dirty="0">
                <a:solidFill>
                  <a:srgbClr val="888888"/>
                </a:solidFill>
                <a:latin typeface="Times New Roman"/>
                <a:cs typeface="Times New Roman"/>
              </a:rPr>
              <a:t> </a:t>
            </a:r>
            <a:r>
              <a:rPr sz="900" i="1" spc="-25" dirty="0">
                <a:solidFill>
                  <a:srgbClr val="888888"/>
                </a:solidFill>
                <a:latin typeface="Times New Roman"/>
                <a:cs typeface="Times New Roman"/>
              </a:rPr>
              <a:t>for</a:t>
            </a:r>
            <a:r>
              <a:rPr sz="900" i="1" dirty="0">
                <a:solidFill>
                  <a:srgbClr val="888888"/>
                </a:solidFill>
                <a:latin typeface="Times New Roman"/>
                <a:cs typeface="Times New Roman"/>
              </a:rPr>
              <a:t> 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to</a:t>
            </a:r>
            <a:r>
              <a:rPr sz="900" i="1" spc="-15" dirty="0">
                <a:solidFill>
                  <a:srgbClr val="888888"/>
                </a:solidFill>
                <a:latin typeface="Times New Roman"/>
                <a:cs typeface="Times New Roman"/>
              </a:rPr>
              <a:t> </a:t>
            </a:r>
            <a:r>
              <a:rPr sz="900" i="1" spc="-25" dirty="0">
                <a:solidFill>
                  <a:srgbClr val="888888"/>
                </a:solidFill>
                <a:latin typeface="Times New Roman"/>
                <a:cs typeface="Times New Roman"/>
              </a:rPr>
              <a:t>the</a:t>
            </a:r>
            <a:r>
              <a:rPr sz="900" i="1" dirty="0">
                <a:solidFill>
                  <a:srgbClr val="888888"/>
                </a:solidFill>
                <a:latin typeface="Times New Roman"/>
                <a:cs typeface="Times New Roman"/>
              </a:rPr>
              <a:t> original</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0" dirty="0">
                <a:solidFill>
                  <a:srgbClr val="888888"/>
                </a:solidFill>
                <a:latin typeface="Times New Roman"/>
                <a:cs typeface="Times New Roman"/>
              </a:rPr>
              <a:t> being </a:t>
            </a:r>
            <a:r>
              <a:rPr sz="900" i="1" spc="-10" dirty="0">
                <a:solidFill>
                  <a:srgbClr val="888888"/>
                </a:solidFill>
                <a:latin typeface="Times New Roman"/>
                <a:cs typeface="Times New Roman"/>
              </a:rPr>
              <a:t>acknowledged.</a:t>
            </a:r>
            <a:endParaRPr sz="900">
              <a:latin typeface="Times New Roman"/>
              <a:cs typeface="Times New Roman"/>
            </a:endParaRPr>
          </a:p>
        </p:txBody>
      </p:sp>
      <p:grpSp>
        <p:nvGrpSpPr>
          <p:cNvPr id="155" name="Group 154" descr="EU should not provide support">
            <a:extLst>
              <a:ext uri="{FF2B5EF4-FFF2-40B4-BE49-F238E27FC236}">
                <a16:creationId xmlns:a16="http://schemas.microsoft.com/office/drawing/2014/main" id="{D2381363-FA5C-1321-97A5-12609FCE1F3D}"/>
              </a:ext>
            </a:extLst>
          </p:cNvPr>
          <p:cNvGrpSpPr/>
          <p:nvPr/>
        </p:nvGrpSpPr>
        <p:grpSpPr>
          <a:xfrm>
            <a:off x="1444497" y="2068067"/>
            <a:ext cx="3851148" cy="4790440"/>
            <a:chOff x="1444497" y="2068067"/>
            <a:chExt cx="3851148" cy="4790440"/>
          </a:xfrm>
        </p:grpSpPr>
        <p:sp>
          <p:nvSpPr>
            <p:cNvPr id="96" name="object 96"/>
            <p:cNvSpPr txBox="1"/>
            <p:nvPr/>
          </p:nvSpPr>
          <p:spPr>
            <a:xfrm>
              <a:off x="1444497" y="2517393"/>
              <a:ext cx="2560955" cy="269240"/>
            </a:xfrm>
            <a:prstGeom prst="rect">
              <a:avLst/>
            </a:prstGeom>
          </p:spPr>
          <p:txBody>
            <a:bodyPr vert="horz" wrap="square" lIns="0" tIns="12065" rIns="0" bIns="0" rtlCol="0">
              <a:spAutoFit/>
            </a:bodyPr>
            <a:lstStyle/>
            <a:p>
              <a:pPr marL="12700">
                <a:lnSpc>
                  <a:spcPct val="100000"/>
                </a:lnSpc>
                <a:spcBef>
                  <a:spcPts val="95"/>
                </a:spcBef>
              </a:pPr>
              <a:r>
                <a:rPr sz="1600" dirty="0">
                  <a:latin typeface="Calibri"/>
                  <a:cs typeface="Calibri"/>
                </a:rPr>
                <a:t>EU</a:t>
              </a:r>
              <a:r>
                <a:rPr sz="1600" spc="-45" dirty="0">
                  <a:latin typeface="Calibri"/>
                  <a:cs typeface="Calibri"/>
                </a:rPr>
                <a:t> </a:t>
              </a:r>
              <a:r>
                <a:rPr sz="1600" dirty="0">
                  <a:latin typeface="Calibri"/>
                  <a:cs typeface="Calibri"/>
                </a:rPr>
                <a:t>Should</a:t>
              </a:r>
              <a:r>
                <a:rPr sz="1600" spc="-50" dirty="0">
                  <a:latin typeface="Calibri"/>
                  <a:cs typeface="Calibri"/>
                </a:rPr>
                <a:t> </a:t>
              </a:r>
              <a:r>
                <a:rPr sz="1600" dirty="0">
                  <a:latin typeface="Calibri"/>
                  <a:cs typeface="Calibri"/>
                </a:rPr>
                <a:t>not</a:t>
              </a:r>
              <a:r>
                <a:rPr sz="1600" spc="-50" dirty="0">
                  <a:latin typeface="Calibri"/>
                  <a:cs typeface="Calibri"/>
                </a:rPr>
                <a:t> </a:t>
              </a:r>
              <a:r>
                <a:rPr sz="1600" dirty="0">
                  <a:latin typeface="Calibri"/>
                  <a:cs typeface="Calibri"/>
                </a:rPr>
                <a:t>Provide</a:t>
              </a:r>
              <a:r>
                <a:rPr sz="1600" spc="-45" dirty="0">
                  <a:latin typeface="Calibri"/>
                  <a:cs typeface="Calibri"/>
                </a:rPr>
                <a:t> </a:t>
              </a:r>
              <a:r>
                <a:rPr sz="1600" spc="-10" dirty="0">
                  <a:latin typeface="Calibri"/>
                  <a:cs typeface="Calibri"/>
                </a:rPr>
                <a:t>support</a:t>
              </a:r>
              <a:endParaRPr sz="1600">
                <a:latin typeface="Calibri"/>
                <a:cs typeface="Calibri"/>
              </a:endParaRPr>
            </a:p>
          </p:txBody>
        </p:sp>
        <p:grpSp>
          <p:nvGrpSpPr>
            <p:cNvPr id="12" name="object 12" descr="Bar representing 'Sample' for EU should not provide support. Represents 7.6%."/>
            <p:cNvGrpSpPr/>
            <p:nvPr/>
          </p:nvGrpSpPr>
          <p:grpSpPr>
            <a:xfrm>
              <a:off x="4224528" y="3034283"/>
              <a:ext cx="631190" cy="190500"/>
              <a:chOff x="4224528" y="3034283"/>
              <a:chExt cx="631190" cy="190500"/>
            </a:xfrm>
          </p:grpSpPr>
          <p:sp>
            <p:nvSpPr>
              <p:cNvPr id="13" name="object 13"/>
              <p:cNvSpPr/>
              <p:nvPr/>
            </p:nvSpPr>
            <p:spPr>
              <a:xfrm>
                <a:off x="4229100" y="3038855"/>
                <a:ext cx="622300" cy="181610"/>
              </a:xfrm>
              <a:custGeom>
                <a:avLst/>
                <a:gdLst/>
                <a:ahLst/>
                <a:cxnLst/>
                <a:rect l="l" t="t" r="r" b="b"/>
                <a:pathLst>
                  <a:path w="622300" h="181610">
                    <a:moveTo>
                      <a:pt x="621791" y="0"/>
                    </a:moveTo>
                    <a:lnTo>
                      <a:pt x="0" y="0"/>
                    </a:lnTo>
                    <a:lnTo>
                      <a:pt x="0" y="181355"/>
                    </a:lnTo>
                    <a:lnTo>
                      <a:pt x="621791" y="181355"/>
                    </a:lnTo>
                    <a:lnTo>
                      <a:pt x="621791" y="0"/>
                    </a:lnTo>
                    <a:close/>
                  </a:path>
                </a:pathLst>
              </a:custGeom>
              <a:solidFill>
                <a:srgbClr val="7E7E7E"/>
              </a:solidFill>
            </p:spPr>
            <p:txBody>
              <a:bodyPr wrap="square" lIns="0" tIns="0" rIns="0" bIns="0" rtlCol="0"/>
              <a:lstStyle/>
              <a:p>
                <a:endParaRPr/>
              </a:p>
            </p:txBody>
          </p:sp>
          <p:sp>
            <p:nvSpPr>
              <p:cNvPr id="14" name="object 14"/>
              <p:cNvSpPr/>
              <p:nvPr/>
            </p:nvSpPr>
            <p:spPr>
              <a:xfrm>
                <a:off x="4229100" y="3038855"/>
                <a:ext cx="622300" cy="181610"/>
              </a:xfrm>
              <a:custGeom>
                <a:avLst/>
                <a:gdLst/>
                <a:ahLst/>
                <a:cxnLst/>
                <a:rect l="l" t="t" r="r" b="b"/>
                <a:pathLst>
                  <a:path w="622300" h="181610">
                    <a:moveTo>
                      <a:pt x="0" y="181355"/>
                    </a:moveTo>
                    <a:lnTo>
                      <a:pt x="621791" y="181355"/>
                    </a:lnTo>
                    <a:lnTo>
                      <a:pt x="621791" y="0"/>
                    </a:lnTo>
                    <a:lnTo>
                      <a:pt x="0" y="0"/>
                    </a:lnTo>
                    <a:lnTo>
                      <a:pt x="0" y="181355"/>
                    </a:lnTo>
                    <a:close/>
                  </a:path>
                </a:pathLst>
              </a:custGeom>
              <a:ln w="9144">
                <a:solidFill>
                  <a:srgbClr val="FFFFFF"/>
                </a:solidFill>
              </a:ln>
            </p:spPr>
            <p:txBody>
              <a:bodyPr wrap="square" lIns="0" tIns="0" rIns="0" bIns="0" rtlCol="0"/>
              <a:lstStyle/>
              <a:p>
                <a:endParaRPr/>
              </a:p>
            </p:txBody>
          </p:sp>
        </p:grpSp>
        <p:sp>
          <p:nvSpPr>
            <p:cNvPr id="83" name="object 83"/>
            <p:cNvSpPr txBox="1"/>
            <p:nvPr/>
          </p:nvSpPr>
          <p:spPr>
            <a:xfrm>
              <a:off x="4915055" y="3006479"/>
              <a:ext cx="251460" cy="218008"/>
            </a:xfrm>
            <a:prstGeom prst="rect">
              <a:avLst/>
            </a:prstGeom>
          </p:spPr>
          <p:txBody>
            <a:bodyPr vert="horz" wrap="square" lIns="0" tIns="12700" rIns="0" bIns="0" rtlCol="0">
              <a:spAutoFit/>
            </a:bodyPr>
            <a:lstStyle/>
            <a:p>
              <a:pPr marL="12700">
                <a:lnSpc>
                  <a:spcPts val="1614"/>
                </a:lnSpc>
              </a:pPr>
              <a:r>
                <a:rPr sz="1400" spc="-25" dirty="0">
                  <a:latin typeface="Calibri"/>
                  <a:cs typeface="Calibri"/>
                </a:rPr>
                <a:t>7.6</a:t>
              </a:r>
              <a:endParaRPr sz="1400" dirty="0">
                <a:latin typeface="Calibri"/>
                <a:cs typeface="Calibri"/>
              </a:endParaRPr>
            </a:p>
          </p:txBody>
        </p:sp>
        <p:grpSp>
          <p:nvGrpSpPr>
            <p:cNvPr id="24" name="object 24" descr="Bar representing 'Egypt' for EU should not provide support. Represents 7.7%."/>
            <p:cNvGrpSpPr/>
            <p:nvPr/>
          </p:nvGrpSpPr>
          <p:grpSpPr>
            <a:xfrm>
              <a:off x="4224528" y="2851404"/>
              <a:ext cx="638810" cy="192405"/>
              <a:chOff x="4224528" y="2851404"/>
              <a:chExt cx="638810" cy="192405"/>
            </a:xfrm>
          </p:grpSpPr>
          <p:sp>
            <p:nvSpPr>
              <p:cNvPr id="25" name="object 25"/>
              <p:cNvSpPr/>
              <p:nvPr/>
            </p:nvSpPr>
            <p:spPr>
              <a:xfrm>
                <a:off x="4229100" y="2855976"/>
                <a:ext cx="629920" cy="182880"/>
              </a:xfrm>
              <a:custGeom>
                <a:avLst/>
                <a:gdLst/>
                <a:ahLst/>
                <a:cxnLst/>
                <a:rect l="l" t="t" r="r" b="b"/>
                <a:pathLst>
                  <a:path w="629920" h="182880">
                    <a:moveTo>
                      <a:pt x="629412" y="0"/>
                    </a:moveTo>
                    <a:lnTo>
                      <a:pt x="0" y="0"/>
                    </a:lnTo>
                    <a:lnTo>
                      <a:pt x="0" y="182879"/>
                    </a:lnTo>
                    <a:lnTo>
                      <a:pt x="629412" y="182879"/>
                    </a:lnTo>
                    <a:lnTo>
                      <a:pt x="629412" y="0"/>
                    </a:lnTo>
                    <a:close/>
                  </a:path>
                </a:pathLst>
              </a:custGeom>
              <a:solidFill>
                <a:srgbClr val="C00000"/>
              </a:solidFill>
            </p:spPr>
            <p:txBody>
              <a:bodyPr wrap="square" lIns="0" tIns="0" rIns="0" bIns="0" rtlCol="0"/>
              <a:lstStyle/>
              <a:p>
                <a:endParaRPr/>
              </a:p>
            </p:txBody>
          </p:sp>
          <p:sp>
            <p:nvSpPr>
              <p:cNvPr id="26" name="object 26"/>
              <p:cNvSpPr/>
              <p:nvPr/>
            </p:nvSpPr>
            <p:spPr>
              <a:xfrm>
                <a:off x="4229100" y="2855976"/>
                <a:ext cx="629920" cy="182880"/>
              </a:xfrm>
              <a:custGeom>
                <a:avLst/>
                <a:gdLst/>
                <a:ahLst/>
                <a:cxnLst/>
                <a:rect l="l" t="t" r="r" b="b"/>
                <a:pathLst>
                  <a:path w="629920" h="182880">
                    <a:moveTo>
                      <a:pt x="0" y="182879"/>
                    </a:moveTo>
                    <a:lnTo>
                      <a:pt x="629412" y="182879"/>
                    </a:lnTo>
                    <a:lnTo>
                      <a:pt x="629412" y="0"/>
                    </a:lnTo>
                    <a:lnTo>
                      <a:pt x="0" y="0"/>
                    </a:lnTo>
                    <a:lnTo>
                      <a:pt x="0" y="182879"/>
                    </a:lnTo>
                    <a:close/>
                  </a:path>
                </a:pathLst>
              </a:custGeom>
              <a:ln w="9144">
                <a:solidFill>
                  <a:srgbClr val="FFFFFF"/>
                </a:solidFill>
              </a:ln>
            </p:spPr>
            <p:txBody>
              <a:bodyPr wrap="square" lIns="0" tIns="0" rIns="0" bIns="0" rtlCol="0"/>
              <a:lstStyle/>
              <a:p>
                <a:endParaRPr/>
              </a:p>
            </p:txBody>
          </p:sp>
        </p:grpSp>
        <p:sp>
          <p:nvSpPr>
            <p:cNvPr id="152" name="object 83">
              <a:extLst>
                <a:ext uri="{FF2B5EF4-FFF2-40B4-BE49-F238E27FC236}">
                  <a16:creationId xmlns:a16="http://schemas.microsoft.com/office/drawing/2014/main" id="{9C0B1555-D573-12DD-8825-14613F46ABF0}"/>
                </a:ext>
              </a:extLst>
            </p:cNvPr>
            <p:cNvSpPr txBox="1"/>
            <p:nvPr/>
          </p:nvSpPr>
          <p:spPr>
            <a:xfrm>
              <a:off x="4941061" y="2879546"/>
              <a:ext cx="251460" cy="192360"/>
            </a:xfrm>
            <a:prstGeom prst="rect">
              <a:avLst/>
            </a:prstGeom>
          </p:spPr>
          <p:txBody>
            <a:bodyPr vert="horz" wrap="square" lIns="0" tIns="12700" rIns="0" bIns="0" rtlCol="0">
              <a:spAutoFit/>
            </a:bodyPr>
            <a:lstStyle/>
            <a:p>
              <a:pPr marL="19685">
                <a:lnSpc>
                  <a:spcPts val="1370"/>
                </a:lnSpc>
              </a:pPr>
              <a:r>
                <a:rPr lang="en-GB" sz="1200" dirty="0">
                  <a:latin typeface="Calibri"/>
                  <a:cs typeface="Calibri"/>
                </a:rPr>
                <a:t>7</a:t>
              </a:r>
              <a:r>
                <a:rPr sz="1200" spc="-25" dirty="0">
                  <a:latin typeface="Calibri"/>
                  <a:cs typeface="Calibri"/>
                </a:rPr>
                <a:t>.7</a:t>
              </a:r>
              <a:endParaRPr sz="1200" dirty="0">
                <a:latin typeface="Calibri"/>
                <a:cs typeface="Calibri"/>
              </a:endParaRPr>
            </a:p>
          </p:txBody>
        </p:sp>
        <p:grpSp>
          <p:nvGrpSpPr>
            <p:cNvPr id="36" name="object 36" descr="Bar representing 'Iraq' for EU should not provide support. Represents 7.9%."/>
            <p:cNvGrpSpPr/>
            <p:nvPr/>
          </p:nvGrpSpPr>
          <p:grpSpPr>
            <a:xfrm>
              <a:off x="4224528" y="2670048"/>
              <a:ext cx="655320" cy="190500"/>
              <a:chOff x="4224528" y="2670048"/>
              <a:chExt cx="655320" cy="190500"/>
            </a:xfrm>
          </p:grpSpPr>
          <p:sp>
            <p:nvSpPr>
              <p:cNvPr id="37" name="object 37"/>
              <p:cNvSpPr/>
              <p:nvPr/>
            </p:nvSpPr>
            <p:spPr>
              <a:xfrm>
                <a:off x="4229100" y="2674620"/>
                <a:ext cx="646430" cy="181610"/>
              </a:xfrm>
              <a:custGeom>
                <a:avLst/>
                <a:gdLst/>
                <a:ahLst/>
                <a:cxnLst/>
                <a:rect l="l" t="t" r="r" b="b"/>
                <a:pathLst>
                  <a:path w="646429" h="181610">
                    <a:moveTo>
                      <a:pt x="646176" y="0"/>
                    </a:moveTo>
                    <a:lnTo>
                      <a:pt x="0" y="0"/>
                    </a:lnTo>
                    <a:lnTo>
                      <a:pt x="0" y="181355"/>
                    </a:lnTo>
                    <a:lnTo>
                      <a:pt x="646176" y="181355"/>
                    </a:lnTo>
                    <a:lnTo>
                      <a:pt x="646176" y="0"/>
                    </a:lnTo>
                    <a:close/>
                  </a:path>
                </a:pathLst>
              </a:custGeom>
              <a:solidFill>
                <a:srgbClr val="FF0000"/>
              </a:solidFill>
            </p:spPr>
            <p:txBody>
              <a:bodyPr wrap="square" lIns="0" tIns="0" rIns="0" bIns="0" rtlCol="0"/>
              <a:lstStyle/>
              <a:p>
                <a:endParaRPr/>
              </a:p>
            </p:txBody>
          </p:sp>
          <p:sp>
            <p:nvSpPr>
              <p:cNvPr id="38" name="object 38"/>
              <p:cNvSpPr/>
              <p:nvPr/>
            </p:nvSpPr>
            <p:spPr>
              <a:xfrm>
                <a:off x="4229100" y="2674620"/>
                <a:ext cx="646430" cy="181610"/>
              </a:xfrm>
              <a:custGeom>
                <a:avLst/>
                <a:gdLst/>
                <a:ahLst/>
                <a:cxnLst/>
                <a:rect l="l" t="t" r="r" b="b"/>
                <a:pathLst>
                  <a:path w="646429" h="181610">
                    <a:moveTo>
                      <a:pt x="0" y="181355"/>
                    </a:moveTo>
                    <a:lnTo>
                      <a:pt x="646176" y="181355"/>
                    </a:lnTo>
                    <a:lnTo>
                      <a:pt x="646176" y="0"/>
                    </a:lnTo>
                    <a:lnTo>
                      <a:pt x="0" y="0"/>
                    </a:lnTo>
                    <a:lnTo>
                      <a:pt x="0" y="181355"/>
                    </a:lnTo>
                    <a:close/>
                  </a:path>
                </a:pathLst>
              </a:custGeom>
              <a:ln w="9144">
                <a:solidFill>
                  <a:srgbClr val="FFFFFF"/>
                </a:solidFill>
              </a:ln>
            </p:spPr>
            <p:txBody>
              <a:bodyPr wrap="square" lIns="0" tIns="0" rIns="0" bIns="0" rtlCol="0"/>
              <a:lstStyle/>
              <a:p>
                <a:endParaRPr/>
              </a:p>
            </p:txBody>
          </p:sp>
        </p:grpSp>
        <p:sp>
          <p:nvSpPr>
            <p:cNvPr id="153" name="object 83">
              <a:extLst>
                <a:ext uri="{FF2B5EF4-FFF2-40B4-BE49-F238E27FC236}">
                  <a16:creationId xmlns:a16="http://schemas.microsoft.com/office/drawing/2014/main" id="{CE7F03E0-3DDF-A382-2F84-B9201136FC83}"/>
                </a:ext>
              </a:extLst>
            </p:cNvPr>
            <p:cNvSpPr txBox="1"/>
            <p:nvPr/>
          </p:nvSpPr>
          <p:spPr>
            <a:xfrm>
              <a:off x="4894389" y="2705021"/>
              <a:ext cx="251460" cy="192360"/>
            </a:xfrm>
            <a:prstGeom prst="rect">
              <a:avLst/>
            </a:prstGeom>
          </p:spPr>
          <p:txBody>
            <a:bodyPr vert="horz" wrap="square" lIns="0" tIns="12700" rIns="0" bIns="0" rtlCol="0">
              <a:spAutoFit/>
            </a:bodyPr>
            <a:lstStyle/>
            <a:p>
              <a:pPr marL="35560">
                <a:lnSpc>
                  <a:spcPts val="1440"/>
                </a:lnSpc>
                <a:spcBef>
                  <a:spcPts val="100"/>
                </a:spcBef>
              </a:pPr>
              <a:r>
                <a:rPr sz="1200" spc="-25" dirty="0">
                  <a:latin typeface="Calibri"/>
                  <a:cs typeface="Calibri"/>
                </a:rPr>
                <a:t>7.9</a:t>
              </a:r>
              <a:endParaRPr sz="1200" dirty="0">
                <a:latin typeface="Calibri"/>
                <a:cs typeface="Calibri"/>
              </a:endParaRPr>
            </a:p>
          </p:txBody>
        </p:sp>
        <p:grpSp>
          <p:nvGrpSpPr>
            <p:cNvPr id="48" name="object 48" descr="Bar representing 'Jordan' for EU should not provide support. Represents 9.6%."/>
            <p:cNvGrpSpPr/>
            <p:nvPr/>
          </p:nvGrpSpPr>
          <p:grpSpPr>
            <a:xfrm>
              <a:off x="4224528" y="2487167"/>
              <a:ext cx="794385" cy="192405"/>
              <a:chOff x="4224528" y="2487167"/>
              <a:chExt cx="794385" cy="192405"/>
            </a:xfrm>
          </p:grpSpPr>
          <p:sp>
            <p:nvSpPr>
              <p:cNvPr id="49" name="object 49"/>
              <p:cNvSpPr/>
              <p:nvPr/>
            </p:nvSpPr>
            <p:spPr>
              <a:xfrm>
                <a:off x="4229100" y="2491739"/>
                <a:ext cx="784860" cy="182880"/>
              </a:xfrm>
              <a:custGeom>
                <a:avLst/>
                <a:gdLst/>
                <a:ahLst/>
                <a:cxnLst/>
                <a:rect l="l" t="t" r="r" b="b"/>
                <a:pathLst>
                  <a:path w="784860" h="182880">
                    <a:moveTo>
                      <a:pt x="784860" y="0"/>
                    </a:moveTo>
                    <a:lnTo>
                      <a:pt x="0" y="0"/>
                    </a:lnTo>
                    <a:lnTo>
                      <a:pt x="0" y="182879"/>
                    </a:lnTo>
                    <a:lnTo>
                      <a:pt x="784860" y="182879"/>
                    </a:lnTo>
                    <a:lnTo>
                      <a:pt x="784860" y="0"/>
                    </a:lnTo>
                    <a:close/>
                  </a:path>
                </a:pathLst>
              </a:custGeom>
              <a:solidFill>
                <a:srgbClr val="FFC000"/>
              </a:solidFill>
            </p:spPr>
            <p:txBody>
              <a:bodyPr wrap="square" lIns="0" tIns="0" rIns="0" bIns="0" rtlCol="0"/>
              <a:lstStyle/>
              <a:p>
                <a:endParaRPr/>
              </a:p>
            </p:txBody>
          </p:sp>
          <p:sp>
            <p:nvSpPr>
              <p:cNvPr id="50" name="object 50"/>
              <p:cNvSpPr/>
              <p:nvPr/>
            </p:nvSpPr>
            <p:spPr>
              <a:xfrm>
                <a:off x="4229100" y="2491739"/>
                <a:ext cx="784860" cy="182880"/>
              </a:xfrm>
              <a:custGeom>
                <a:avLst/>
                <a:gdLst/>
                <a:ahLst/>
                <a:cxnLst/>
                <a:rect l="l" t="t" r="r" b="b"/>
                <a:pathLst>
                  <a:path w="784860" h="182880">
                    <a:moveTo>
                      <a:pt x="0" y="182879"/>
                    </a:moveTo>
                    <a:lnTo>
                      <a:pt x="784860" y="182879"/>
                    </a:lnTo>
                    <a:lnTo>
                      <a:pt x="784860" y="0"/>
                    </a:lnTo>
                    <a:lnTo>
                      <a:pt x="0" y="0"/>
                    </a:lnTo>
                    <a:lnTo>
                      <a:pt x="0" y="182879"/>
                    </a:lnTo>
                    <a:close/>
                  </a:path>
                </a:pathLst>
              </a:custGeom>
              <a:ln w="9144">
                <a:solidFill>
                  <a:srgbClr val="FFFFFF"/>
                </a:solidFill>
              </a:ln>
            </p:spPr>
            <p:txBody>
              <a:bodyPr wrap="square" lIns="0" tIns="0" rIns="0" bIns="0" rtlCol="0"/>
              <a:lstStyle/>
              <a:p>
                <a:endParaRPr/>
              </a:p>
            </p:txBody>
          </p:sp>
        </p:grpSp>
        <p:sp>
          <p:nvSpPr>
            <p:cNvPr id="87" name="object 87"/>
            <p:cNvSpPr txBox="1"/>
            <p:nvPr/>
          </p:nvSpPr>
          <p:spPr>
            <a:xfrm>
              <a:off x="5077205" y="2470150"/>
              <a:ext cx="218440" cy="208279"/>
            </a:xfrm>
            <a:prstGeom prst="rect">
              <a:avLst/>
            </a:prstGeom>
          </p:spPr>
          <p:txBody>
            <a:bodyPr vert="horz" wrap="square" lIns="0" tIns="12700" rIns="0" bIns="0" rtlCol="0">
              <a:spAutoFit/>
            </a:bodyPr>
            <a:lstStyle/>
            <a:p>
              <a:pPr marL="12700">
                <a:lnSpc>
                  <a:spcPct val="100000"/>
                </a:lnSpc>
                <a:spcBef>
                  <a:spcPts val="100"/>
                </a:spcBef>
              </a:pPr>
              <a:r>
                <a:rPr sz="1200" spc="-25" dirty="0">
                  <a:latin typeface="Calibri"/>
                  <a:cs typeface="Calibri"/>
                </a:rPr>
                <a:t>9.6</a:t>
              </a:r>
              <a:endParaRPr sz="1200">
                <a:latin typeface="Calibri"/>
                <a:cs typeface="Calibri"/>
              </a:endParaRPr>
            </a:p>
          </p:txBody>
        </p:sp>
        <p:grpSp>
          <p:nvGrpSpPr>
            <p:cNvPr id="60" name="object 60" descr="Bar representing 'Libya' for EU should not provide support. Represents 6.9%."/>
            <p:cNvGrpSpPr/>
            <p:nvPr/>
          </p:nvGrpSpPr>
          <p:grpSpPr>
            <a:xfrm>
              <a:off x="4224528" y="2304288"/>
              <a:ext cx="573405" cy="192405"/>
              <a:chOff x="4224528" y="2304288"/>
              <a:chExt cx="573405" cy="192405"/>
            </a:xfrm>
          </p:grpSpPr>
          <p:sp>
            <p:nvSpPr>
              <p:cNvPr id="61" name="object 61"/>
              <p:cNvSpPr/>
              <p:nvPr/>
            </p:nvSpPr>
            <p:spPr>
              <a:xfrm>
                <a:off x="4229100" y="2308860"/>
                <a:ext cx="563880" cy="182880"/>
              </a:xfrm>
              <a:custGeom>
                <a:avLst/>
                <a:gdLst/>
                <a:ahLst/>
                <a:cxnLst/>
                <a:rect l="l" t="t" r="r" b="b"/>
                <a:pathLst>
                  <a:path w="563879" h="182880">
                    <a:moveTo>
                      <a:pt x="563879" y="0"/>
                    </a:moveTo>
                    <a:lnTo>
                      <a:pt x="0" y="0"/>
                    </a:lnTo>
                    <a:lnTo>
                      <a:pt x="0" y="182879"/>
                    </a:lnTo>
                    <a:lnTo>
                      <a:pt x="563879" y="182879"/>
                    </a:lnTo>
                    <a:lnTo>
                      <a:pt x="563879" y="0"/>
                    </a:lnTo>
                    <a:close/>
                  </a:path>
                </a:pathLst>
              </a:custGeom>
              <a:solidFill>
                <a:srgbClr val="00AF50"/>
              </a:solidFill>
            </p:spPr>
            <p:txBody>
              <a:bodyPr wrap="square" lIns="0" tIns="0" rIns="0" bIns="0" rtlCol="0"/>
              <a:lstStyle/>
              <a:p>
                <a:endParaRPr/>
              </a:p>
            </p:txBody>
          </p:sp>
          <p:sp>
            <p:nvSpPr>
              <p:cNvPr id="62" name="object 62"/>
              <p:cNvSpPr/>
              <p:nvPr/>
            </p:nvSpPr>
            <p:spPr>
              <a:xfrm>
                <a:off x="4229100" y="2308860"/>
                <a:ext cx="563880" cy="182880"/>
              </a:xfrm>
              <a:custGeom>
                <a:avLst/>
                <a:gdLst/>
                <a:ahLst/>
                <a:cxnLst/>
                <a:rect l="l" t="t" r="r" b="b"/>
                <a:pathLst>
                  <a:path w="563879" h="182880">
                    <a:moveTo>
                      <a:pt x="0" y="182879"/>
                    </a:moveTo>
                    <a:lnTo>
                      <a:pt x="563879" y="182879"/>
                    </a:lnTo>
                    <a:lnTo>
                      <a:pt x="563879" y="0"/>
                    </a:lnTo>
                    <a:lnTo>
                      <a:pt x="0" y="0"/>
                    </a:lnTo>
                    <a:lnTo>
                      <a:pt x="0" y="182879"/>
                    </a:lnTo>
                    <a:close/>
                  </a:path>
                </a:pathLst>
              </a:custGeom>
              <a:ln w="9144">
                <a:solidFill>
                  <a:srgbClr val="FFFFFF"/>
                </a:solidFill>
              </a:ln>
            </p:spPr>
            <p:txBody>
              <a:bodyPr wrap="square" lIns="0" tIns="0" rIns="0" bIns="0" rtlCol="0"/>
              <a:lstStyle/>
              <a:p>
                <a:endParaRPr/>
              </a:p>
            </p:txBody>
          </p:sp>
        </p:grpSp>
        <p:sp>
          <p:nvSpPr>
            <p:cNvPr id="92" name="object 92"/>
            <p:cNvSpPr txBox="1"/>
            <p:nvPr/>
          </p:nvSpPr>
          <p:spPr>
            <a:xfrm>
              <a:off x="4828920" y="2282973"/>
              <a:ext cx="357505" cy="192360"/>
            </a:xfrm>
            <a:prstGeom prst="rect">
              <a:avLst/>
            </a:prstGeom>
          </p:spPr>
          <p:txBody>
            <a:bodyPr vert="horz" wrap="square" lIns="0" tIns="12700" rIns="0" bIns="0" rtlCol="0">
              <a:spAutoFit/>
            </a:bodyPr>
            <a:lstStyle/>
            <a:p>
              <a:pPr marL="151130">
                <a:lnSpc>
                  <a:spcPts val="1440"/>
                </a:lnSpc>
              </a:pPr>
              <a:r>
                <a:rPr sz="1200" spc="-25" dirty="0">
                  <a:latin typeface="Calibri"/>
                  <a:cs typeface="Calibri"/>
                </a:rPr>
                <a:t>6.9</a:t>
              </a:r>
              <a:endParaRPr sz="1200" dirty="0">
                <a:latin typeface="Calibri"/>
                <a:cs typeface="Calibri"/>
              </a:endParaRPr>
            </a:p>
          </p:txBody>
        </p:sp>
        <p:grpSp>
          <p:nvGrpSpPr>
            <p:cNvPr id="72" name="object 72" descr="Bar representing 'Morocco' for EU should not provide support. Represents 5.2%."/>
            <p:cNvGrpSpPr/>
            <p:nvPr/>
          </p:nvGrpSpPr>
          <p:grpSpPr>
            <a:xfrm>
              <a:off x="4219955" y="2068067"/>
              <a:ext cx="439420" cy="4790440"/>
              <a:chOff x="4219955" y="2068067"/>
              <a:chExt cx="439420" cy="4790440"/>
            </a:xfrm>
          </p:grpSpPr>
          <p:sp>
            <p:nvSpPr>
              <p:cNvPr id="73" name="object 73"/>
              <p:cNvSpPr/>
              <p:nvPr/>
            </p:nvSpPr>
            <p:spPr>
              <a:xfrm>
                <a:off x="4229099" y="2127503"/>
                <a:ext cx="425450" cy="181610"/>
              </a:xfrm>
              <a:custGeom>
                <a:avLst/>
                <a:gdLst/>
                <a:ahLst/>
                <a:cxnLst/>
                <a:rect l="l" t="t" r="r" b="b"/>
                <a:pathLst>
                  <a:path w="425450" h="181610">
                    <a:moveTo>
                      <a:pt x="425196" y="0"/>
                    </a:moveTo>
                    <a:lnTo>
                      <a:pt x="0" y="0"/>
                    </a:lnTo>
                    <a:lnTo>
                      <a:pt x="0" y="181355"/>
                    </a:lnTo>
                    <a:lnTo>
                      <a:pt x="425196" y="181355"/>
                    </a:lnTo>
                    <a:lnTo>
                      <a:pt x="425196" y="0"/>
                    </a:lnTo>
                    <a:close/>
                  </a:path>
                </a:pathLst>
              </a:custGeom>
              <a:solidFill>
                <a:srgbClr val="DBDBDB"/>
              </a:solidFill>
            </p:spPr>
            <p:txBody>
              <a:bodyPr wrap="square" lIns="0" tIns="0" rIns="0" bIns="0" rtlCol="0"/>
              <a:lstStyle/>
              <a:p>
                <a:endParaRPr/>
              </a:p>
            </p:txBody>
          </p:sp>
          <p:sp>
            <p:nvSpPr>
              <p:cNvPr id="74" name="object 74"/>
              <p:cNvSpPr/>
              <p:nvPr/>
            </p:nvSpPr>
            <p:spPr>
              <a:xfrm>
                <a:off x="4229099" y="2127503"/>
                <a:ext cx="425450" cy="181610"/>
              </a:xfrm>
              <a:custGeom>
                <a:avLst/>
                <a:gdLst/>
                <a:ahLst/>
                <a:cxnLst/>
                <a:rect l="l" t="t" r="r" b="b"/>
                <a:pathLst>
                  <a:path w="425450" h="181610">
                    <a:moveTo>
                      <a:pt x="0" y="181355"/>
                    </a:moveTo>
                    <a:lnTo>
                      <a:pt x="425196" y="181355"/>
                    </a:lnTo>
                    <a:lnTo>
                      <a:pt x="425196" y="0"/>
                    </a:lnTo>
                    <a:lnTo>
                      <a:pt x="0" y="0"/>
                    </a:lnTo>
                    <a:lnTo>
                      <a:pt x="0" y="181355"/>
                    </a:lnTo>
                    <a:close/>
                  </a:path>
                </a:pathLst>
              </a:custGeom>
              <a:ln w="9144">
                <a:solidFill>
                  <a:srgbClr val="FFFFFF"/>
                </a:solidFill>
              </a:ln>
            </p:spPr>
            <p:txBody>
              <a:bodyPr wrap="square" lIns="0" tIns="0" rIns="0" bIns="0" rtlCol="0"/>
              <a:lstStyle/>
              <a:p>
                <a:endParaRPr/>
              </a:p>
            </p:txBody>
          </p:sp>
          <p:sp>
            <p:nvSpPr>
              <p:cNvPr id="75" name="object 75"/>
              <p:cNvSpPr/>
              <p:nvPr/>
            </p:nvSpPr>
            <p:spPr>
              <a:xfrm>
                <a:off x="4219955" y="2068067"/>
                <a:ext cx="18415" cy="4790440"/>
              </a:xfrm>
              <a:custGeom>
                <a:avLst/>
                <a:gdLst/>
                <a:ahLst/>
                <a:cxnLst/>
                <a:rect l="l" t="t" r="r" b="b"/>
                <a:pathLst>
                  <a:path w="18414" h="4790440">
                    <a:moveTo>
                      <a:pt x="18288" y="0"/>
                    </a:moveTo>
                    <a:lnTo>
                      <a:pt x="0" y="0"/>
                    </a:lnTo>
                    <a:lnTo>
                      <a:pt x="0" y="4789931"/>
                    </a:lnTo>
                    <a:lnTo>
                      <a:pt x="18288" y="4789931"/>
                    </a:lnTo>
                    <a:lnTo>
                      <a:pt x="18288" y="0"/>
                    </a:lnTo>
                    <a:close/>
                  </a:path>
                </a:pathLst>
              </a:custGeom>
              <a:solidFill>
                <a:srgbClr val="404040"/>
              </a:solidFill>
            </p:spPr>
            <p:txBody>
              <a:bodyPr wrap="square" lIns="0" tIns="0" rIns="0" bIns="0" rtlCol="0"/>
              <a:lstStyle/>
              <a:p>
                <a:endParaRPr/>
              </a:p>
            </p:txBody>
          </p:sp>
        </p:grpSp>
        <p:sp>
          <p:nvSpPr>
            <p:cNvPr id="154" name="object 92">
              <a:extLst>
                <a:ext uri="{FF2B5EF4-FFF2-40B4-BE49-F238E27FC236}">
                  <a16:creationId xmlns:a16="http://schemas.microsoft.com/office/drawing/2014/main" id="{5C3A8E47-3CB3-59E4-9419-7FD8F8FDF51E}"/>
                </a:ext>
              </a:extLst>
            </p:cNvPr>
            <p:cNvSpPr txBox="1"/>
            <p:nvPr/>
          </p:nvSpPr>
          <p:spPr>
            <a:xfrm>
              <a:off x="4581421" y="2118581"/>
              <a:ext cx="357505" cy="192360"/>
            </a:xfrm>
            <a:prstGeom prst="rect">
              <a:avLst/>
            </a:prstGeom>
          </p:spPr>
          <p:txBody>
            <a:bodyPr vert="horz" wrap="square" lIns="0" tIns="12700" rIns="0" bIns="0" rtlCol="0">
              <a:spAutoFit/>
            </a:bodyPr>
            <a:lstStyle/>
            <a:p>
              <a:pPr marL="151130">
                <a:lnSpc>
                  <a:spcPts val="1440"/>
                </a:lnSpc>
              </a:pPr>
              <a:r>
                <a:rPr lang="en-GB" sz="1200" spc="-25" dirty="0">
                  <a:latin typeface="Calibri"/>
                  <a:cs typeface="Calibri"/>
                </a:rPr>
                <a:t>5.2</a:t>
              </a:r>
              <a:endParaRPr sz="1200" dirty="0">
                <a:latin typeface="Calibri"/>
                <a:cs typeface="Calibri"/>
              </a:endParaRPr>
            </a:p>
          </p:txBody>
        </p:sp>
      </p:grpSp>
      <p:grpSp>
        <p:nvGrpSpPr>
          <p:cNvPr id="151" name="Group 150" descr="Stop support to Israel">
            <a:extLst>
              <a:ext uri="{FF2B5EF4-FFF2-40B4-BE49-F238E27FC236}">
                <a16:creationId xmlns:a16="http://schemas.microsoft.com/office/drawing/2014/main" id="{CF1DBF16-823B-AEB7-E8FA-E408EF8AE7AB}"/>
              </a:ext>
            </a:extLst>
          </p:cNvPr>
          <p:cNvGrpSpPr/>
          <p:nvPr/>
        </p:nvGrpSpPr>
        <p:grpSpPr>
          <a:xfrm>
            <a:off x="2233676" y="3317875"/>
            <a:ext cx="4105274" cy="1120394"/>
            <a:chOff x="2233676" y="3317875"/>
            <a:chExt cx="4105274" cy="1120394"/>
          </a:xfrm>
        </p:grpSpPr>
        <p:sp>
          <p:nvSpPr>
            <p:cNvPr id="95" name="object 95"/>
            <p:cNvSpPr txBox="1"/>
            <p:nvPr/>
          </p:nvSpPr>
          <p:spPr>
            <a:xfrm>
              <a:off x="2233676" y="3729685"/>
              <a:ext cx="1818639" cy="269240"/>
            </a:xfrm>
            <a:prstGeom prst="rect">
              <a:avLst/>
            </a:prstGeom>
          </p:spPr>
          <p:txBody>
            <a:bodyPr vert="horz" wrap="square" lIns="0" tIns="12065" rIns="0" bIns="0" rtlCol="0">
              <a:spAutoFit/>
            </a:bodyPr>
            <a:lstStyle/>
            <a:p>
              <a:pPr marL="12700">
                <a:lnSpc>
                  <a:spcPct val="100000"/>
                </a:lnSpc>
                <a:spcBef>
                  <a:spcPts val="95"/>
                </a:spcBef>
              </a:pPr>
              <a:r>
                <a:rPr sz="1600" dirty="0">
                  <a:latin typeface="Calibri"/>
                  <a:cs typeface="Calibri"/>
                </a:rPr>
                <a:t>Stop</a:t>
              </a:r>
              <a:r>
                <a:rPr sz="1600" spc="-50" dirty="0">
                  <a:latin typeface="Calibri"/>
                  <a:cs typeface="Calibri"/>
                </a:rPr>
                <a:t> </a:t>
              </a:r>
              <a:r>
                <a:rPr sz="1600" dirty="0">
                  <a:latin typeface="Calibri"/>
                  <a:cs typeface="Calibri"/>
                </a:rPr>
                <a:t>Support</a:t>
              </a:r>
              <a:r>
                <a:rPr sz="1600" spc="-50" dirty="0">
                  <a:latin typeface="Calibri"/>
                  <a:cs typeface="Calibri"/>
                </a:rPr>
                <a:t> </a:t>
              </a:r>
              <a:r>
                <a:rPr sz="1600" dirty="0">
                  <a:latin typeface="Calibri"/>
                  <a:cs typeface="Calibri"/>
                </a:rPr>
                <a:t>to</a:t>
              </a:r>
              <a:r>
                <a:rPr sz="1600" spc="-40" dirty="0">
                  <a:latin typeface="Calibri"/>
                  <a:cs typeface="Calibri"/>
                </a:rPr>
                <a:t> </a:t>
              </a:r>
              <a:r>
                <a:rPr sz="1600" spc="-10" dirty="0">
                  <a:latin typeface="Calibri"/>
                  <a:cs typeface="Calibri"/>
                </a:rPr>
                <a:t>Israel</a:t>
              </a:r>
              <a:endParaRPr sz="1600" dirty="0">
                <a:latin typeface="Calibri"/>
                <a:cs typeface="Calibri"/>
              </a:endParaRPr>
            </a:p>
          </p:txBody>
        </p:sp>
        <p:grpSp>
          <p:nvGrpSpPr>
            <p:cNvPr id="9" name="object 9" descr="Bar representing 'Sample' for Stop Support to Israel. Represents 16.5%."/>
            <p:cNvGrpSpPr/>
            <p:nvPr/>
          </p:nvGrpSpPr>
          <p:grpSpPr>
            <a:xfrm>
              <a:off x="4224528" y="4245864"/>
              <a:ext cx="1358265" cy="192405"/>
              <a:chOff x="4224528" y="4245864"/>
              <a:chExt cx="1358265" cy="192405"/>
            </a:xfrm>
          </p:grpSpPr>
          <p:sp>
            <p:nvSpPr>
              <p:cNvPr id="10" name="object 10"/>
              <p:cNvSpPr/>
              <p:nvPr/>
            </p:nvSpPr>
            <p:spPr>
              <a:xfrm>
                <a:off x="4229100" y="4250436"/>
                <a:ext cx="1348740" cy="182880"/>
              </a:xfrm>
              <a:custGeom>
                <a:avLst/>
                <a:gdLst/>
                <a:ahLst/>
                <a:cxnLst/>
                <a:rect l="l" t="t" r="r" b="b"/>
                <a:pathLst>
                  <a:path w="1348739" h="182879">
                    <a:moveTo>
                      <a:pt x="1348739" y="0"/>
                    </a:moveTo>
                    <a:lnTo>
                      <a:pt x="0" y="0"/>
                    </a:lnTo>
                    <a:lnTo>
                      <a:pt x="0" y="182880"/>
                    </a:lnTo>
                    <a:lnTo>
                      <a:pt x="1348739" y="182880"/>
                    </a:lnTo>
                    <a:lnTo>
                      <a:pt x="1348739" y="0"/>
                    </a:lnTo>
                    <a:close/>
                  </a:path>
                </a:pathLst>
              </a:custGeom>
              <a:solidFill>
                <a:srgbClr val="7E7E7E"/>
              </a:solidFill>
            </p:spPr>
            <p:txBody>
              <a:bodyPr wrap="square" lIns="0" tIns="0" rIns="0" bIns="0" rtlCol="0"/>
              <a:lstStyle/>
              <a:p>
                <a:endParaRPr/>
              </a:p>
            </p:txBody>
          </p:sp>
          <p:sp>
            <p:nvSpPr>
              <p:cNvPr id="11" name="object 11"/>
              <p:cNvSpPr/>
              <p:nvPr/>
            </p:nvSpPr>
            <p:spPr>
              <a:xfrm>
                <a:off x="4229100" y="4250436"/>
                <a:ext cx="1348740" cy="182880"/>
              </a:xfrm>
              <a:custGeom>
                <a:avLst/>
                <a:gdLst/>
                <a:ahLst/>
                <a:cxnLst/>
                <a:rect l="l" t="t" r="r" b="b"/>
                <a:pathLst>
                  <a:path w="1348739" h="182879">
                    <a:moveTo>
                      <a:pt x="0" y="182880"/>
                    </a:moveTo>
                    <a:lnTo>
                      <a:pt x="1348739" y="182880"/>
                    </a:lnTo>
                    <a:lnTo>
                      <a:pt x="1348739" y="0"/>
                    </a:lnTo>
                    <a:lnTo>
                      <a:pt x="0" y="0"/>
                    </a:lnTo>
                    <a:lnTo>
                      <a:pt x="0" y="182880"/>
                    </a:lnTo>
                    <a:close/>
                  </a:path>
                </a:pathLst>
              </a:custGeom>
              <a:ln w="9144">
                <a:solidFill>
                  <a:srgbClr val="FFFFFF"/>
                </a:solidFill>
              </a:ln>
            </p:spPr>
            <p:txBody>
              <a:bodyPr wrap="square" lIns="0" tIns="0" rIns="0" bIns="0" rtlCol="0"/>
              <a:lstStyle/>
              <a:p>
                <a:endParaRPr/>
              </a:p>
            </p:txBody>
          </p:sp>
        </p:grpSp>
        <p:sp>
          <p:nvSpPr>
            <p:cNvPr id="148" name="object 90">
              <a:extLst>
                <a:ext uri="{FF2B5EF4-FFF2-40B4-BE49-F238E27FC236}">
                  <a16:creationId xmlns:a16="http://schemas.microsoft.com/office/drawing/2014/main" id="{49FCE4EE-212C-0C39-0461-66BC8D6738B6}"/>
                </a:ext>
              </a:extLst>
            </p:cNvPr>
            <p:cNvSpPr txBox="1"/>
            <p:nvPr/>
          </p:nvSpPr>
          <p:spPr>
            <a:xfrm>
              <a:off x="4830434" y="4219330"/>
              <a:ext cx="1134745" cy="218008"/>
            </a:xfrm>
            <a:prstGeom prst="rect">
              <a:avLst/>
            </a:prstGeom>
          </p:spPr>
          <p:txBody>
            <a:bodyPr vert="horz" wrap="square" lIns="0" tIns="12700" rIns="0" bIns="0" rtlCol="0">
              <a:spAutoFit/>
            </a:bodyPr>
            <a:lstStyle/>
            <a:p>
              <a:pPr marL="805815">
                <a:lnSpc>
                  <a:spcPts val="1614"/>
                </a:lnSpc>
              </a:pPr>
              <a:r>
                <a:rPr sz="1400" spc="-20" dirty="0">
                  <a:latin typeface="Calibri"/>
                  <a:cs typeface="Calibri"/>
                </a:rPr>
                <a:t>16.5</a:t>
              </a:r>
              <a:endParaRPr sz="1400" dirty="0">
                <a:latin typeface="Calibri"/>
                <a:cs typeface="Calibri"/>
              </a:endParaRPr>
            </a:p>
          </p:txBody>
        </p:sp>
        <p:grpSp>
          <p:nvGrpSpPr>
            <p:cNvPr id="21" name="object 21" descr="Bar representing 'Egypt' for Stop Support to Israel. Represents 7.9%."/>
            <p:cNvGrpSpPr/>
            <p:nvPr/>
          </p:nvGrpSpPr>
          <p:grpSpPr>
            <a:xfrm>
              <a:off x="4224528" y="4064508"/>
              <a:ext cx="655320" cy="190500"/>
              <a:chOff x="4224528" y="4064508"/>
              <a:chExt cx="655320" cy="190500"/>
            </a:xfrm>
          </p:grpSpPr>
          <p:sp>
            <p:nvSpPr>
              <p:cNvPr id="22" name="object 22"/>
              <p:cNvSpPr/>
              <p:nvPr/>
            </p:nvSpPr>
            <p:spPr>
              <a:xfrm>
                <a:off x="4229100" y="4069080"/>
                <a:ext cx="646430" cy="181610"/>
              </a:xfrm>
              <a:custGeom>
                <a:avLst/>
                <a:gdLst/>
                <a:ahLst/>
                <a:cxnLst/>
                <a:rect l="l" t="t" r="r" b="b"/>
                <a:pathLst>
                  <a:path w="646429" h="181610">
                    <a:moveTo>
                      <a:pt x="646176" y="0"/>
                    </a:moveTo>
                    <a:lnTo>
                      <a:pt x="0" y="0"/>
                    </a:lnTo>
                    <a:lnTo>
                      <a:pt x="0" y="181356"/>
                    </a:lnTo>
                    <a:lnTo>
                      <a:pt x="646176" y="181356"/>
                    </a:lnTo>
                    <a:lnTo>
                      <a:pt x="646176" y="0"/>
                    </a:lnTo>
                    <a:close/>
                  </a:path>
                </a:pathLst>
              </a:custGeom>
              <a:solidFill>
                <a:srgbClr val="C00000"/>
              </a:solidFill>
            </p:spPr>
            <p:txBody>
              <a:bodyPr wrap="square" lIns="0" tIns="0" rIns="0" bIns="0" rtlCol="0"/>
              <a:lstStyle/>
              <a:p>
                <a:endParaRPr/>
              </a:p>
            </p:txBody>
          </p:sp>
          <p:sp>
            <p:nvSpPr>
              <p:cNvPr id="23" name="object 23"/>
              <p:cNvSpPr/>
              <p:nvPr/>
            </p:nvSpPr>
            <p:spPr>
              <a:xfrm>
                <a:off x="4229100" y="4069080"/>
                <a:ext cx="646430" cy="181610"/>
              </a:xfrm>
              <a:custGeom>
                <a:avLst/>
                <a:gdLst/>
                <a:ahLst/>
                <a:cxnLst/>
                <a:rect l="l" t="t" r="r" b="b"/>
                <a:pathLst>
                  <a:path w="646429" h="181610">
                    <a:moveTo>
                      <a:pt x="0" y="181356"/>
                    </a:moveTo>
                    <a:lnTo>
                      <a:pt x="646176" y="181356"/>
                    </a:lnTo>
                    <a:lnTo>
                      <a:pt x="646176" y="0"/>
                    </a:lnTo>
                    <a:lnTo>
                      <a:pt x="0" y="0"/>
                    </a:lnTo>
                    <a:lnTo>
                      <a:pt x="0" y="181356"/>
                    </a:lnTo>
                    <a:close/>
                  </a:path>
                </a:pathLst>
              </a:custGeom>
              <a:ln w="9144">
                <a:solidFill>
                  <a:srgbClr val="FFFFFF"/>
                </a:solidFill>
              </a:ln>
            </p:spPr>
            <p:txBody>
              <a:bodyPr wrap="square" lIns="0" tIns="0" rIns="0" bIns="0" rtlCol="0"/>
              <a:lstStyle/>
              <a:p>
                <a:endParaRPr/>
              </a:p>
            </p:txBody>
          </p:sp>
        </p:grpSp>
        <p:sp>
          <p:nvSpPr>
            <p:cNvPr id="147" name="object 90">
              <a:extLst>
                <a:ext uri="{FF2B5EF4-FFF2-40B4-BE49-F238E27FC236}">
                  <a16:creationId xmlns:a16="http://schemas.microsoft.com/office/drawing/2014/main" id="{D45D4F9A-9B2D-9A4F-EB3A-B5376BF16AD4}"/>
                </a:ext>
              </a:extLst>
            </p:cNvPr>
            <p:cNvSpPr txBox="1"/>
            <p:nvPr/>
          </p:nvSpPr>
          <p:spPr>
            <a:xfrm>
              <a:off x="4843589" y="4082906"/>
              <a:ext cx="1134745" cy="192360"/>
            </a:xfrm>
            <a:prstGeom prst="rect">
              <a:avLst/>
            </a:prstGeom>
          </p:spPr>
          <p:txBody>
            <a:bodyPr vert="horz" wrap="square" lIns="0" tIns="12700" rIns="0" bIns="0" rtlCol="0">
              <a:spAutoFit/>
            </a:bodyPr>
            <a:lstStyle/>
            <a:p>
              <a:pPr marL="102235">
                <a:lnSpc>
                  <a:spcPts val="1375"/>
                </a:lnSpc>
                <a:spcBef>
                  <a:spcPts val="100"/>
                </a:spcBef>
              </a:pPr>
              <a:r>
                <a:rPr sz="1200" spc="-25" dirty="0">
                  <a:latin typeface="Calibri"/>
                  <a:cs typeface="Calibri"/>
                </a:rPr>
                <a:t>7.9</a:t>
              </a:r>
              <a:endParaRPr sz="1200" dirty="0">
                <a:latin typeface="Calibri"/>
                <a:cs typeface="Calibri"/>
              </a:endParaRPr>
            </a:p>
          </p:txBody>
        </p:sp>
        <p:grpSp>
          <p:nvGrpSpPr>
            <p:cNvPr id="33" name="object 33" descr="Bar representing 'Iraq' for Stop Support to Israel. Represents 13.7%."/>
            <p:cNvGrpSpPr/>
            <p:nvPr/>
          </p:nvGrpSpPr>
          <p:grpSpPr>
            <a:xfrm>
              <a:off x="4224528" y="3881628"/>
              <a:ext cx="1129665" cy="192405"/>
              <a:chOff x="4224528" y="3881628"/>
              <a:chExt cx="1129665" cy="192405"/>
            </a:xfrm>
          </p:grpSpPr>
          <p:sp>
            <p:nvSpPr>
              <p:cNvPr id="34" name="object 34"/>
              <p:cNvSpPr/>
              <p:nvPr/>
            </p:nvSpPr>
            <p:spPr>
              <a:xfrm>
                <a:off x="4229100" y="3886200"/>
                <a:ext cx="1120140" cy="182880"/>
              </a:xfrm>
              <a:custGeom>
                <a:avLst/>
                <a:gdLst/>
                <a:ahLst/>
                <a:cxnLst/>
                <a:rect l="l" t="t" r="r" b="b"/>
                <a:pathLst>
                  <a:path w="1120139" h="182879">
                    <a:moveTo>
                      <a:pt x="1120139" y="0"/>
                    </a:moveTo>
                    <a:lnTo>
                      <a:pt x="0" y="0"/>
                    </a:lnTo>
                    <a:lnTo>
                      <a:pt x="0" y="182880"/>
                    </a:lnTo>
                    <a:lnTo>
                      <a:pt x="1120139" y="182880"/>
                    </a:lnTo>
                    <a:lnTo>
                      <a:pt x="1120139" y="0"/>
                    </a:lnTo>
                    <a:close/>
                  </a:path>
                </a:pathLst>
              </a:custGeom>
              <a:solidFill>
                <a:srgbClr val="FF0000"/>
              </a:solidFill>
            </p:spPr>
            <p:txBody>
              <a:bodyPr wrap="square" lIns="0" tIns="0" rIns="0" bIns="0" rtlCol="0"/>
              <a:lstStyle/>
              <a:p>
                <a:endParaRPr/>
              </a:p>
            </p:txBody>
          </p:sp>
          <p:sp>
            <p:nvSpPr>
              <p:cNvPr id="35" name="object 35"/>
              <p:cNvSpPr/>
              <p:nvPr/>
            </p:nvSpPr>
            <p:spPr>
              <a:xfrm>
                <a:off x="4229100" y="3886200"/>
                <a:ext cx="1120140" cy="182880"/>
              </a:xfrm>
              <a:custGeom>
                <a:avLst/>
                <a:gdLst/>
                <a:ahLst/>
                <a:cxnLst/>
                <a:rect l="l" t="t" r="r" b="b"/>
                <a:pathLst>
                  <a:path w="1120139" h="182879">
                    <a:moveTo>
                      <a:pt x="0" y="182880"/>
                    </a:moveTo>
                    <a:lnTo>
                      <a:pt x="1120139" y="182880"/>
                    </a:lnTo>
                    <a:lnTo>
                      <a:pt x="1120139" y="0"/>
                    </a:lnTo>
                    <a:lnTo>
                      <a:pt x="0" y="0"/>
                    </a:lnTo>
                    <a:lnTo>
                      <a:pt x="0" y="182880"/>
                    </a:lnTo>
                    <a:close/>
                  </a:path>
                </a:pathLst>
              </a:custGeom>
              <a:ln w="9143">
                <a:solidFill>
                  <a:srgbClr val="FFFFFF"/>
                </a:solidFill>
              </a:ln>
            </p:spPr>
            <p:txBody>
              <a:bodyPr wrap="square" lIns="0" tIns="0" rIns="0" bIns="0" rtlCol="0"/>
              <a:lstStyle/>
              <a:p>
                <a:endParaRPr/>
              </a:p>
            </p:txBody>
          </p:sp>
        </p:grpSp>
        <p:sp>
          <p:nvSpPr>
            <p:cNvPr id="82" name="object 82"/>
            <p:cNvSpPr txBox="1"/>
            <p:nvPr/>
          </p:nvSpPr>
          <p:spPr>
            <a:xfrm>
              <a:off x="5412994" y="3864991"/>
              <a:ext cx="296545"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Calibri"/>
                  <a:cs typeface="Calibri"/>
                </a:rPr>
                <a:t>13.7</a:t>
              </a:r>
              <a:endParaRPr sz="1200" dirty="0">
                <a:latin typeface="Calibri"/>
                <a:cs typeface="Calibri"/>
              </a:endParaRPr>
            </a:p>
          </p:txBody>
        </p:sp>
        <p:grpSp>
          <p:nvGrpSpPr>
            <p:cNvPr id="45" name="object 45" descr="Bar representing 'Jordan' for Stop Support to Israel. Represents 21.4%."/>
            <p:cNvGrpSpPr/>
            <p:nvPr/>
          </p:nvGrpSpPr>
          <p:grpSpPr>
            <a:xfrm>
              <a:off x="4224528" y="3698747"/>
              <a:ext cx="1758950" cy="192405"/>
              <a:chOff x="4224528" y="3698747"/>
              <a:chExt cx="1758950" cy="192405"/>
            </a:xfrm>
          </p:grpSpPr>
          <p:sp>
            <p:nvSpPr>
              <p:cNvPr id="46" name="object 46"/>
              <p:cNvSpPr/>
              <p:nvPr/>
            </p:nvSpPr>
            <p:spPr>
              <a:xfrm>
                <a:off x="4229100" y="3703319"/>
                <a:ext cx="1750060" cy="182880"/>
              </a:xfrm>
              <a:custGeom>
                <a:avLst/>
                <a:gdLst/>
                <a:ahLst/>
                <a:cxnLst/>
                <a:rect l="l" t="t" r="r" b="b"/>
                <a:pathLst>
                  <a:path w="1750060" h="182879">
                    <a:moveTo>
                      <a:pt x="1749552" y="0"/>
                    </a:moveTo>
                    <a:lnTo>
                      <a:pt x="0" y="0"/>
                    </a:lnTo>
                    <a:lnTo>
                      <a:pt x="0" y="182879"/>
                    </a:lnTo>
                    <a:lnTo>
                      <a:pt x="1749552" y="182879"/>
                    </a:lnTo>
                    <a:lnTo>
                      <a:pt x="1749552" y="0"/>
                    </a:lnTo>
                    <a:close/>
                  </a:path>
                </a:pathLst>
              </a:custGeom>
              <a:solidFill>
                <a:srgbClr val="FFC000"/>
              </a:solidFill>
            </p:spPr>
            <p:txBody>
              <a:bodyPr wrap="square" lIns="0" tIns="0" rIns="0" bIns="0" rtlCol="0"/>
              <a:lstStyle/>
              <a:p>
                <a:endParaRPr/>
              </a:p>
            </p:txBody>
          </p:sp>
          <p:sp>
            <p:nvSpPr>
              <p:cNvPr id="47" name="object 47"/>
              <p:cNvSpPr/>
              <p:nvPr/>
            </p:nvSpPr>
            <p:spPr>
              <a:xfrm>
                <a:off x="4229100" y="3703319"/>
                <a:ext cx="1750060" cy="182880"/>
              </a:xfrm>
              <a:custGeom>
                <a:avLst/>
                <a:gdLst/>
                <a:ahLst/>
                <a:cxnLst/>
                <a:rect l="l" t="t" r="r" b="b"/>
                <a:pathLst>
                  <a:path w="1750060" h="182879">
                    <a:moveTo>
                      <a:pt x="0" y="182879"/>
                    </a:moveTo>
                    <a:lnTo>
                      <a:pt x="1749552" y="182879"/>
                    </a:lnTo>
                    <a:lnTo>
                      <a:pt x="1749552" y="0"/>
                    </a:lnTo>
                    <a:lnTo>
                      <a:pt x="0" y="0"/>
                    </a:lnTo>
                    <a:lnTo>
                      <a:pt x="0" y="182879"/>
                    </a:lnTo>
                    <a:close/>
                  </a:path>
                </a:pathLst>
              </a:custGeom>
              <a:ln w="9144">
                <a:solidFill>
                  <a:srgbClr val="FFFFFF"/>
                </a:solidFill>
              </a:ln>
            </p:spPr>
            <p:txBody>
              <a:bodyPr wrap="square" lIns="0" tIns="0" rIns="0" bIns="0" rtlCol="0"/>
              <a:lstStyle/>
              <a:p>
                <a:endParaRPr/>
              </a:p>
            </p:txBody>
          </p:sp>
        </p:grpSp>
        <p:sp>
          <p:nvSpPr>
            <p:cNvPr id="86" name="object 86"/>
            <p:cNvSpPr txBox="1"/>
            <p:nvPr/>
          </p:nvSpPr>
          <p:spPr>
            <a:xfrm>
              <a:off x="6042405" y="3682745"/>
              <a:ext cx="296545"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Calibri"/>
                  <a:cs typeface="Calibri"/>
                </a:rPr>
                <a:t>21.4</a:t>
              </a:r>
              <a:endParaRPr sz="1200" dirty="0">
                <a:latin typeface="Calibri"/>
                <a:cs typeface="Calibri"/>
              </a:endParaRPr>
            </a:p>
          </p:txBody>
        </p:sp>
        <p:grpSp>
          <p:nvGrpSpPr>
            <p:cNvPr id="57" name="object 57" descr="Bar representing 'Libya' for Stop Support to Israel. Represents 18.9%."/>
            <p:cNvGrpSpPr/>
            <p:nvPr/>
          </p:nvGrpSpPr>
          <p:grpSpPr>
            <a:xfrm>
              <a:off x="4224528" y="3517391"/>
              <a:ext cx="1554480" cy="190500"/>
              <a:chOff x="4224528" y="3517391"/>
              <a:chExt cx="1554480" cy="190500"/>
            </a:xfrm>
          </p:grpSpPr>
          <p:sp>
            <p:nvSpPr>
              <p:cNvPr id="58" name="object 58"/>
              <p:cNvSpPr/>
              <p:nvPr/>
            </p:nvSpPr>
            <p:spPr>
              <a:xfrm>
                <a:off x="4229100" y="3521963"/>
                <a:ext cx="1545590" cy="181610"/>
              </a:xfrm>
              <a:custGeom>
                <a:avLst/>
                <a:gdLst/>
                <a:ahLst/>
                <a:cxnLst/>
                <a:rect l="l" t="t" r="r" b="b"/>
                <a:pathLst>
                  <a:path w="1545589" h="181610">
                    <a:moveTo>
                      <a:pt x="1545336" y="0"/>
                    </a:moveTo>
                    <a:lnTo>
                      <a:pt x="0" y="0"/>
                    </a:lnTo>
                    <a:lnTo>
                      <a:pt x="0" y="181356"/>
                    </a:lnTo>
                    <a:lnTo>
                      <a:pt x="1545336" y="181356"/>
                    </a:lnTo>
                    <a:lnTo>
                      <a:pt x="1545336" y="0"/>
                    </a:lnTo>
                    <a:close/>
                  </a:path>
                </a:pathLst>
              </a:custGeom>
              <a:solidFill>
                <a:srgbClr val="00AF50"/>
              </a:solidFill>
            </p:spPr>
            <p:txBody>
              <a:bodyPr wrap="square" lIns="0" tIns="0" rIns="0" bIns="0" rtlCol="0"/>
              <a:lstStyle/>
              <a:p>
                <a:endParaRPr/>
              </a:p>
            </p:txBody>
          </p:sp>
          <p:sp>
            <p:nvSpPr>
              <p:cNvPr id="59" name="object 59"/>
              <p:cNvSpPr/>
              <p:nvPr/>
            </p:nvSpPr>
            <p:spPr>
              <a:xfrm>
                <a:off x="4229100" y="3521963"/>
                <a:ext cx="1545590" cy="181610"/>
              </a:xfrm>
              <a:custGeom>
                <a:avLst/>
                <a:gdLst/>
                <a:ahLst/>
                <a:cxnLst/>
                <a:rect l="l" t="t" r="r" b="b"/>
                <a:pathLst>
                  <a:path w="1545589" h="181610">
                    <a:moveTo>
                      <a:pt x="0" y="181356"/>
                    </a:moveTo>
                    <a:lnTo>
                      <a:pt x="1545336" y="181356"/>
                    </a:lnTo>
                    <a:lnTo>
                      <a:pt x="1545336" y="0"/>
                    </a:lnTo>
                    <a:lnTo>
                      <a:pt x="0" y="0"/>
                    </a:lnTo>
                    <a:lnTo>
                      <a:pt x="0" y="181356"/>
                    </a:lnTo>
                    <a:close/>
                  </a:path>
                </a:pathLst>
              </a:custGeom>
              <a:ln w="9144">
                <a:solidFill>
                  <a:srgbClr val="FFFFFF"/>
                </a:solidFill>
              </a:ln>
            </p:spPr>
            <p:txBody>
              <a:bodyPr wrap="square" lIns="0" tIns="0" rIns="0" bIns="0" rtlCol="0"/>
              <a:lstStyle/>
              <a:p>
                <a:endParaRPr/>
              </a:p>
            </p:txBody>
          </p:sp>
        </p:grpSp>
        <p:sp>
          <p:nvSpPr>
            <p:cNvPr id="150" name="object 91">
              <a:extLst>
                <a:ext uri="{FF2B5EF4-FFF2-40B4-BE49-F238E27FC236}">
                  <a16:creationId xmlns:a16="http://schemas.microsoft.com/office/drawing/2014/main" id="{A3E77FBD-95A2-8A23-803F-0375158AB6DF}"/>
                </a:ext>
              </a:extLst>
            </p:cNvPr>
            <p:cNvSpPr txBox="1"/>
            <p:nvPr/>
          </p:nvSpPr>
          <p:spPr>
            <a:xfrm>
              <a:off x="5841491" y="3346683"/>
              <a:ext cx="313055" cy="371897"/>
            </a:xfrm>
            <a:prstGeom prst="rect">
              <a:avLst/>
            </a:prstGeom>
          </p:spPr>
          <p:txBody>
            <a:bodyPr vert="horz" wrap="square" lIns="0" tIns="12700" rIns="0" bIns="0" rtlCol="0">
              <a:spAutoFit/>
            </a:bodyPr>
            <a:lstStyle/>
            <a:p>
              <a:pPr marL="12700">
                <a:lnSpc>
                  <a:spcPts val="1440"/>
                </a:lnSpc>
                <a:spcBef>
                  <a:spcPts val="100"/>
                </a:spcBef>
              </a:pPr>
              <a:endParaRPr sz="1200" dirty="0">
                <a:latin typeface="Calibri"/>
                <a:cs typeface="Calibri"/>
              </a:endParaRPr>
            </a:p>
            <a:p>
              <a:pPr marL="28575">
                <a:lnSpc>
                  <a:spcPts val="1440"/>
                </a:lnSpc>
              </a:pPr>
              <a:r>
                <a:rPr sz="1200" spc="-20" dirty="0">
                  <a:latin typeface="Calibri"/>
                  <a:cs typeface="Calibri"/>
                </a:rPr>
                <a:t>18.9</a:t>
              </a:r>
              <a:endParaRPr sz="1200" dirty="0">
                <a:latin typeface="Calibri"/>
                <a:cs typeface="Calibri"/>
              </a:endParaRPr>
            </a:p>
          </p:txBody>
        </p:sp>
        <p:grpSp>
          <p:nvGrpSpPr>
            <p:cNvPr id="69" name="object 69" descr="Bar representing 'Morocco' for Stop Support to Israel. Represents 18.7%."/>
            <p:cNvGrpSpPr/>
            <p:nvPr/>
          </p:nvGrpSpPr>
          <p:grpSpPr>
            <a:xfrm>
              <a:off x="4224528" y="3334511"/>
              <a:ext cx="1537970" cy="192405"/>
              <a:chOff x="4224528" y="3334511"/>
              <a:chExt cx="1537970" cy="192405"/>
            </a:xfrm>
          </p:grpSpPr>
          <p:sp>
            <p:nvSpPr>
              <p:cNvPr id="70" name="object 70"/>
              <p:cNvSpPr/>
              <p:nvPr/>
            </p:nvSpPr>
            <p:spPr>
              <a:xfrm>
                <a:off x="4229100" y="3339083"/>
                <a:ext cx="1529080" cy="182880"/>
              </a:xfrm>
              <a:custGeom>
                <a:avLst/>
                <a:gdLst/>
                <a:ahLst/>
                <a:cxnLst/>
                <a:rect l="l" t="t" r="r" b="b"/>
                <a:pathLst>
                  <a:path w="1529079" h="182879">
                    <a:moveTo>
                      <a:pt x="1528572" y="0"/>
                    </a:moveTo>
                    <a:lnTo>
                      <a:pt x="0" y="0"/>
                    </a:lnTo>
                    <a:lnTo>
                      <a:pt x="0" y="182879"/>
                    </a:lnTo>
                    <a:lnTo>
                      <a:pt x="1528572" y="182879"/>
                    </a:lnTo>
                    <a:lnTo>
                      <a:pt x="1528572" y="0"/>
                    </a:lnTo>
                    <a:close/>
                  </a:path>
                </a:pathLst>
              </a:custGeom>
              <a:solidFill>
                <a:srgbClr val="DBDBDB"/>
              </a:solidFill>
            </p:spPr>
            <p:txBody>
              <a:bodyPr wrap="square" lIns="0" tIns="0" rIns="0" bIns="0" rtlCol="0"/>
              <a:lstStyle/>
              <a:p>
                <a:endParaRPr/>
              </a:p>
            </p:txBody>
          </p:sp>
          <p:sp>
            <p:nvSpPr>
              <p:cNvPr id="71" name="object 71"/>
              <p:cNvSpPr/>
              <p:nvPr/>
            </p:nvSpPr>
            <p:spPr>
              <a:xfrm>
                <a:off x="4229100" y="3339083"/>
                <a:ext cx="1529080" cy="182880"/>
              </a:xfrm>
              <a:custGeom>
                <a:avLst/>
                <a:gdLst/>
                <a:ahLst/>
                <a:cxnLst/>
                <a:rect l="l" t="t" r="r" b="b"/>
                <a:pathLst>
                  <a:path w="1529079" h="182879">
                    <a:moveTo>
                      <a:pt x="0" y="182879"/>
                    </a:moveTo>
                    <a:lnTo>
                      <a:pt x="1528572" y="182879"/>
                    </a:lnTo>
                    <a:lnTo>
                      <a:pt x="1528572" y="0"/>
                    </a:lnTo>
                    <a:lnTo>
                      <a:pt x="0" y="0"/>
                    </a:lnTo>
                    <a:lnTo>
                      <a:pt x="0" y="182879"/>
                    </a:lnTo>
                    <a:close/>
                  </a:path>
                </a:pathLst>
              </a:custGeom>
              <a:ln w="9144">
                <a:solidFill>
                  <a:srgbClr val="FFFFFF"/>
                </a:solidFill>
              </a:ln>
            </p:spPr>
            <p:txBody>
              <a:bodyPr wrap="square" lIns="0" tIns="0" rIns="0" bIns="0" rtlCol="0"/>
              <a:lstStyle/>
              <a:p>
                <a:endParaRPr/>
              </a:p>
            </p:txBody>
          </p:sp>
        </p:grpSp>
        <p:sp>
          <p:nvSpPr>
            <p:cNvPr id="91" name="object 91"/>
            <p:cNvSpPr txBox="1"/>
            <p:nvPr/>
          </p:nvSpPr>
          <p:spPr>
            <a:xfrm>
              <a:off x="5821807" y="3317875"/>
              <a:ext cx="313055" cy="192360"/>
            </a:xfrm>
            <a:prstGeom prst="rect">
              <a:avLst/>
            </a:prstGeom>
          </p:spPr>
          <p:txBody>
            <a:bodyPr vert="horz" wrap="square" lIns="0" tIns="12700" rIns="0" bIns="0" rtlCol="0">
              <a:spAutoFit/>
            </a:bodyPr>
            <a:lstStyle/>
            <a:p>
              <a:pPr marL="12700">
                <a:lnSpc>
                  <a:spcPts val="1440"/>
                </a:lnSpc>
                <a:spcBef>
                  <a:spcPts val="100"/>
                </a:spcBef>
              </a:pPr>
              <a:r>
                <a:rPr sz="1200" spc="-20" dirty="0">
                  <a:latin typeface="Calibri"/>
                  <a:cs typeface="Calibri"/>
                </a:rPr>
                <a:t>18.7</a:t>
              </a:r>
              <a:endParaRPr sz="1200" dirty="0">
                <a:latin typeface="Calibri"/>
                <a:cs typeface="Calibri"/>
              </a:endParaRPr>
            </a:p>
          </p:txBody>
        </p:sp>
      </p:grpSp>
      <p:grpSp>
        <p:nvGrpSpPr>
          <p:cNvPr id="149" name="Group 148" descr="Security/Military">
            <a:extLst>
              <a:ext uri="{FF2B5EF4-FFF2-40B4-BE49-F238E27FC236}">
                <a16:creationId xmlns:a16="http://schemas.microsoft.com/office/drawing/2014/main" id="{7BA8C7E9-8B96-6C63-BC17-1562B043118C}"/>
              </a:ext>
            </a:extLst>
          </p:cNvPr>
          <p:cNvGrpSpPr/>
          <p:nvPr/>
        </p:nvGrpSpPr>
        <p:grpSpPr>
          <a:xfrm>
            <a:off x="2643632" y="4523150"/>
            <a:ext cx="4954778" cy="1141481"/>
            <a:chOff x="2643632" y="4523150"/>
            <a:chExt cx="4954778" cy="1141481"/>
          </a:xfrm>
        </p:grpSpPr>
        <p:sp>
          <p:nvSpPr>
            <p:cNvPr id="94" name="object 94"/>
            <p:cNvSpPr txBox="1"/>
            <p:nvPr/>
          </p:nvSpPr>
          <p:spPr>
            <a:xfrm>
              <a:off x="2643632" y="4942713"/>
              <a:ext cx="1408430"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Security/Military</a:t>
              </a:r>
              <a:endParaRPr sz="1600" dirty="0">
                <a:latin typeface="Calibri"/>
                <a:cs typeface="Calibri"/>
              </a:endParaRPr>
            </a:p>
          </p:txBody>
        </p:sp>
        <p:grpSp>
          <p:nvGrpSpPr>
            <p:cNvPr id="6" name="object 6" descr="Bar representing 'Sample' for Security/Military. Represents 17%."/>
            <p:cNvGrpSpPr/>
            <p:nvPr/>
          </p:nvGrpSpPr>
          <p:grpSpPr>
            <a:xfrm>
              <a:off x="4224528" y="5458967"/>
              <a:ext cx="1399540" cy="190500"/>
              <a:chOff x="4224528" y="5458967"/>
              <a:chExt cx="1399540" cy="190500"/>
            </a:xfrm>
          </p:grpSpPr>
          <p:sp>
            <p:nvSpPr>
              <p:cNvPr id="7" name="object 7"/>
              <p:cNvSpPr/>
              <p:nvPr/>
            </p:nvSpPr>
            <p:spPr>
              <a:xfrm>
                <a:off x="4229100" y="5463539"/>
                <a:ext cx="1390015" cy="181610"/>
              </a:xfrm>
              <a:custGeom>
                <a:avLst/>
                <a:gdLst/>
                <a:ahLst/>
                <a:cxnLst/>
                <a:rect l="l" t="t" r="r" b="b"/>
                <a:pathLst>
                  <a:path w="1390014" h="181610">
                    <a:moveTo>
                      <a:pt x="1389888" y="0"/>
                    </a:moveTo>
                    <a:lnTo>
                      <a:pt x="0" y="0"/>
                    </a:lnTo>
                    <a:lnTo>
                      <a:pt x="0" y="181356"/>
                    </a:lnTo>
                    <a:lnTo>
                      <a:pt x="1389888" y="181356"/>
                    </a:lnTo>
                    <a:lnTo>
                      <a:pt x="1389888" y="0"/>
                    </a:lnTo>
                    <a:close/>
                  </a:path>
                </a:pathLst>
              </a:custGeom>
              <a:solidFill>
                <a:srgbClr val="7E7E7E"/>
              </a:solidFill>
            </p:spPr>
            <p:txBody>
              <a:bodyPr wrap="square" lIns="0" tIns="0" rIns="0" bIns="0" rtlCol="0"/>
              <a:lstStyle/>
              <a:p>
                <a:endParaRPr/>
              </a:p>
            </p:txBody>
          </p:sp>
          <p:sp>
            <p:nvSpPr>
              <p:cNvPr id="8" name="object 8"/>
              <p:cNvSpPr/>
              <p:nvPr/>
            </p:nvSpPr>
            <p:spPr>
              <a:xfrm>
                <a:off x="4229100" y="5463539"/>
                <a:ext cx="1390015" cy="181610"/>
              </a:xfrm>
              <a:custGeom>
                <a:avLst/>
                <a:gdLst/>
                <a:ahLst/>
                <a:cxnLst/>
                <a:rect l="l" t="t" r="r" b="b"/>
                <a:pathLst>
                  <a:path w="1390014" h="181610">
                    <a:moveTo>
                      <a:pt x="0" y="181356"/>
                    </a:moveTo>
                    <a:lnTo>
                      <a:pt x="1389888" y="181356"/>
                    </a:lnTo>
                    <a:lnTo>
                      <a:pt x="1389888" y="0"/>
                    </a:lnTo>
                    <a:lnTo>
                      <a:pt x="0" y="0"/>
                    </a:lnTo>
                    <a:lnTo>
                      <a:pt x="0" y="181356"/>
                    </a:lnTo>
                    <a:close/>
                  </a:path>
                </a:pathLst>
              </a:custGeom>
              <a:ln w="9143">
                <a:solidFill>
                  <a:srgbClr val="FFFFFF"/>
                </a:solidFill>
              </a:ln>
            </p:spPr>
            <p:txBody>
              <a:bodyPr wrap="square" lIns="0" tIns="0" rIns="0" bIns="0" rtlCol="0"/>
              <a:lstStyle/>
              <a:p>
                <a:endParaRPr/>
              </a:p>
            </p:txBody>
          </p:sp>
        </p:grpSp>
        <p:sp>
          <p:nvSpPr>
            <p:cNvPr id="77" name="object 77"/>
            <p:cNvSpPr txBox="1"/>
            <p:nvPr/>
          </p:nvSpPr>
          <p:spPr>
            <a:xfrm>
              <a:off x="5683758" y="5425236"/>
              <a:ext cx="205740" cy="239395"/>
            </a:xfrm>
            <a:prstGeom prst="rect">
              <a:avLst/>
            </a:prstGeom>
          </p:spPr>
          <p:txBody>
            <a:bodyPr vert="horz" wrap="square" lIns="0" tIns="12700" rIns="0" bIns="0" rtlCol="0">
              <a:spAutoFit/>
            </a:bodyPr>
            <a:lstStyle/>
            <a:p>
              <a:pPr marL="12700">
                <a:lnSpc>
                  <a:spcPct val="100000"/>
                </a:lnSpc>
                <a:spcBef>
                  <a:spcPts val="100"/>
                </a:spcBef>
              </a:pPr>
              <a:r>
                <a:rPr sz="1400" spc="-25" dirty="0">
                  <a:latin typeface="Calibri"/>
                  <a:cs typeface="Calibri"/>
                </a:rPr>
                <a:t>17</a:t>
              </a:r>
              <a:endParaRPr sz="1400">
                <a:latin typeface="Calibri"/>
                <a:cs typeface="Calibri"/>
              </a:endParaRPr>
            </a:p>
          </p:txBody>
        </p:sp>
        <p:grpSp>
          <p:nvGrpSpPr>
            <p:cNvPr id="18" name="object 18" descr="Bar representing 'Egypt' for Security/Military. Represents 6.6%."/>
            <p:cNvGrpSpPr/>
            <p:nvPr/>
          </p:nvGrpSpPr>
          <p:grpSpPr>
            <a:xfrm>
              <a:off x="4224528" y="5276088"/>
              <a:ext cx="548640" cy="192405"/>
              <a:chOff x="4224528" y="5276088"/>
              <a:chExt cx="548640" cy="192405"/>
            </a:xfrm>
          </p:grpSpPr>
          <p:sp>
            <p:nvSpPr>
              <p:cNvPr id="19" name="object 19"/>
              <p:cNvSpPr/>
              <p:nvPr/>
            </p:nvSpPr>
            <p:spPr>
              <a:xfrm>
                <a:off x="4229100" y="5280660"/>
                <a:ext cx="539750" cy="182880"/>
              </a:xfrm>
              <a:custGeom>
                <a:avLst/>
                <a:gdLst/>
                <a:ahLst/>
                <a:cxnLst/>
                <a:rect l="l" t="t" r="r" b="b"/>
                <a:pathLst>
                  <a:path w="539750" h="182879">
                    <a:moveTo>
                      <a:pt x="539496" y="0"/>
                    </a:moveTo>
                    <a:lnTo>
                      <a:pt x="0" y="0"/>
                    </a:lnTo>
                    <a:lnTo>
                      <a:pt x="0" y="182879"/>
                    </a:lnTo>
                    <a:lnTo>
                      <a:pt x="539496" y="182879"/>
                    </a:lnTo>
                    <a:lnTo>
                      <a:pt x="539496" y="0"/>
                    </a:lnTo>
                    <a:close/>
                  </a:path>
                </a:pathLst>
              </a:custGeom>
              <a:solidFill>
                <a:srgbClr val="C00000"/>
              </a:solidFill>
            </p:spPr>
            <p:txBody>
              <a:bodyPr wrap="square" lIns="0" tIns="0" rIns="0" bIns="0" rtlCol="0"/>
              <a:lstStyle/>
              <a:p>
                <a:endParaRPr/>
              </a:p>
            </p:txBody>
          </p:sp>
          <p:sp>
            <p:nvSpPr>
              <p:cNvPr id="20" name="object 20"/>
              <p:cNvSpPr/>
              <p:nvPr/>
            </p:nvSpPr>
            <p:spPr>
              <a:xfrm>
                <a:off x="4229100" y="5280660"/>
                <a:ext cx="539750" cy="182880"/>
              </a:xfrm>
              <a:custGeom>
                <a:avLst/>
                <a:gdLst/>
                <a:ahLst/>
                <a:cxnLst/>
                <a:rect l="l" t="t" r="r" b="b"/>
                <a:pathLst>
                  <a:path w="539750" h="182879">
                    <a:moveTo>
                      <a:pt x="0" y="182879"/>
                    </a:moveTo>
                    <a:lnTo>
                      <a:pt x="539496" y="182879"/>
                    </a:lnTo>
                    <a:lnTo>
                      <a:pt x="539496" y="0"/>
                    </a:lnTo>
                    <a:lnTo>
                      <a:pt x="0" y="0"/>
                    </a:lnTo>
                    <a:lnTo>
                      <a:pt x="0" y="182879"/>
                    </a:lnTo>
                    <a:close/>
                  </a:path>
                </a:pathLst>
              </a:custGeom>
              <a:ln w="9144">
                <a:solidFill>
                  <a:srgbClr val="FFFFFF"/>
                </a:solidFill>
              </a:ln>
            </p:spPr>
            <p:txBody>
              <a:bodyPr wrap="square" lIns="0" tIns="0" rIns="0" bIns="0" rtlCol="0"/>
              <a:lstStyle/>
              <a:p>
                <a:endParaRPr/>
              </a:p>
            </p:txBody>
          </p:sp>
        </p:grpSp>
        <p:sp>
          <p:nvSpPr>
            <p:cNvPr id="79" name="object 79"/>
            <p:cNvSpPr txBox="1"/>
            <p:nvPr/>
          </p:nvSpPr>
          <p:spPr>
            <a:xfrm>
              <a:off x="4831841" y="5260085"/>
              <a:ext cx="218440" cy="208279"/>
            </a:xfrm>
            <a:prstGeom prst="rect">
              <a:avLst/>
            </a:prstGeom>
          </p:spPr>
          <p:txBody>
            <a:bodyPr vert="horz" wrap="square" lIns="0" tIns="12700" rIns="0" bIns="0" rtlCol="0">
              <a:spAutoFit/>
            </a:bodyPr>
            <a:lstStyle/>
            <a:p>
              <a:pPr marL="12700">
                <a:lnSpc>
                  <a:spcPct val="100000"/>
                </a:lnSpc>
                <a:spcBef>
                  <a:spcPts val="100"/>
                </a:spcBef>
              </a:pPr>
              <a:r>
                <a:rPr sz="1200" spc="-25" dirty="0">
                  <a:latin typeface="Calibri"/>
                  <a:cs typeface="Calibri"/>
                </a:rPr>
                <a:t>6.6</a:t>
              </a:r>
              <a:endParaRPr sz="1200" dirty="0">
                <a:latin typeface="Calibri"/>
                <a:cs typeface="Calibri"/>
              </a:endParaRPr>
            </a:p>
          </p:txBody>
        </p:sp>
        <p:grpSp>
          <p:nvGrpSpPr>
            <p:cNvPr id="30" name="object 30" descr="Bar representing 'Iraq' for Security/Military. Represents 29.6%."/>
            <p:cNvGrpSpPr/>
            <p:nvPr/>
          </p:nvGrpSpPr>
          <p:grpSpPr>
            <a:xfrm>
              <a:off x="4224528" y="5093208"/>
              <a:ext cx="2429510" cy="192405"/>
              <a:chOff x="4224528" y="5093208"/>
              <a:chExt cx="2429510" cy="192405"/>
            </a:xfrm>
          </p:grpSpPr>
          <p:sp>
            <p:nvSpPr>
              <p:cNvPr id="31" name="object 31"/>
              <p:cNvSpPr/>
              <p:nvPr/>
            </p:nvSpPr>
            <p:spPr>
              <a:xfrm>
                <a:off x="4229100" y="5097780"/>
                <a:ext cx="2420620" cy="182880"/>
              </a:xfrm>
              <a:custGeom>
                <a:avLst/>
                <a:gdLst/>
                <a:ahLst/>
                <a:cxnLst/>
                <a:rect l="l" t="t" r="r" b="b"/>
                <a:pathLst>
                  <a:path w="2420620" h="182879">
                    <a:moveTo>
                      <a:pt x="2420111" y="0"/>
                    </a:moveTo>
                    <a:lnTo>
                      <a:pt x="0" y="0"/>
                    </a:lnTo>
                    <a:lnTo>
                      <a:pt x="0" y="182880"/>
                    </a:lnTo>
                    <a:lnTo>
                      <a:pt x="2420111" y="182880"/>
                    </a:lnTo>
                    <a:lnTo>
                      <a:pt x="2420111" y="0"/>
                    </a:lnTo>
                    <a:close/>
                  </a:path>
                </a:pathLst>
              </a:custGeom>
              <a:solidFill>
                <a:srgbClr val="FF0000"/>
              </a:solidFill>
            </p:spPr>
            <p:txBody>
              <a:bodyPr wrap="square" lIns="0" tIns="0" rIns="0" bIns="0" rtlCol="0"/>
              <a:lstStyle/>
              <a:p>
                <a:endParaRPr/>
              </a:p>
            </p:txBody>
          </p:sp>
          <p:sp>
            <p:nvSpPr>
              <p:cNvPr id="32" name="object 32"/>
              <p:cNvSpPr/>
              <p:nvPr/>
            </p:nvSpPr>
            <p:spPr>
              <a:xfrm>
                <a:off x="4229100" y="5097780"/>
                <a:ext cx="2420620" cy="182880"/>
              </a:xfrm>
              <a:custGeom>
                <a:avLst/>
                <a:gdLst/>
                <a:ahLst/>
                <a:cxnLst/>
                <a:rect l="l" t="t" r="r" b="b"/>
                <a:pathLst>
                  <a:path w="2420620" h="182879">
                    <a:moveTo>
                      <a:pt x="0" y="182880"/>
                    </a:moveTo>
                    <a:lnTo>
                      <a:pt x="2420111" y="182880"/>
                    </a:lnTo>
                    <a:lnTo>
                      <a:pt x="2420111" y="0"/>
                    </a:lnTo>
                    <a:lnTo>
                      <a:pt x="0" y="0"/>
                    </a:lnTo>
                    <a:lnTo>
                      <a:pt x="0" y="182880"/>
                    </a:lnTo>
                    <a:close/>
                  </a:path>
                </a:pathLst>
              </a:custGeom>
              <a:ln w="9143">
                <a:solidFill>
                  <a:srgbClr val="FFFFFF"/>
                </a:solidFill>
              </a:ln>
            </p:spPr>
            <p:txBody>
              <a:bodyPr wrap="square" lIns="0" tIns="0" rIns="0" bIns="0" rtlCol="0"/>
              <a:lstStyle/>
              <a:p>
                <a:endParaRPr/>
              </a:p>
            </p:txBody>
          </p:sp>
        </p:grpSp>
        <p:sp>
          <p:nvSpPr>
            <p:cNvPr id="81" name="object 81"/>
            <p:cNvSpPr txBox="1"/>
            <p:nvPr/>
          </p:nvSpPr>
          <p:spPr>
            <a:xfrm>
              <a:off x="6712966" y="5077459"/>
              <a:ext cx="296545"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Calibri"/>
                  <a:cs typeface="Calibri"/>
                </a:rPr>
                <a:t>29.6</a:t>
              </a:r>
              <a:endParaRPr sz="1200" dirty="0">
                <a:latin typeface="Calibri"/>
                <a:cs typeface="Calibri"/>
              </a:endParaRPr>
            </a:p>
          </p:txBody>
        </p:sp>
        <p:grpSp>
          <p:nvGrpSpPr>
            <p:cNvPr id="42" name="object 42" descr="Bar representing 'Jordan' for Security/Military. Represents 9.3%."/>
            <p:cNvGrpSpPr/>
            <p:nvPr/>
          </p:nvGrpSpPr>
          <p:grpSpPr>
            <a:xfrm>
              <a:off x="4224528" y="4911852"/>
              <a:ext cx="769620" cy="190500"/>
              <a:chOff x="4224528" y="4911852"/>
              <a:chExt cx="769620" cy="190500"/>
            </a:xfrm>
          </p:grpSpPr>
          <p:sp>
            <p:nvSpPr>
              <p:cNvPr id="43" name="object 43"/>
              <p:cNvSpPr/>
              <p:nvPr/>
            </p:nvSpPr>
            <p:spPr>
              <a:xfrm>
                <a:off x="4229100" y="4916424"/>
                <a:ext cx="760730" cy="181610"/>
              </a:xfrm>
              <a:custGeom>
                <a:avLst/>
                <a:gdLst/>
                <a:ahLst/>
                <a:cxnLst/>
                <a:rect l="l" t="t" r="r" b="b"/>
                <a:pathLst>
                  <a:path w="760729" h="181610">
                    <a:moveTo>
                      <a:pt x="760476" y="0"/>
                    </a:moveTo>
                    <a:lnTo>
                      <a:pt x="0" y="0"/>
                    </a:lnTo>
                    <a:lnTo>
                      <a:pt x="0" y="181356"/>
                    </a:lnTo>
                    <a:lnTo>
                      <a:pt x="760476" y="181356"/>
                    </a:lnTo>
                    <a:lnTo>
                      <a:pt x="760476" y="0"/>
                    </a:lnTo>
                    <a:close/>
                  </a:path>
                </a:pathLst>
              </a:custGeom>
              <a:solidFill>
                <a:srgbClr val="FFC000"/>
              </a:solidFill>
            </p:spPr>
            <p:txBody>
              <a:bodyPr wrap="square" lIns="0" tIns="0" rIns="0" bIns="0" rtlCol="0"/>
              <a:lstStyle/>
              <a:p>
                <a:endParaRPr/>
              </a:p>
            </p:txBody>
          </p:sp>
          <p:sp>
            <p:nvSpPr>
              <p:cNvPr id="44" name="object 44"/>
              <p:cNvSpPr/>
              <p:nvPr/>
            </p:nvSpPr>
            <p:spPr>
              <a:xfrm>
                <a:off x="4229100" y="4916424"/>
                <a:ext cx="760730" cy="181610"/>
              </a:xfrm>
              <a:custGeom>
                <a:avLst/>
                <a:gdLst/>
                <a:ahLst/>
                <a:cxnLst/>
                <a:rect l="l" t="t" r="r" b="b"/>
                <a:pathLst>
                  <a:path w="760729" h="181610">
                    <a:moveTo>
                      <a:pt x="0" y="181356"/>
                    </a:moveTo>
                    <a:lnTo>
                      <a:pt x="760476" y="181356"/>
                    </a:lnTo>
                    <a:lnTo>
                      <a:pt x="760476" y="0"/>
                    </a:lnTo>
                    <a:lnTo>
                      <a:pt x="0" y="0"/>
                    </a:lnTo>
                    <a:lnTo>
                      <a:pt x="0" y="181356"/>
                    </a:lnTo>
                    <a:close/>
                  </a:path>
                </a:pathLst>
              </a:custGeom>
              <a:ln w="9144">
                <a:solidFill>
                  <a:srgbClr val="FFFFFF"/>
                </a:solidFill>
              </a:ln>
            </p:spPr>
            <p:txBody>
              <a:bodyPr wrap="square" lIns="0" tIns="0" rIns="0" bIns="0" rtlCol="0"/>
              <a:lstStyle/>
              <a:p>
                <a:endParaRPr/>
              </a:p>
            </p:txBody>
          </p:sp>
        </p:grpSp>
        <p:sp>
          <p:nvSpPr>
            <p:cNvPr id="85" name="object 85"/>
            <p:cNvSpPr txBox="1"/>
            <p:nvPr/>
          </p:nvSpPr>
          <p:spPr>
            <a:xfrm>
              <a:off x="5052821" y="4895215"/>
              <a:ext cx="218440" cy="208279"/>
            </a:xfrm>
            <a:prstGeom prst="rect">
              <a:avLst/>
            </a:prstGeom>
          </p:spPr>
          <p:txBody>
            <a:bodyPr vert="horz" wrap="square" lIns="0" tIns="12700" rIns="0" bIns="0" rtlCol="0">
              <a:spAutoFit/>
            </a:bodyPr>
            <a:lstStyle/>
            <a:p>
              <a:pPr marL="12700">
                <a:lnSpc>
                  <a:spcPct val="100000"/>
                </a:lnSpc>
                <a:spcBef>
                  <a:spcPts val="100"/>
                </a:spcBef>
              </a:pPr>
              <a:r>
                <a:rPr sz="1200" spc="-25" dirty="0">
                  <a:latin typeface="Calibri"/>
                  <a:cs typeface="Calibri"/>
                </a:rPr>
                <a:t>9.3</a:t>
              </a:r>
              <a:endParaRPr sz="1200" dirty="0">
                <a:latin typeface="Calibri"/>
                <a:cs typeface="Calibri"/>
              </a:endParaRPr>
            </a:p>
          </p:txBody>
        </p:sp>
        <p:grpSp>
          <p:nvGrpSpPr>
            <p:cNvPr id="54" name="object 54" descr="Bar representing 'Libya' for Security/Military. Represents 36.8%."/>
            <p:cNvGrpSpPr/>
            <p:nvPr/>
          </p:nvGrpSpPr>
          <p:grpSpPr>
            <a:xfrm>
              <a:off x="4224528" y="4728971"/>
              <a:ext cx="3017520" cy="192405"/>
              <a:chOff x="4224528" y="4728971"/>
              <a:chExt cx="3017520" cy="192405"/>
            </a:xfrm>
          </p:grpSpPr>
          <p:sp>
            <p:nvSpPr>
              <p:cNvPr id="55" name="object 55"/>
              <p:cNvSpPr/>
              <p:nvPr/>
            </p:nvSpPr>
            <p:spPr>
              <a:xfrm>
                <a:off x="4229100" y="4733543"/>
                <a:ext cx="3008630" cy="182880"/>
              </a:xfrm>
              <a:custGeom>
                <a:avLst/>
                <a:gdLst/>
                <a:ahLst/>
                <a:cxnLst/>
                <a:rect l="l" t="t" r="r" b="b"/>
                <a:pathLst>
                  <a:path w="3008629" h="182879">
                    <a:moveTo>
                      <a:pt x="3008376" y="0"/>
                    </a:moveTo>
                    <a:lnTo>
                      <a:pt x="0" y="0"/>
                    </a:lnTo>
                    <a:lnTo>
                      <a:pt x="0" y="182879"/>
                    </a:lnTo>
                    <a:lnTo>
                      <a:pt x="3008376" y="182879"/>
                    </a:lnTo>
                    <a:lnTo>
                      <a:pt x="3008376" y="0"/>
                    </a:lnTo>
                    <a:close/>
                  </a:path>
                </a:pathLst>
              </a:custGeom>
              <a:solidFill>
                <a:srgbClr val="00AF50"/>
              </a:solidFill>
            </p:spPr>
            <p:txBody>
              <a:bodyPr wrap="square" lIns="0" tIns="0" rIns="0" bIns="0" rtlCol="0"/>
              <a:lstStyle/>
              <a:p>
                <a:endParaRPr/>
              </a:p>
            </p:txBody>
          </p:sp>
          <p:sp>
            <p:nvSpPr>
              <p:cNvPr id="56" name="object 56"/>
              <p:cNvSpPr/>
              <p:nvPr/>
            </p:nvSpPr>
            <p:spPr>
              <a:xfrm>
                <a:off x="4229100" y="4733543"/>
                <a:ext cx="3008630" cy="182880"/>
              </a:xfrm>
              <a:custGeom>
                <a:avLst/>
                <a:gdLst/>
                <a:ahLst/>
                <a:cxnLst/>
                <a:rect l="l" t="t" r="r" b="b"/>
                <a:pathLst>
                  <a:path w="3008629" h="182879">
                    <a:moveTo>
                      <a:pt x="0" y="182879"/>
                    </a:moveTo>
                    <a:lnTo>
                      <a:pt x="3008376" y="182879"/>
                    </a:lnTo>
                    <a:lnTo>
                      <a:pt x="3008376" y="0"/>
                    </a:lnTo>
                    <a:lnTo>
                      <a:pt x="0" y="0"/>
                    </a:lnTo>
                    <a:lnTo>
                      <a:pt x="0" y="182879"/>
                    </a:lnTo>
                    <a:close/>
                  </a:path>
                </a:pathLst>
              </a:custGeom>
              <a:ln w="9144">
                <a:solidFill>
                  <a:srgbClr val="FFFFFF"/>
                </a:solidFill>
              </a:ln>
            </p:spPr>
            <p:txBody>
              <a:bodyPr wrap="square" lIns="0" tIns="0" rIns="0" bIns="0" rtlCol="0"/>
              <a:lstStyle/>
              <a:p>
                <a:endParaRPr/>
              </a:p>
            </p:txBody>
          </p:sp>
        </p:grpSp>
        <p:sp>
          <p:nvSpPr>
            <p:cNvPr id="88" name="object 88"/>
            <p:cNvSpPr txBox="1"/>
            <p:nvPr/>
          </p:nvSpPr>
          <p:spPr>
            <a:xfrm>
              <a:off x="7301865" y="4712970"/>
              <a:ext cx="296545"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Calibri"/>
                  <a:cs typeface="Calibri"/>
                </a:rPr>
                <a:t>36.8</a:t>
              </a:r>
              <a:endParaRPr sz="1200" dirty="0">
                <a:latin typeface="Calibri"/>
                <a:cs typeface="Calibri"/>
              </a:endParaRPr>
            </a:p>
          </p:txBody>
        </p:sp>
        <p:grpSp>
          <p:nvGrpSpPr>
            <p:cNvPr id="66" name="object 66" descr="Bar representing 'Morocco' for Security/Military. Represents 6.8%."/>
            <p:cNvGrpSpPr/>
            <p:nvPr/>
          </p:nvGrpSpPr>
          <p:grpSpPr>
            <a:xfrm>
              <a:off x="4224528" y="4547615"/>
              <a:ext cx="565785" cy="190500"/>
              <a:chOff x="4224528" y="4547615"/>
              <a:chExt cx="565785" cy="190500"/>
            </a:xfrm>
          </p:grpSpPr>
          <p:sp>
            <p:nvSpPr>
              <p:cNvPr id="67" name="object 67"/>
              <p:cNvSpPr/>
              <p:nvPr/>
            </p:nvSpPr>
            <p:spPr>
              <a:xfrm>
                <a:off x="4229100" y="4552187"/>
                <a:ext cx="556260" cy="181610"/>
              </a:xfrm>
              <a:custGeom>
                <a:avLst/>
                <a:gdLst/>
                <a:ahLst/>
                <a:cxnLst/>
                <a:rect l="l" t="t" r="r" b="b"/>
                <a:pathLst>
                  <a:path w="556260" h="181610">
                    <a:moveTo>
                      <a:pt x="556260" y="0"/>
                    </a:moveTo>
                    <a:lnTo>
                      <a:pt x="0" y="0"/>
                    </a:lnTo>
                    <a:lnTo>
                      <a:pt x="0" y="181356"/>
                    </a:lnTo>
                    <a:lnTo>
                      <a:pt x="556260" y="181356"/>
                    </a:lnTo>
                    <a:lnTo>
                      <a:pt x="556260" y="0"/>
                    </a:lnTo>
                    <a:close/>
                  </a:path>
                </a:pathLst>
              </a:custGeom>
              <a:solidFill>
                <a:srgbClr val="DBDBDB"/>
              </a:solidFill>
            </p:spPr>
            <p:txBody>
              <a:bodyPr wrap="square" lIns="0" tIns="0" rIns="0" bIns="0" rtlCol="0"/>
              <a:lstStyle/>
              <a:p>
                <a:endParaRPr/>
              </a:p>
            </p:txBody>
          </p:sp>
          <p:sp>
            <p:nvSpPr>
              <p:cNvPr id="68" name="object 68"/>
              <p:cNvSpPr/>
              <p:nvPr/>
            </p:nvSpPr>
            <p:spPr>
              <a:xfrm>
                <a:off x="4229100" y="4552187"/>
                <a:ext cx="556260" cy="181610"/>
              </a:xfrm>
              <a:custGeom>
                <a:avLst/>
                <a:gdLst/>
                <a:ahLst/>
                <a:cxnLst/>
                <a:rect l="l" t="t" r="r" b="b"/>
                <a:pathLst>
                  <a:path w="556260" h="181610">
                    <a:moveTo>
                      <a:pt x="0" y="181356"/>
                    </a:moveTo>
                    <a:lnTo>
                      <a:pt x="556260" y="181356"/>
                    </a:lnTo>
                    <a:lnTo>
                      <a:pt x="556260" y="0"/>
                    </a:lnTo>
                    <a:lnTo>
                      <a:pt x="0" y="0"/>
                    </a:lnTo>
                    <a:lnTo>
                      <a:pt x="0" y="181356"/>
                    </a:lnTo>
                    <a:close/>
                  </a:path>
                </a:pathLst>
              </a:custGeom>
              <a:ln w="9144">
                <a:solidFill>
                  <a:srgbClr val="FFFFFF"/>
                </a:solidFill>
              </a:ln>
            </p:spPr>
            <p:txBody>
              <a:bodyPr wrap="square" lIns="0" tIns="0" rIns="0" bIns="0" rtlCol="0"/>
              <a:lstStyle/>
              <a:p>
                <a:endParaRPr/>
              </a:p>
            </p:txBody>
          </p:sp>
        </p:grpSp>
        <p:sp>
          <p:nvSpPr>
            <p:cNvPr id="90" name="object 90"/>
            <p:cNvSpPr txBox="1"/>
            <p:nvPr/>
          </p:nvSpPr>
          <p:spPr>
            <a:xfrm>
              <a:off x="4863425" y="4523150"/>
              <a:ext cx="1134745" cy="197490"/>
            </a:xfrm>
            <a:prstGeom prst="rect">
              <a:avLst/>
            </a:prstGeom>
          </p:spPr>
          <p:txBody>
            <a:bodyPr vert="horz" wrap="square" lIns="0" tIns="12700" rIns="0" bIns="0" rtlCol="0">
              <a:spAutoFit/>
            </a:bodyPr>
            <a:lstStyle/>
            <a:p>
              <a:pPr marL="12700">
                <a:lnSpc>
                  <a:spcPct val="100000"/>
                </a:lnSpc>
                <a:spcBef>
                  <a:spcPts val="820"/>
                </a:spcBef>
              </a:pPr>
              <a:r>
                <a:rPr sz="1200" spc="-25" dirty="0">
                  <a:latin typeface="Calibri"/>
                  <a:cs typeface="Calibri"/>
                </a:rPr>
                <a:t>6.8</a:t>
              </a:r>
              <a:endParaRPr sz="1200" dirty="0">
                <a:latin typeface="Calibri"/>
                <a:cs typeface="Calibri"/>
              </a:endParaRPr>
            </a:p>
          </p:txBody>
        </p:sp>
      </p:grpSp>
      <p:grpSp>
        <p:nvGrpSpPr>
          <p:cNvPr id="146" name="Group 145" descr="Migration">
            <a:extLst>
              <a:ext uri="{FF2B5EF4-FFF2-40B4-BE49-F238E27FC236}">
                <a16:creationId xmlns:a16="http://schemas.microsoft.com/office/drawing/2014/main" id="{A79873A7-9642-9BC5-1BB8-C775BAEAE656}"/>
              </a:ext>
            </a:extLst>
          </p:cNvPr>
          <p:cNvGrpSpPr/>
          <p:nvPr/>
        </p:nvGrpSpPr>
        <p:grpSpPr>
          <a:xfrm>
            <a:off x="3169666" y="5725251"/>
            <a:ext cx="1921383" cy="1151875"/>
            <a:chOff x="3169666" y="5725251"/>
            <a:chExt cx="1921383" cy="1151875"/>
          </a:xfrm>
        </p:grpSpPr>
        <p:sp>
          <p:nvSpPr>
            <p:cNvPr id="93" name="object 93"/>
            <p:cNvSpPr txBox="1"/>
            <p:nvPr/>
          </p:nvSpPr>
          <p:spPr>
            <a:xfrm>
              <a:off x="3169666" y="6155232"/>
              <a:ext cx="836930"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Migration</a:t>
              </a:r>
              <a:endParaRPr sz="1600">
                <a:latin typeface="Calibri"/>
                <a:cs typeface="Calibri"/>
              </a:endParaRPr>
            </a:p>
          </p:txBody>
        </p:sp>
        <p:grpSp>
          <p:nvGrpSpPr>
            <p:cNvPr id="3" name="object 3" descr="Bar representing 'Sample' for Migration. Represents 4%."/>
            <p:cNvGrpSpPr/>
            <p:nvPr/>
          </p:nvGrpSpPr>
          <p:grpSpPr>
            <a:xfrm>
              <a:off x="4224528" y="6670547"/>
              <a:ext cx="337185" cy="192405"/>
              <a:chOff x="4224528" y="6670547"/>
              <a:chExt cx="337185" cy="192405"/>
            </a:xfrm>
          </p:grpSpPr>
          <p:sp>
            <p:nvSpPr>
              <p:cNvPr id="4" name="object 4"/>
              <p:cNvSpPr/>
              <p:nvPr/>
            </p:nvSpPr>
            <p:spPr>
              <a:xfrm>
                <a:off x="4229100" y="6675119"/>
                <a:ext cx="327660" cy="182880"/>
              </a:xfrm>
              <a:custGeom>
                <a:avLst/>
                <a:gdLst/>
                <a:ahLst/>
                <a:cxnLst/>
                <a:rect l="l" t="t" r="r" b="b"/>
                <a:pathLst>
                  <a:path w="327660" h="182879">
                    <a:moveTo>
                      <a:pt x="327660" y="0"/>
                    </a:moveTo>
                    <a:lnTo>
                      <a:pt x="0" y="0"/>
                    </a:lnTo>
                    <a:lnTo>
                      <a:pt x="0" y="182879"/>
                    </a:lnTo>
                    <a:lnTo>
                      <a:pt x="327660" y="182879"/>
                    </a:lnTo>
                    <a:lnTo>
                      <a:pt x="327660" y="0"/>
                    </a:lnTo>
                    <a:close/>
                  </a:path>
                </a:pathLst>
              </a:custGeom>
              <a:solidFill>
                <a:srgbClr val="7E7E7E"/>
              </a:solidFill>
            </p:spPr>
            <p:txBody>
              <a:bodyPr wrap="square" lIns="0" tIns="0" rIns="0" bIns="0" rtlCol="0"/>
              <a:lstStyle/>
              <a:p>
                <a:endParaRPr/>
              </a:p>
            </p:txBody>
          </p:sp>
          <p:sp>
            <p:nvSpPr>
              <p:cNvPr id="5" name="object 5"/>
              <p:cNvSpPr/>
              <p:nvPr/>
            </p:nvSpPr>
            <p:spPr>
              <a:xfrm>
                <a:off x="4229100" y="6675119"/>
                <a:ext cx="327660" cy="182880"/>
              </a:xfrm>
              <a:custGeom>
                <a:avLst/>
                <a:gdLst/>
                <a:ahLst/>
                <a:cxnLst/>
                <a:rect l="l" t="t" r="r" b="b"/>
                <a:pathLst>
                  <a:path w="327660" h="182879">
                    <a:moveTo>
                      <a:pt x="0" y="182879"/>
                    </a:moveTo>
                    <a:lnTo>
                      <a:pt x="327660" y="182879"/>
                    </a:lnTo>
                    <a:lnTo>
                      <a:pt x="327660" y="0"/>
                    </a:lnTo>
                    <a:lnTo>
                      <a:pt x="0" y="0"/>
                    </a:lnTo>
                    <a:lnTo>
                      <a:pt x="0" y="182879"/>
                    </a:lnTo>
                    <a:close/>
                  </a:path>
                </a:pathLst>
              </a:custGeom>
              <a:ln w="9144">
                <a:solidFill>
                  <a:srgbClr val="FFFFFF"/>
                </a:solidFill>
              </a:ln>
            </p:spPr>
            <p:txBody>
              <a:bodyPr wrap="square" lIns="0" tIns="0" rIns="0" bIns="0" rtlCol="0"/>
              <a:lstStyle/>
              <a:p>
                <a:endParaRPr/>
              </a:p>
            </p:txBody>
          </p:sp>
        </p:grpSp>
        <p:sp>
          <p:nvSpPr>
            <p:cNvPr id="76" name="object 76"/>
            <p:cNvSpPr txBox="1"/>
            <p:nvPr/>
          </p:nvSpPr>
          <p:spPr>
            <a:xfrm>
              <a:off x="4619625" y="6637731"/>
              <a:ext cx="116205" cy="239395"/>
            </a:xfrm>
            <a:prstGeom prst="rect">
              <a:avLst/>
            </a:prstGeom>
          </p:spPr>
          <p:txBody>
            <a:bodyPr vert="horz" wrap="square" lIns="0" tIns="12700" rIns="0" bIns="0" rtlCol="0">
              <a:spAutoFit/>
            </a:bodyPr>
            <a:lstStyle/>
            <a:p>
              <a:pPr marL="12700">
                <a:lnSpc>
                  <a:spcPct val="100000"/>
                </a:lnSpc>
                <a:spcBef>
                  <a:spcPts val="100"/>
                </a:spcBef>
              </a:pPr>
              <a:r>
                <a:rPr sz="1400" dirty="0">
                  <a:latin typeface="Calibri"/>
                  <a:cs typeface="Calibri"/>
                </a:rPr>
                <a:t>4</a:t>
              </a:r>
              <a:endParaRPr sz="1400">
                <a:latin typeface="Calibri"/>
                <a:cs typeface="Calibri"/>
              </a:endParaRPr>
            </a:p>
          </p:txBody>
        </p:sp>
        <p:grpSp>
          <p:nvGrpSpPr>
            <p:cNvPr id="15" name="object 15" descr="Bar representing 'Egypt' for Migration. Represents 0.4%."/>
            <p:cNvGrpSpPr/>
            <p:nvPr/>
          </p:nvGrpSpPr>
          <p:grpSpPr>
            <a:xfrm>
              <a:off x="4224528" y="6489191"/>
              <a:ext cx="43180" cy="190500"/>
              <a:chOff x="4224528" y="6489191"/>
              <a:chExt cx="43180" cy="190500"/>
            </a:xfrm>
          </p:grpSpPr>
          <p:sp>
            <p:nvSpPr>
              <p:cNvPr id="16" name="object 16"/>
              <p:cNvSpPr/>
              <p:nvPr/>
            </p:nvSpPr>
            <p:spPr>
              <a:xfrm>
                <a:off x="4229100" y="6493763"/>
                <a:ext cx="33655" cy="181610"/>
              </a:xfrm>
              <a:custGeom>
                <a:avLst/>
                <a:gdLst/>
                <a:ahLst/>
                <a:cxnLst/>
                <a:rect l="l" t="t" r="r" b="b"/>
                <a:pathLst>
                  <a:path w="33654" h="181609">
                    <a:moveTo>
                      <a:pt x="33527" y="0"/>
                    </a:moveTo>
                    <a:lnTo>
                      <a:pt x="0" y="0"/>
                    </a:lnTo>
                    <a:lnTo>
                      <a:pt x="0" y="181356"/>
                    </a:lnTo>
                    <a:lnTo>
                      <a:pt x="33527" y="181356"/>
                    </a:lnTo>
                    <a:lnTo>
                      <a:pt x="33527" y="0"/>
                    </a:lnTo>
                    <a:close/>
                  </a:path>
                </a:pathLst>
              </a:custGeom>
              <a:solidFill>
                <a:srgbClr val="C00000"/>
              </a:solidFill>
            </p:spPr>
            <p:txBody>
              <a:bodyPr wrap="square" lIns="0" tIns="0" rIns="0" bIns="0" rtlCol="0"/>
              <a:lstStyle/>
              <a:p>
                <a:endParaRPr/>
              </a:p>
            </p:txBody>
          </p:sp>
          <p:sp>
            <p:nvSpPr>
              <p:cNvPr id="17" name="object 17"/>
              <p:cNvSpPr/>
              <p:nvPr/>
            </p:nvSpPr>
            <p:spPr>
              <a:xfrm>
                <a:off x="4229100" y="6493763"/>
                <a:ext cx="33655" cy="181610"/>
              </a:xfrm>
              <a:custGeom>
                <a:avLst/>
                <a:gdLst/>
                <a:ahLst/>
                <a:cxnLst/>
                <a:rect l="l" t="t" r="r" b="b"/>
                <a:pathLst>
                  <a:path w="33654" h="181609">
                    <a:moveTo>
                      <a:pt x="0" y="181356"/>
                    </a:moveTo>
                    <a:lnTo>
                      <a:pt x="33527" y="181356"/>
                    </a:lnTo>
                    <a:lnTo>
                      <a:pt x="33527" y="0"/>
                    </a:lnTo>
                    <a:lnTo>
                      <a:pt x="0" y="0"/>
                    </a:lnTo>
                    <a:lnTo>
                      <a:pt x="0" y="181356"/>
                    </a:lnTo>
                    <a:close/>
                  </a:path>
                </a:pathLst>
              </a:custGeom>
              <a:ln w="9144">
                <a:solidFill>
                  <a:srgbClr val="FFFFFF"/>
                </a:solidFill>
              </a:ln>
            </p:spPr>
            <p:txBody>
              <a:bodyPr wrap="square" lIns="0" tIns="0" rIns="0" bIns="0" rtlCol="0"/>
              <a:lstStyle/>
              <a:p>
                <a:endParaRPr/>
              </a:p>
            </p:txBody>
          </p:sp>
        </p:grpSp>
        <p:sp>
          <p:nvSpPr>
            <p:cNvPr id="78" name="object 78"/>
            <p:cNvSpPr txBox="1"/>
            <p:nvPr/>
          </p:nvSpPr>
          <p:spPr>
            <a:xfrm>
              <a:off x="4324858" y="6472529"/>
              <a:ext cx="218440" cy="208279"/>
            </a:xfrm>
            <a:prstGeom prst="rect">
              <a:avLst/>
            </a:prstGeom>
          </p:spPr>
          <p:txBody>
            <a:bodyPr vert="horz" wrap="square" lIns="0" tIns="12700" rIns="0" bIns="0" rtlCol="0">
              <a:spAutoFit/>
            </a:bodyPr>
            <a:lstStyle/>
            <a:p>
              <a:pPr marL="12700">
                <a:lnSpc>
                  <a:spcPct val="100000"/>
                </a:lnSpc>
                <a:spcBef>
                  <a:spcPts val="100"/>
                </a:spcBef>
              </a:pPr>
              <a:r>
                <a:rPr sz="1200" spc="-25" dirty="0">
                  <a:latin typeface="Calibri"/>
                  <a:cs typeface="Calibri"/>
                </a:rPr>
                <a:t>0.4</a:t>
              </a:r>
              <a:endParaRPr sz="1200" dirty="0">
                <a:latin typeface="Calibri"/>
                <a:cs typeface="Calibri"/>
              </a:endParaRPr>
            </a:p>
          </p:txBody>
        </p:sp>
        <p:grpSp>
          <p:nvGrpSpPr>
            <p:cNvPr id="27" name="object 27" descr="Bar representing 'Iraq' for Migration. Represents 7.1%."/>
            <p:cNvGrpSpPr/>
            <p:nvPr/>
          </p:nvGrpSpPr>
          <p:grpSpPr>
            <a:xfrm>
              <a:off x="4224528" y="6306311"/>
              <a:ext cx="589915" cy="192405"/>
              <a:chOff x="4224528" y="6306311"/>
              <a:chExt cx="589915" cy="192405"/>
            </a:xfrm>
          </p:grpSpPr>
          <p:sp>
            <p:nvSpPr>
              <p:cNvPr id="28" name="object 28"/>
              <p:cNvSpPr/>
              <p:nvPr/>
            </p:nvSpPr>
            <p:spPr>
              <a:xfrm>
                <a:off x="4229100" y="6310883"/>
                <a:ext cx="581025" cy="182880"/>
              </a:xfrm>
              <a:custGeom>
                <a:avLst/>
                <a:gdLst/>
                <a:ahLst/>
                <a:cxnLst/>
                <a:rect l="l" t="t" r="r" b="b"/>
                <a:pathLst>
                  <a:path w="581025" h="182879">
                    <a:moveTo>
                      <a:pt x="580644" y="0"/>
                    </a:moveTo>
                    <a:lnTo>
                      <a:pt x="0" y="0"/>
                    </a:lnTo>
                    <a:lnTo>
                      <a:pt x="0" y="182879"/>
                    </a:lnTo>
                    <a:lnTo>
                      <a:pt x="580644" y="182879"/>
                    </a:lnTo>
                    <a:lnTo>
                      <a:pt x="580644" y="0"/>
                    </a:lnTo>
                    <a:close/>
                  </a:path>
                </a:pathLst>
              </a:custGeom>
              <a:solidFill>
                <a:srgbClr val="FF0000"/>
              </a:solidFill>
            </p:spPr>
            <p:txBody>
              <a:bodyPr wrap="square" lIns="0" tIns="0" rIns="0" bIns="0" rtlCol="0"/>
              <a:lstStyle/>
              <a:p>
                <a:endParaRPr/>
              </a:p>
            </p:txBody>
          </p:sp>
          <p:sp>
            <p:nvSpPr>
              <p:cNvPr id="29" name="object 29"/>
              <p:cNvSpPr/>
              <p:nvPr/>
            </p:nvSpPr>
            <p:spPr>
              <a:xfrm>
                <a:off x="4229100" y="6310883"/>
                <a:ext cx="581025" cy="182880"/>
              </a:xfrm>
              <a:custGeom>
                <a:avLst/>
                <a:gdLst/>
                <a:ahLst/>
                <a:cxnLst/>
                <a:rect l="l" t="t" r="r" b="b"/>
                <a:pathLst>
                  <a:path w="581025" h="182879">
                    <a:moveTo>
                      <a:pt x="0" y="182879"/>
                    </a:moveTo>
                    <a:lnTo>
                      <a:pt x="580644" y="182879"/>
                    </a:lnTo>
                    <a:lnTo>
                      <a:pt x="580644" y="0"/>
                    </a:lnTo>
                    <a:lnTo>
                      <a:pt x="0" y="0"/>
                    </a:lnTo>
                    <a:lnTo>
                      <a:pt x="0" y="182879"/>
                    </a:lnTo>
                    <a:close/>
                  </a:path>
                </a:pathLst>
              </a:custGeom>
              <a:ln w="9144">
                <a:solidFill>
                  <a:srgbClr val="FFFFFF"/>
                </a:solidFill>
              </a:ln>
            </p:spPr>
            <p:txBody>
              <a:bodyPr wrap="square" lIns="0" tIns="0" rIns="0" bIns="0" rtlCol="0"/>
              <a:lstStyle/>
              <a:p>
                <a:endParaRPr/>
              </a:p>
            </p:txBody>
          </p:sp>
        </p:grpSp>
        <p:sp>
          <p:nvSpPr>
            <p:cNvPr id="80" name="object 80"/>
            <p:cNvSpPr txBox="1"/>
            <p:nvPr/>
          </p:nvSpPr>
          <p:spPr>
            <a:xfrm>
              <a:off x="4872609" y="6290259"/>
              <a:ext cx="218440" cy="208279"/>
            </a:xfrm>
            <a:prstGeom prst="rect">
              <a:avLst/>
            </a:prstGeom>
          </p:spPr>
          <p:txBody>
            <a:bodyPr vert="horz" wrap="square" lIns="0" tIns="12700" rIns="0" bIns="0" rtlCol="0">
              <a:spAutoFit/>
            </a:bodyPr>
            <a:lstStyle/>
            <a:p>
              <a:pPr marL="12700">
                <a:lnSpc>
                  <a:spcPct val="100000"/>
                </a:lnSpc>
                <a:spcBef>
                  <a:spcPts val="100"/>
                </a:spcBef>
              </a:pPr>
              <a:r>
                <a:rPr sz="1200" spc="-25" dirty="0">
                  <a:latin typeface="Calibri"/>
                  <a:cs typeface="Calibri"/>
                </a:rPr>
                <a:t>7.1</a:t>
              </a:r>
              <a:endParaRPr sz="1200" dirty="0">
                <a:latin typeface="Calibri"/>
                <a:cs typeface="Calibri"/>
              </a:endParaRPr>
            </a:p>
          </p:txBody>
        </p:sp>
        <p:grpSp>
          <p:nvGrpSpPr>
            <p:cNvPr id="39" name="object 39" descr="Bar representing 'Jordan' for Migration. Represents 3.8%."/>
            <p:cNvGrpSpPr/>
            <p:nvPr/>
          </p:nvGrpSpPr>
          <p:grpSpPr>
            <a:xfrm>
              <a:off x="4224528" y="6123432"/>
              <a:ext cx="320040" cy="192405"/>
              <a:chOff x="4224528" y="6123432"/>
              <a:chExt cx="320040" cy="192405"/>
            </a:xfrm>
          </p:grpSpPr>
          <p:sp>
            <p:nvSpPr>
              <p:cNvPr id="40" name="object 40"/>
              <p:cNvSpPr/>
              <p:nvPr/>
            </p:nvSpPr>
            <p:spPr>
              <a:xfrm>
                <a:off x="4229100" y="6128004"/>
                <a:ext cx="311150" cy="182880"/>
              </a:xfrm>
              <a:custGeom>
                <a:avLst/>
                <a:gdLst/>
                <a:ahLst/>
                <a:cxnLst/>
                <a:rect l="l" t="t" r="r" b="b"/>
                <a:pathLst>
                  <a:path w="311150" h="182879">
                    <a:moveTo>
                      <a:pt x="310896" y="0"/>
                    </a:moveTo>
                    <a:lnTo>
                      <a:pt x="0" y="0"/>
                    </a:lnTo>
                    <a:lnTo>
                      <a:pt x="0" y="182880"/>
                    </a:lnTo>
                    <a:lnTo>
                      <a:pt x="310896" y="182880"/>
                    </a:lnTo>
                    <a:lnTo>
                      <a:pt x="310896" y="0"/>
                    </a:lnTo>
                    <a:close/>
                  </a:path>
                </a:pathLst>
              </a:custGeom>
              <a:solidFill>
                <a:srgbClr val="FFC000"/>
              </a:solidFill>
            </p:spPr>
            <p:txBody>
              <a:bodyPr wrap="square" lIns="0" tIns="0" rIns="0" bIns="0" rtlCol="0"/>
              <a:lstStyle/>
              <a:p>
                <a:endParaRPr/>
              </a:p>
            </p:txBody>
          </p:sp>
          <p:sp>
            <p:nvSpPr>
              <p:cNvPr id="41" name="object 41"/>
              <p:cNvSpPr/>
              <p:nvPr/>
            </p:nvSpPr>
            <p:spPr>
              <a:xfrm>
                <a:off x="4229100" y="6128004"/>
                <a:ext cx="311150" cy="182880"/>
              </a:xfrm>
              <a:custGeom>
                <a:avLst/>
                <a:gdLst/>
                <a:ahLst/>
                <a:cxnLst/>
                <a:rect l="l" t="t" r="r" b="b"/>
                <a:pathLst>
                  <a:path w="311150" h="182879">
                    <a:moveTo>
                      <a:pt x="0" y="182880"/>
                    </a:moveTo>
                    <a:lnTo>
                      <a:pt x="310896" y="182880"/>
                    </a:lnTo>
                    <a:lnTo>
                      <a:pt x="310896" y="0"/>
                    </a:lnTo>
                    <a:lnTo>
                      <a:pt x="0" y="0"/>
                    </a:lnTo>
                    <a:lnTo>
                      <a:pt x="0" y="182880"/>
                    </a:lnTo>
                    <a:close/>
                  </a:path>
                </a:pathLst>
              </a:custGeom>
              <a:ln w="9143">
                <a:solidFill>
                  <a:srgbClr val="FFFFFF"/>
                </a:solidFill>
              </a:ln>
            </p:spPr>
            <p:txBody>
              <a:bodyPr wrap="square" lIns="0" tIns="0" rIns="0" bIns="0" rtlCol="0"/>
              <a:lstStyle/>
              <a:p>
                <a:endParaRPr/>
              </a:p>
            </p:txBody>
          </p:sp>
        </p:grpSp>
        <p:sp>
          <p:nvSpPr>
            <p:cNvPr id="84" name="object 84"/>
            <p:cNvSpPr txBox="1"/>
            <p:nvPr/>
          </p:nvSpPr>
          <p:spPr>
            <a:xfrm>
              <a:off x="4602860" y="6107683"/>
              <a:ext cx="218440" cy="208279"/>
            </a:xfrm>
            <a:prstGeom prst="rect">
              <a:avLst/>
            </a:prstGeom>
          </p:spPr>
          <p:txBody>
            <a:bodyPr vert="horz" wrap="square" lIns="0" tIns="12700" rIns="0" bIns="0" rtlCol="0">
              <a:spAutoFit/>
            </a:bodyPr>
            <a:lstStyle/>
            <a:p>
              <a:pPr marL="12700">
                <a:lnSpc>
                  <a:spcPct val="100000"/>
                </a:lnSpc>
                <a:spcBef>
                  <a:spcPts val="100"/>
                </a:spcBef>
              </a:pPr>
              <a:r>
                <a:rPr sz="1200" spc="-25" dirty="0">
                  <a:latin typeface="Calibri"/>
                  <a:cs typeface="Calibri"/>
                </a:rPr>
                <a:t>3.8</a:t>
              </a:r>
              <a:endParaRPr sz="1200" dirty="0">
                <a:latin typeface="Calibri"/>
                <a:cs typeface="Calibri"/>
              </a:endParaRPr>
            </a:p>
          </p:txBody>
        </p:sp>
        <p:grpSp>
          <p:nvGrpSpPr>
            <p:cNvPr id="51" name="object 51" descr="Bar representing 'Libya' for Migration. Represents 6.6%."/>
            <p:cNvGrpSpPr/>
            <p:nvPr/>
          </p:nvGrpSpPr>
          <p:grpSpPr>
            <a:xfrm>
              <a:off x="4224528" y="5942076"/>
              <a:ext cx="548640" cy="190500"/>
              <a:chOff x="4224528" y="5942076"/>
              <a:chExt cx="548640" cy="190500"/>
            </a:xfrm>
          </p:grpSpPr>
          <p:sp>
            <p:nvSpPr>
              <p:cNvPr id="52" name="object 52"/>
              <p:cNvSpPr/>
              <p:nvPr/>
            </p:nvSpPr>
            <p:spPr>
              <a:xfrm>
                <a:off x="4229100" y="5946648"/>
                <a:ext cx="539750" cy="181610"/>
              </a:xfrm>
              <a:custGeom>
                <a:avLst/>
                <a:gdLst/>
                <a:ahLst/>
                <a:cxnLst/>
                <a:rect l="l" t="t" r="r" b="b"/>
                <a:pathLst>
                  <a:path w="539750" h="181610">
                    <a:moveTo>
                      <a:pt x="539496" y="0"/>
                    </a:moveTo>
                    <a:lnTo>
                      <a:pt x="0" y="0"/>
                    </a:lnTo>
                    <a:lnTo>
                      <a:pt x="0" y="181355"/>
                    </a:lnTo>
                    <a:lnTo>
                      <a:pt x="539496" y="181355"/>
                    </a:lnTo>
                    <a:lnTo>
                      <a:pt x="539496" y="0"/>
                    </a:lnTo>
                    <a:close/>
                  </a:path>
                </a:pathLst>
              </a:custGeom>
              <a:solidFill>
                <a:srgbClr val="00AF50"/>
              </a:solidFill>
            </p:spPr>
            <p:txBody>
              <a:bodyPr wrap="square" lIns="0" tIns="0" rIns="0" bIns="0" rtlCol="0"/>
              <a:lstStyle/>
              <a:p>
                <a:endParaRPr/>
              </a:p>
            </p:txBody>
          </p:sp>
          <p:sp>
            <p:nvSpPr>
              <p:cNvPr id="53" name="object 53"/>
              <p:cNvSpPr/>
              <p:nvPr/>
            </p:nvSpPr>
            <p:spPr>
              <a:xfrm>
                <a:off x="4229100" y="5946648"/>
                <a:ext cx="539750" cy="181610"/>
              </a:xfrm>
              <a:custGeom>
                <a:avLst/>
                <a:gdLst/>
                <a:ahLst/>
                <a:cxnLst/>
                <a:rect l="l" t="t" r="r" b="b"/>
                <a:pathLst>
                  <a:path w="539750" h="181610">
                    <a:moveTo>
                      <a:pt x="0" y="181355"/>
                    </a:moveTo>
                    <a:lnTo>
                      <a:pt x="539496" y="181355"/>
                    </a:lnTo>
                    <a:lnTo>
                      <a:pt x="539496" y="0"/>
                    </a:lnTo>
                    <a:lnTo>
                      <a:pt x="0" y="0"/>
                    </a:lnTo>
                    <a:lnTo>
                      <a:pt x="0" y="181355"/>
                    </a:lnTo>
                    <a:close/>
                  </a:path>
                </a:pathLst>
              </a:custGeom>
              <a:ln w="9144">
                <a:solidFill>
                  <a:srgbClr val="FFFFFF"/>
                </a:solidFill>
              </a:ln>
            </p:spPr>
            <p:txBody>
              <a:bodyPr wrap="square" lIns="0" tIns="0" rIns="0" bIns="0" rtlCol="0"/>
              <a:lstStyle/>
              <a:p>
                <a:endParaRPr/>
              </a:p>
            </p:txBody>
          </p:sp>
        </p:grpSp>
        <p:sp>
          <p:nvSpPr>
            <p:cNvPr id="89" name="object 89"/>
            <p:cNvSpPr txBox="1"/>
            <p:nvPr/>
          </p:nvSpPr>
          <p:spPr>
            <a:xfrm>
              <a:off x="4831841" y="5743143"/>
              <a:ext cx="234950" cy="371897"/>
            </a:xfrm>
            <a:prstGeom prst="rect">
              <a:avLst/>
            </a:prstGeom>
          </p:spPr>
          <p:txBody>
            <a:bodyPr vert="horz" wrap="square" lIns="0" tIns="12700" rIns="0" bIns="0" rtlCol="0">
              <a:spAutoFit/>
            </a:bodyPr>
            <a:lstStyle/>
            <a:p>
              <a:pPr marL="28575">
                <a:lnSpc>
                  <a:spcPts val="1440"/>
                </a:lnSpc>
                <a:spcBef>
                  <a:spcPts val="100"/>
                </a:spcBef>
              </a:pPr>
              <a:endParaRPr sz="1200" dirty="0">
                <a:latin typeface="Calibri"/>
                <a:cs typeface="Calibri"/>
              </a:endParaRPr>
            </a:p>
            <a:p>
              <a:pPr marL="12700">
                <a:lnSpc>
                  <a:spcPts val="1440"/>
                </a:lnSpc>
              </a:pPr>
              <a:r>
                <a:rPr sz="1200" spc="-25" dirty="0">
                  <a:latin typeface="Calibri"/>
                  <a:cs typeface="Calibri"/>
                </a:rPr>
                <a:t>6.6</a:t>
              </a:r>
              <a:endParaRPr sz="1200" dirty="0">
                <a:latin typeface="Calibri"/>
                <a:cs typeface="Calibri"/>
              </a:endParaRPr>
            </a:p>
          </p:txBody>
        </p:sp>
        <p:grpSp>
          <p:nvGrpSpPr>
            <p:cNvPr id="63" name="object 63" descr="Bar representing 'Morocco' for Migration. Represents 5.8%."/>
            <p:cNvGrpSpPr/>
            <p:nvPr/>
          </p:nvGrpSpPr>
          <p:grpSpPr>
            <a:xfrm>
              <a:off x="4224528" y="5759196"/>
              <a:ext cx="565785" cy="192405"/>
              <a:chOff x="4224528" y="5759196"/>
              <a:chExt cx="565785" cy="192405"/>
            </a:xfrm>
          </p:grpSpPr>
          <p:sp>
            <p:nvSpPr>
              <p:cNvPr id="64" name="object 64"/>
              <p:cNvSpPr/>
              <p:nvPr/>
            </p:nvSpPr>
            <p:spPr>
              <a:xfrm>
                <a:off x="4229100" y="5763768"/>
                <a:ext cx="556260" cy="182880"/>
              </a:xfrm>
              <a:custGeom>
                <a:avLst/>
                <a:gdLst/>
                <a:ahLst/>
                <a:cxnLst/>
                <a:rect l="l" t="t" r="r" b="b"/>
                <a:pathLst>
                  <a:path w="556260" h="182879">
                    <a:moveTo>
                      <a:pt x="556260" y="0"/>
                    </a:moveTo>
                    <a:lnTo>
                      <a:pt x="0" y="0"/>
                    </a:lnTo>
                    <a:lnTo>
                      <a:pt x="0" y="182880"/>
                    </a:lnTo>
                    <a:lnTo>
                      <a:pt x="556260" y="182880"/>
                    </a:lnTo>
                    <a:lnTo>
                      <a:pt x="556260" y="0"/>
                    </a:lnTo>
                    <a:close/>
                  </a:path>
                </a:pathLst>
              </a:custGeom>
              <a:solidFill>
                <a:srgbClr val="DBDBDB"/>
              </a:solidFill>
            </p:spPr>
            <p:txBody>
              <a:bodyPr wrap="square" lIns="0" tIns="0" rIns="0" bIns="0" rtlCol="0"/>
              <a:lstStyle/>
              <a:p>
                <a:endParaRPr/>
              </a:p>
            </p:txBody>
          </p:sp>
          <p:sp>
            <p:nvSpPr>
              <p:cNvPr id="65" name="object 65"/>
              <p:cNvSpPr/>
              <p:nvPr/>
            </p:nvSpPr>
            <p:spPr>
              <a:xfrm>
                <a:off x="4229100" y="5763768"/>
                <a:ext cx="556260" cy="182880"/>
              </a:xfrm>
              <a:custGeom>
                <a:avLst/>
                <a:gdLst/>
                <a:ahLst/>
                <a:cxnLst/>
                <a:rect l="l" t="t" r="r" b="b"/>
                <a:pathLst>
                  <a:path w="556260" h="182879">
                    <a:moveTo>
                      <a:pt x="0" y="182880"/>
                    </a:moveTo>
                    <a:lnTo>
                      <a:pt x="556260" y="182880"/>
                    </a:lnTo>
                    <a:lnTo>
                      <a:pt x="556260" y="0"/>
                    </a:lnTo>
                    <a:lnTo>
                      <a:pt x="0" y="0"/>
                    </a:lnTo>
                    <a:lnTo>
                      <a:pt x="0" y="182880"/>
                    </a:lnTo>
                    <a:close/>
                  </a:path>
                </a:pathLst>
              </a:custGeom>
              <a:ln w="9144">
                <a:solidFill>
                  <a:srgbClr val="FFFFFF"/>
                </a:solidFill>
              </a:ln>
            </p:spPr>
            <p:txBody>
              <a:bodyPr wrap="square" lIns="0" tIns="0" rIns="0" bIns="0" rtlCol="0"/>
              <a:lstStyle/>
              <a:p>
                <a:endParaRPr/>
              </a:p>
            </p:txBody>
          </p:sp>
        </p:grpSp>
        <p:sp>
          <p:nvSpPr>
            <p:cNvPr id="145" name="object 89">
              <a:extLst>
                <a:ext uri="{FF2B5EF4-FFF2-40B4-BE49-F238E27FC236}">
                  <a16:creationId xmlns:a16="http://schemas.microsoft.com/office/drawing/2014/main" id="{76B74A72-E8DA-E919-D534-20982D940BF9}"/>
                </a:ext>
              </a:extLst>
            </p:cNvPr>
            <p:cNvSpPr txBox="1"/>
            <p:nvPr/>
          </p:nvSpPr>
          <p:spPr>
            <a:xfrm>
              <a:off x="4806632" y="5725251"/>
              <a:ext cx="234950" cy="192360"/>
            </a:xfrm>
            <a:prstGeom prst="rect">
              <a:avLst/>
            </a:prstGeom>
          </p:spPr>
          <p:txBody>
            <a:bodyPr vert="horz" wrap="square" lIns="0" tIns="12700" rIns="0" bIns="0" rtlCol="0">
              <a:spAutoFit/>
            </a:bodyPr>
            <a:lstStyle/>
            <a:p>
              <a:pPr marL="28575">
                <a:lnSpc>
                  <a:spcPts val="1440"/>
                </a:lnSpc>
                <a:spcBef>
                  <a:spcPts val="100"/>
                </a:spcBef>
              </a:pPr>
              <a:r>
                <a:rPr sz="1200" spc="-25" dirty="0">
                  <a:latin typeface="Calibri"/>
                  <a:cs typeface="Calibri"/>
                </a:rPr>
                <a:t>6.8</a:t>
              </a:r>
              <a:endParaRPr sz="1200" dirty="0">
                <a:latin typeface="Calibri"/>
                <a:cs typeface="Calibri"/>
              </a:endParaRPr>
            </a:p>
          </p:txBody>
        </p:sp>
      </p:grpSp>
      <p:grpSp>
        <p:nvGrpSpPr>
          <p:cNvPr id="156" name="Group 155" descr="Key">
            <a:extLst>
              <a:ext uri="{FF2B5EF4-FFF2-40B4-BE49-F238E27FC236}">
                <a16:creationId xmlns:a16="http://schemas.microsoft.com/office/drawing/2014/main" id="{222AA1F6-E0BD-9E90-323B-55ED1ACD3C7B}"/>
              </a:ext>
            </a:extLst>
          </p:cNvPr>
          <p:cNvGrpSpPr/>
          <p:nvPr/>
        </p:nvGrpSpPr>
        <p:grpSpPr>
          <a:xfrm>
            <a:off x="10418064" y="2862072"/>
            <a:ext cx="1556829" cy="3460128"/>
            <a:chOff x="10418064" y="2862072"/>
            <a:chExt cx="1556829" cy="3460128"/>
          </a:xfrm>
        </p:grpSpPr>
        <p:grpSp>
          <p:nvGrpSpPr>
            <p:cNvPr id="130" name="object 3" descr="Key. Grey represents Morocco, green represents Libya, yellow represents Jordan, red represents Iraq, maroon represents Egypt and dark grey represents Sample">
              <a:extLst>
                <a:ext uri="{FF2B5EF4-FFF2-40B4-BE49-F238E27FC236}">
                  <a16:creationId xmlns:a16="http://schemas.microsoft.com/office/drawing/2014/main" id="{33E90E26-5A8A-E81D-2985-BB80C70A9A0F}"/>
                </a:ext>
              </a:extLst>
            </p:cNvPr>
            <p:cNvGrpSpPr/>
            <p:nvPr/>
          </p:nvGrpSpPr>
          <p:grpSpPr>
            <a:xfrm>
              <a:off x="10418064" y="2862072"/>
              <a:ext cx="1537970" cy="3420110"/>
              <a:chOff x="10265664" y="2709672"/>
              <a:chExt cx="1537970" cy="3420110"/>
            </a:xfrm>
          </p:grpSpPr>
          <p:sp>
            <p:nvSpPr>
              <p:cNvPr id="131" name="object 4">
                <a:extLst>
                  <a:ext uri="{FF2B5EF4-FFF2-40B4-BE49-F238E27FC236}">
                    <a16:creationId xmlns:a16="http://schemas.microsoft.com/office/drawing/2014/main" id="{BFABBC0C-ED94-317C-3312-52D17B76B933}"/>
                  </a:ext>
                </a:extLst>
              </p:cNvPr>
              <p:cNvSpPr/>
              <p:nvPr/>
            </p:nvSpPr>
            <p:spPr>
              <a:xfrm>
                <a:off x="10265664" y="2709672"/>
                <a:ext cx="1537970" cy="3420110"/>
              </a:xfrm>
              <a:custGeom>
                <a:avLst/>
                <a:gdLst/>
                <a:ahLst/>
                <a:cxnLst/>
                <a:rect l="l" t="t" r="r" b="b"/>
                <a:pathLst>
                  <a:path w="1537970" h="3420110">
                    <a:moveTo>
                      <a:pt x="1537716" y="0"/>
                    </a:moveTo>
                    <a:lnTo>
                      <a:pt x="0" y="0"/>
                    </a:lnTo>
                    <a:lnTo>
                      <a:pt x="0" y="3419855"/>
                    </a:lnTo>
                    <a:lnTo>
                      <a:pt x="1537716" y="3419855"/>
                    </a:lnTo>
                    <a:lnTo>
                      <a:pt x="1537716" y="0"/>
                    </a:lnTo>
                    <a:close/>
                  </a:path>
                </a:pathLst>
              </a:custGeom>
              <a:solidFill>
                <a:srgbClr val="F1F1F1">
                  <a:alpha val="38822"/>
                </a:srgbClr>
              </a:solidFill>
            </p:spPr>
            <p:txBody>
              <a:bodyPr wrap="square" lIns="0" tIns="0" rIns="0" bIns="0" rtlCol="0"/>
              <a:lstStyle/>
              <a:p>
                <a:endParaRPr dirty="0"/>
              </a:p>
            </p:txBody>
          </p:sp>
          <p:sp>
            <p:nvSpPr>
              <p:cNvPr id="132" name="object 5">
                <a:extLst>
                  <a:ext uri="{FF2B5EF4-FFF2-40B4-BE49-F238E27FC236}">
                    <a16:creationId xmlns:a16="http://schemas.microsoft.com/office/drawing/2014/main" id="{C438FF7B-A4BE-8B13-6710-6E222238B022}"/>
                  </a:ext>
                </a:extLst>
              </p:cNvPr>
              <p:cNvSpPr/>
              <p:nvPr/>
            </p:nvSpPr>
            <p:spPr>
              <a:xfrm>
                <a:off x="10619232" y="2938272"/>
                <a:ext cx="111760" cy="111760"/>
              </a:xfrm>
              <a:custGeom>
                <a:avLst/>
                <a:gdLst/>
                <a:ahLst/>
                <a:cxnLst/>
                <a:rect l="l" t="t" r="r" b="b"/>
                <a:pathLst>
                  <a:path w="111759" h="111760">
                    <a:moveTo>
                      <a:pt x="111251" y="0"/>
                    </a:moveTo>
                    <a:lnTo>
                      <a:pt x="0" y="0"/>
                    </a:lnTo>
                    <a:lnTo>
                      <a:pt x="0" y="111251"/>
                    </a:lnTo>
                    <a:lnTo>
                      <a:pt x="111251" y="111251"/>
                    </a:lnTo>
                    <a:lnTo>
                      <a:pt x="111251" y="0"/>
                    </a:lnTo>
                    <a:close/>
                  </a:path>
                </a:pathLst>
              </a:custGeom>
              <a:solidFill>
                <a:srgbClr val="DBDBDB"/>
              </a:solidFill>
            </p:spPr>
            <p:txBody>
              <a:bodyPr wrap="square" lIns="0" tIns="0" rIns="0" bIns="0" rtlCol="0"/>
              <a:lstStyle/>
              <a:p>
                <a:endParaRPr/>
              </a:p>
            </p:txBody>
          </p:sp>
          <p:sp>
            <p:nvSpPr>
              <p:cNvPr id="133" name="object 6">
                <a:extLst>
                  <a:ext uri="{FF2B5EF4-FFF2-40B4-BE49-F238E27FC236}">
                    <a16:creationId xmlns:a16="http://schemas.microsoft.com/office/drawing/2014/main" id="{1A726791-BDEF-4D69-4E89-B26846694C31}"/>
                  </a:ext>
                </a:extLst>
              </p:cNvPr>
              <p:cNvSpPr/>
              <p:nvPr/>
            </p:nvSpPr>
            <p:spPr>
              <a:xfrm>
                <a:off x="10619232" y="2938272"/>
                <a:ext cx="111760" cy="111760"/>
              </a:xfrm>
              <a:custGeom>
                <a:avLst/>
                <a:gdLst/>
                <a:ahLst/>
                <a:cxnLst/>
                <a:rect l="l" t="t" r="r" b="b"/>
                <a:pathLst>
                  <a:path w="111759" h="111760">
                    <a:moveTo>
                      <a:pt x="0" y="111251"/>
                    </a:moveTo>
                    <a:lnTo>
                      <a:pt x="111251" y="111251"/>
                    </a:lnTo>
                    <a:lnTo>
                      <a:pt x="111251" y="0"/>
                    </a:lnTo>
                    <a:lnTo>
                      <a:pt x="0" y="0"/>
                    </a:lnTo>
                    <a:lnTo>
                      <a:pt x="0" y="111251"/>
                    </a:lnTo>
                    <a:close/>
                  </a:path>
                </a:pathLst>
              </a:custGeom>
              <a:ln w="9144">
                <a:solidFill>
                  <a:srgbClr val="FFFFFF"/>
                </a:solidFill>
              </a:ln>
            </p:spPr>
            <p:txBody>
              <a:bodyPr wrap="square" lIns="0" tIns="0" rIns="0" bIns="0" rtlCol="0"/>
              <a:lstStyle/>
              <a:p>
                <a:endParaRPr/>
              </a:p>
            </p:txBody>
          </p:sp>
          <p:sp>
            <p:nvSpPr>
              <p:cNvPr id="134" name="object 7">
                <a:extLst>
                  <a:ext uri="{FF2B5EF4-FFF2-40B4-BE49-F238E27FC236}">
                    <a16:creationId xmlns:a16="http://schemas.microsoft.com/office/drawing/2014/main" id="{1DEF60C9-2435-DE3D-6BC1-43DB4AD3EB85}"/>
                  </a:ext>
                </a:extLst>
              </p:cNvPr>
              <p:cNvSpPr/>
              <p:nvPr/>
            </p:nvSpPr>
            <p:spPr>
              <a:xfrm>
                <a:off x="10619232" y="3508248"/>
                <a:ext cx="111760" cy="111760"/>
              </a:xfrm>
              <a:custGeom>
                <a:avLst/>
                <a:gdLst/>
                <a:ahLst/>
                <a:cxnLst/>
                <a:rect l="l" t="t" r="r" b="b"/>
                <a:pathLst>
                  <a:path w="111759" h="111760">
                    <a:moveTo>
                      <a:pt x="111251" y="0"/>
                    </a:moveTo>
                    <a:lnTo>
                      <a:pt x="0" y="0"/>
                    </a:lnTo>
                    <a:lnTo>
                      <a:pt x="0" y="111251"/>
                    </a:lnTo>
                    <a:lnTo>
                      <a:pt x="111251" y="111251"/>
                    </a:lnTo>
                    <a:lnTo>
                      <a:pt x="111251" y="0"/>
                    </a:lnTo>
                    <a:close/>
                  </a:path>
                </a:pathLst>
              </a:custGeom>
              <a:solidFill>
                <a:srgbClr val="00AF50"/>
              </a:solidFill>
            </p:spPr>
            <p:txBody>
              <a:bodyPr wrap="square" lIns="0" tIns="0" rIns="0" bIns="0" rtlCol="0"/>
              <a:lstStyle/>
              <a:p>
                <a:endParaRPr/>
              </a:p>
            </p:txBody>
          </p:sp>
          <p:sp>
            <p:nvSpPr>
              <p:cNvPr id="135" name="object 8">
                <a:extLst>
                  <a:ext uri="{FF2B5EF4-FFF2-40B4-BE49-F238E27FC236}">
                    <a16:creationId xmlns:a16="http://schemas.microsoft.com/office/drawing/2014/main" id="{0A83C967-5DD1-F715-B870-E5ECDBA3945E}"/>
                  </a:ext>
                </a:extLst>
              </p:cNvPr>
              <p:cNvSpPr/>
              <p:nvPr/>
            </p:nvSpPr>
            <p:spPr>
              <a:xfrm>
                <a:off x="10619232" y="3508248"/>
                <a:ext cx="111760" cy="111760"/>
              </a:xfrm>
              <a:custGeom>
                <a:avLst/>
                <a:gdLst/>
                <a:ahLst/>
                <a:cxnLst/>
                <a:rect l="l" t="t" r="r" b="b"/>
                <a:pathLst>
                  <a:path w="111759" h="111760">
                    <a:moveTo>
                      <a:pt x="0" y="111251"/>
                    </a:moveTo>
                    <a:lnTo>
                      <a:pt x="111251" y="111251"/>
                    </a:lnTo>
                    <a:lnTo>
                      <a:pt x="111251" y="0"/>
                    </a:lnTo>
                    <a:lnTo>
                      <a:pt x="0" y="0"/>
                    </a:lnTo>
                    <a:lnTo>
                      <a:pt x="0" y="111251"/>
                    </a:lnTo>
                    <a:close/>
                  </a:path>
                </a:pathLst>
              </a:custGeom>
              <a:ln w="9144">
                <a:solidFill>
                  <a:srgbClr val="FFFFFF"/>
                </a:solidFill>
              </a:ln>
            </p:spPr>
            <p:txBody>
              <a:bodyPr wrap="square" lIns="0" tIns="0" rIns="0" bIns="0" rtlCol="0"/>
              <a:lstStyle/>
              <a:p>
                <a:endParaRPr/>
              </a:p>
            </p:txBody>
          </p:sp>
          <p:sp>
            <p:nvSpPr>
              <p:cNvPr id="136" name="object 9">
                <a:extLst>
                  <a:ext uri="{FF2B5EF4-FFF2-40B4-BE49-F238E27FC236}">
                    <a16:creationId xmlns:a16="http://schemas.microsoft.com/office/drawing/2014/main" id="{4ADC7BD8-0048-6E6B-3FA4-5C99FAAEC87C}"/>
                  </a:ext>
                </a:extLst>
              </p:cNvPr>
              <p:cNvSpPr/>
              <p:nvPr/>
            </p:nvSpPr>
            <p:spPr>
              <a:xfrm>
                <a:off x="10619232" y="4078224"/>
                <a:ext cx="111760" cy="111760"/>
              </a:xfrm>
              <a:custGeom>
                <a:avLst/>
                <a:gdLst/>
                <a:ahLst/>
                <a:cxnLst/>
                <a:rect l="l" t="t" r="r" b="b"/>
                <a:pathLst>
                  <a:path w="111759" h="111760">
                    <a:moveTo>
                      <a:pt x="111251" y="0"/>
                    </a:moveTo>
                    <a:lnTo>
                      <a:pt x="0" y="0"/>
                    </a:lnTo>
                    <a:lnTo>
                      <a:pt x="0" y="111251"/>
                    </a:lnTo>
                    <a:lnTo>
                      <a:pt x="111251" y="111251"/>
                    </a:lnTo>
                    <a:lnTo>
                      <a:pt x="111251" y="0"/>
                    </a:lnTo>
                    <a:close/>
                  </a:path>
                </a:pathLst>
              </a:custGeom>
              <a:solidFill>
                <a:srgbClr val="FFC000"/>
              </a:solidFill>
            </p:spPr>
            <p:txBody>
              <a:bodyPr wrap="square" lIns="0" tIns="0" rIns="0" bIns="0" rtlCol="0"/>
              <a:lstStyle/>
              <a:p>
                <a:endParaRPr/>
              </a:p>
            </p:txBody>
          </p:sp>
          <p:sp>
            <p:nvSpPr>
              <p:cNvPr id="137" name="object 10">
                <a:extLst>
                  <a:ext uri="{FF2B5EF4-FFF2-40B4-BE49-F238E27FC236}">
                    <a16:creationId xmlns:a16="http://schemas.microsoft.com/office/drawing/2014/main" id="{F8B1DF45-BA5E-E80F-875D-BF8E9ED7E46D}"/>
                  </a:ext>
                </a:extLst>
              </p:cNvPr>
              <p:cNvSpPr/>
              <p:nvPr/>
            </p:nvSpPr>
            <p:spPr>
              <a:xfrm>
                <a:off x="10619232" y="4078224"/>
                <a:ext cx="111760" cy="111760"/>
              </a:xfrm>
              <a:custGeom>
                <a:avLst/>
                <a:gdLst/>
                <a:ahLst/>
                <a:cxnLst/>
                <a:rect l="l" t="t" r="r" b="b"/>
                <a:pathLst>
                  <a:path w="111759" h="111760">
                    <a:moveTo>
                      <a:pt x="0" y="111251"/>
                    </a:moveTo>
                    <a:lnTo>
                      <a:pt x="111251" y="111251"/>
                    </a:lnTo>
                    <a:lnTo>
                      <a:pt x="111251" y="0"/>
                    </a:lnTo>
                    <a:lnTo>
                      <a:pt x="0" y="0"/>
                    </a:lnTo>
                    <a:lnTo>
                      <a:pt x="0" y="111251"/>
                    </a:lnTo>
                    <a:close/>
                  </a:path>
                </a:pathLst>
              </a:custGeom>
              <a:ln w="9144">
                <a:solidFill>
                  <a:srgbClr val="FFFFFF"/>
                </a:solidFill>
              </a:ln>
            </p:spPr>
            <p:txBody>
              <a:bodyPr wrap="square" lIns="0" tIns="0" rIns="0" bIns="0" rtlCol="0"/>
              <a:lstStyle/>
              <a:p>
                <a:endParaRPr/>
              </a:p>
            </p:txBody>
          </p:sp>
          <p:sp>
            <p:nvSpPr>
              <p:cNvPr id="138" name="object 11">
                <a:extLst>
                  <a:ext uri="{FF2B5EF4-FFF2-40B4-BE49-F238E27FC236}">
                    <a16:creationId xmlns:a16="http://schemas.microsoft.com/office/drawing/2014/main" id="{AB33A071-F634-F0E6-97E0-61C1114B003A}"/>
                  </a:ext>
                </a:extLst>
              </p:cNvPr>
              <p:cNvSpPr/>
              <p:nvPr/>
            </p:nvSpPr>
            <p:spPr>
              <a:xfrm>
                <a:off x="10619232" y="4648200"/>
                <a:ext cx="111760" cy="111760"/>
              </a:xfrm>
              <a:custGeom>
                <a:avLst/>
                <a:gdLst/>
                <a:ahLst/>
                <a:cxnLst/>
                <a:rect l="l" t="t" r="r" b="b"/>
                <a:pathLst>
                  <a:path w="111759" h="111760">
                    <a:moveTo>
                      <a:pt x="111251" y="0"/>
                    </a:moveTo>
                    <a:lnTo>
                      <a:pt x="0" y="0"/>
                    </a:lnTo>
                    <a:lnTo>
                      <a:pt x="0" y="111251"/>
                    </a:lnTo>
                    <a:lnTo>
                      <a:pt x="111251" y="111251"/>
                    </a:lnTo>
                    <a:lnTo>
                      <a:pt x="111251" y="0"/>
                    </a:lnTo>
                    <a:close/>
                  </a:path>
                </a:pathLst>
              </a:custGeom>
              <a:solidFill>
                <a:srgbClr val="FF0000"/>
              </a:solidFill>
            </p:spPr>
            <p:txBody>
              <a:bodyPr wrap="square" lIns="0" tIns="0" rIns="0" bIns="0" rtlCol="0"/>
              <a:lstStyle/>
              <a:p>
                <a:endParaRPr/>
              </a:p>
            </p:txBody>
          </p:sp>
          <p:sp>
            <p:nvSpPr>
              <p:cNvPr id="139" name="object 12">
                <a:extLst>
                  <a:ext uri="{FF2B5EF4-FFF2-40B4-BE49-F238E27FC236}">
                    <a16:creationId xmlns:a16="http://schemas.microsoft.com/office/drawing/2014/main" id="{49A19A2B-A322-FD42-C30D-FA64F06A12CE}"/>
                  </a:ext>
                </a:extLst>
              </p:cNvPr>
              <p:cNvSpPr/>
              <p:nvPr/>
            </p:nvSpPr>
            <p:spPr>
              <a:xfrm>
                <a:off x="10619232" y="4648200"/>
                <a:ext cx="111760" cy="111760"/>
              </a:xfrm>
              <a:custGeom>
                <a:avLst/>
                <a:gdLst/>
                <a:ahLst/>
                <a:cxnLst/>
                <a:rect l="l" t="t" r="r" b="b"/>
                <a:pathLst>
                  <a:path w="111759" h="111760">
                    <a:moveTo>
                      <a:pt x="0" y="111251"/>
                    </a:moveTo>
                    <a:lnTo>
                      <a:pt x="111251" y="111251"/>
                    </a:lnTo>
                    <a:lnTo>
                      <a:pt x="111251" y="0"/>
                    </a:lnTo>
                    <a:lnTo>
                      <a:pt x="0" y="0"/>
                    </a:lnTo>
                    <a:lnTo>
                      <a:pt x="0" y="111251"/>
                    </a:lnTo>
                    <a:close/>
                  </a:path>
                </a:pathLst>
              </a:custGeom>
              <a:ln w="9144">
                <a:solidFill>
                  <a:srgbClr val="FFFFFF"/>
                </a:solidFill>
              </a:ln>
            </p:spPr>
            <p:txBody>
              <a:bodyPr wrap="square" lIns="0" tIns="0" rIns="0" bIns="0" rtlCol="0"/>
              <a:lstStyle/>
              <a:p>
                <a:endParaRPr/>
              </a:p>
            </p:txBody>
          </p:sp>
          <p:sp>
            <p:nvSpPr>
              <p:cNvPr id="140" name="object 13">
                <a:extLst>
                  <a:ext uri="{FF2B5EF4-FFF2-40B4-BE49-F238E27FC236}">
                    <a16:creationId xmlns:a16="http://schemas.microsoft.com/office/drawing/2014/main" id="{32756377-784A-6531-EC07-924A6EC3FE87}"/>
                  </a:ext>
                </a:extLst>
              </p:cNvPr>
              <p:cNvSpPr/>
              <p:nvPr/>
            </p:nvSpPr>
            <p:spPr>
              <a:xfrm>
                <a:off x="10619232" y="5218176"/>
                <a:ext cx="111760" cy="113030"/>
              </a:xfrm>
              <a:custGeom>
                <a:avLst/>
                <a:gdLst/>
                <a:ahLst/>
                <a:cxnLst/>
                <a:rect l="l" t="t" r="r" b="b"/>
                <a:pathLst>
                  <a:path w="111759" h="113029">
                    <a:moveTo>
                      <a:pt x="111251" y="0"/>
                    </a:moveTo>
                    <a:lnTo>
                      <a:pt x="0" y="0"/>
                    </a:lnTo>
                    <a:lnTo>
                      <a:pt x="0" y="112776"/>
                    </a:lnTo>
                    <a:lnTo>
                      <a:pt x="111251" y="112776"/>
                    </a:lnTo>
                    <a:lnTo>
                      <a:pt x="111251" y="0"/>
                    </a:lnTo>
                    <a:close/>
                  </a:path>
                </a:pathLst>
              </a:custGeom>
              <a:solidFill>
                <a:srgbClr val="C00000"/>
              </a:solidFill>
            </p:spPr>
            <p:txBody>
              <a:bodyPr wrap="square" lIns="0" tIns="0" rIns="0" bIns="0" rtlCol="0"/>
              <a:lstStyle/>
              <a:p>
                <a:endParaRPr/>
              </a:p>
            </p:txBody>
          </p:sp>
          <p:sp>
            <p:nvSpPr>
              <p:cNvPr id="141" name="object 14">
                <a:extLst>
                  <a:ext uri="{FF2B5EF4-FFF2-40B4-BE49-F238E27FC236}">
                    <a16:creationId xmlns:a16="http://schemas.microsoft.com/office/drawing/2014/main" id="{21FD3F85-8BB5-AA0D-BEDC-1BCB0AEA47B1}"/>
                  </a:ext>
                </a:extLst>
              </p:cNvPr>
              <p:cNvSpPr/>
              <p:nvPr/>
            </p:nvSpPr>
            <p:spPr>
              <a:xfrm>
                <a:off x="10619232" y="5218176"/>
                <a:ext cx="111760" cy="113030"/>
              </a:xfrm>
              <a:custGeom>
                <a:avLst/>
                <a:gdLst/>
                <a:ahLst/>
                <a:cxnLst/>
                <a:rect l="l" t="t" r="r" b="b"/>
                <a:pathLst>
                  <a:path w="111759" h="113029">
                    <a:moveTo>
                      <a:pt x="0" y="112776"/>
                    </a:moveTo>
                    <a:lnTo>
                      <a:pt x="111251" y="112776"/>
                    </a:lnTo>
                    <a:lnTo>
                      <a:pt x="111251" y="0"/>
                    </a:lnTo>
                    <a:lnTo>
                      <a:pt x="0" y="0"/>
                    </a:lnTo>
                    <a:lnTo>
                      <a:pt x="0" y="112776"/>
                    </a:lnTo>
                    <a:close/>
                  </a:path>
                </a:pathLst>
              </a:custGeom>
              <a:ln w="9144">
                <a:solidFill>
                  <a:srgbClr val="FFFFFF"/>
                </a:solidFill>
              </a:ln>
            </p:spPr>
            <p:txBody>
              <a:bodyPr wrap="square" lIns="0" tIns="0" rIns="0" bIns="0" rtlCol="0"/>
              <a:lstStyle/>
              <a:p>
                <a:endParaRPr/>
              </a:p>
            </p:txBody>
          </p:sp>
          <p:sp>
            <p:nvSpPr>
              <p:cNvPr id="142" name="object 15">
                <a:extLst>
                  <a:ext uri="{FF2B5EF4-FFF2-40B4-BE49-F238E27FC236}">
                    <a16:creationId xmlns:a16="http://schemas.microsoft.com/office/drawing/2014/main" id="{46579180-4525-DD55-BFFF-9199303987B3}"/>
                  </a:ext>
                </a:extLst>
              </p:cNvPr>
              <p:cNvSpPr/>
              <p:nvPr/>
            </p:nvSpPr>
            <p:spPr>
              <a:xfrm>
                <a:off x="10619232" y="5788151"/>
                <a:ext cx="111760" cy="113030"/>
              </a:xfrm>
              <a:custGeom>
                <a:avLst/>
                <a:gdLst/>
                <a:ahLst/>
                <a:cxnLst/>
                <a:rect l="l" t="t" r="r" b="b"/>
                <a:pathLst>
                  <a:path w="111759" h="113029">
                    <a:moveTo>
                      <a:pt x="111251" y="0"/>
                    </a:moveTo>
                    <a:lnTo>
                      <a:pt x="0" y="0"/>
                    </a:lnTo>
                    <a:lnTo>
                      <a:pt x="0" y="112776"/>
                    </a:lnTo>
                    <a:lnTo>
                      <a:pt x="111251" y="112776"/>
                    </a:lnTo>
                    <a:lnTo>
                      <a:pt x="111251" y="0"/>
                    </a:lnTo>
                    <a:close/>
                  </a:path>
                </a:pathLst>
              </a:custGeom>
              <a:solidFill>
                <a:srgbClr val="7E7E7E"/>
              </a:solidFill>
            </p:spPr>
            <p:txBody>
              <a:bodyPr wrap="square" lIns="0" tIns="0" rIns="0" bIns="0" rtlCol="0"/>
              <a:lstStyle/>
              <a:p>
                <a:endParaRPr/>
              </a:p>
            </p:txBody>
          </p:sp>
          <p:sp>
            <p:nvSpPr>
              <p:cNvPr id="143" name="object 16">
                <a:extLst>
                  <a:ext uri="{FF2B5EF4-FFF2-40B4-BE49-F238E27FC236}">
                    <a16:creationId xmlns:a16="http://schemas.microsoft.com/office/drawing/2014/main" id="{5E025E1A-6D7A-B411-3724-B099FB4A85EF}"/>
                  </a:ext>
                </a:extLst>
              </p:cNvPr>
              <p:cNvSpPr/>
              <p:nvPr/>
            </p:nvSpPr>
            <p:spPr>
              <a:xfrm>
                <a:off x="10619232" y="5788151"/>
                <a:ext cx="111760" cy="113030"/>
              </a:xfrm>
              <a:custGeom>
                <a:avLst/>
                <a:gdLst/>
                <a:ahLst/>
                <a:cxnLst/>
                <a:rect l="l" t="t" r="r" b="b"/>
                <a:pathLst>
                  <a:path w="111759" h="113029">
                    <a:moveTo>
                      <a:pt x="0" y="112776"/>
                    </a:moveTo>
                    <a:lnTo>
                      <a:pt x="111251" y="112776"/>
                    </a:lnTo>
                    <a:lnTo>
                      <a:pt x="111251" y="0"/>
                    </a:lnTo>
                    <a:lnTo>
                      <a:pt x="0" y="0"/>
                    </a:lnTo>
                    <a:lnTo>
                      <a:pt x="0" y="112776"/>
                    </a:lnTo>
                    <a:close/>
                  </a:path>
                </a:pathLst>
              </a:custGeom>
              <a:ln w="9144">
                <a:solidFill>
                  <a:srgbClr val="FFFFFF"/>
                </a:solidFill>
              </a:ln>
            </p:spPr>
            <p:txBody>
              <a:bodyPr wrap="square" lIns="0" tIns="0" rIns="0" bIns="0" rtlCol="0"/>
              <a:lstStyle/>
              <a:p>
                <a:endParaRPr/>
              </a:p>
            </p:txBody>
          </p:sp>
        </p:grpSp>
        <p:sp>
          <p:nvSpPr>
            <p:cNvPr id="144" name="object 17">
              <a:extLst>
                <a:ext uri="{FF2B5EF4-FFF2-40B4-BE49-F238E27FC236}">
                  <a16:creationId xmlns:a16="http://schemas.microsoft.com/office/drawing/2014/main" id="{06680B97-1A02-02E8-86F1-B5CBD75B8922}"/>
                </a:ext>
              </a:extLst>
            </p:cNvPr>
            <p:cNvSpPr txBox="1"/>
            <p:nvPr/>
          </p:nvSpPr>
          <p:spPr>
            <a:xfrm>
              <a:off x="10436923" y="2902090"/>
              <a:ext cx="1537970" cy="3420110"/>
            </a:xfrm>
            <a:prstGeom prst="rect">
              <a:avLst/>
            </a:prstGeom>
          </p:spPr>
          <p:txBody>
            <a:bodyPr vert="horz" wrap="square" lIns="0" tIns="140335" rIns="0" bIns="0" rtlCol="0">
              <a:spAutoFit/>
            </a:bodyPr>
            <a:lstStyle/>
            <a:p>
              <a:pPr marL="517525">
                <a:lnSpc>
                  <a:spcPct val="100000"/>
                </a:lnSpc>
                <a:spcBef>
                  <a:spcPts val="1105"/>
                </a:spcBef>
              </a:pPr>
              <a:r>
                <a:rPr sz="1600" spc="-10" dirty="0">
                  <a:latin typeface="Calibri"/>
                  <a:cs typeface="Calibri"/>
                </a:rPr>
                <a:t>Morocco</a:t>
              </a:r>
              <a:endParaRPr sz="1600" dirty="0">
                <a:latin typeface="Calibri"/>
                <a:cs typeface="Calibri"/>
              </a:endParaRPr>
            </a:p>
            <a:p>
              <a:pPr marL="517525" marR="406400">
                <a:lnSpc>
                  <a:spcPct val="233800"/>
                </a:lnSpc>
              </a:pPr>
              <a:r>
                <a:rPr sz="1600" spc="-10" dirty="0">
                  <a:latin typeface="Calibri"/>
                  <a:cs typeface="Calibri"/>
                </a:rPr>
                <a:t>Libya Jordon </a:t>
              </a:r>
              <a:r>
                <a:rPr sz="1600" spc="-20" dirty="0">
                  <a:latin typeface="Calibri"/>
                  <a:cs typeface="Calibri"/>
                </a:rPr>
                <a:t>Iraq </a:t>
              </a:r>
              <a:r>
                <a:rPr sz="1600" spc="-10" dirty="0">
                  <a:latin typeface="Calibri"/>
                  <a:cs typeface="Calibri"/>
                </a:rPr>
                <a:t>Egypt Sample</a:t>
              </a:r>
              <a:endParaRPr sz="1600" dirty="0">
                <a:latin typeface="Calibri"/>
                <a:cs typeface="Calibri"/>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D9D9D9"/>
          </a:solidFill>
        </p:spPr>
        <p:txBody>
          <a:bodyPr wrap="square" lIns="0" tIns="0" rIns="0" bIns="0" rtlCol="0"/>
          <a:lstStyle/>
          <a:p>
            <a:endParaRPr/>
          </a:p>
        </p:txBody>
      </p:sp>
      <p:sp>
        <p:nvSpPr>
          <p:cNvPr id="18" name="object 18"/>
          <p:cNvSpPr txBox="1">
            <a:spLocks noGrp="1"/>
          </p:cNvSpPr>
          <p:nvPr>
            <p:ph type="title"/>
          </p:nvPr>
        </p:nvSpPr>
        <p:spPr>
          <a:xfrm>
            <a:off x="79247" y="208788"/>
            <a:ext cx="9401810" cy="797560"/>
          </a:xfrm>
          <a:prstGeom prst="rect">
            <a:avLst/>
          </a:prstGeom>
          <a:solidFill>
            <a:srgbClr val="3A3838"/>
          </a:solidFill>
        </p:spPr>
        <p:txBody>
          <a:bodyPr vert="horz" wrap="square" lIns="0" tIns="230504" rIns="0" bIns="0" rtlCol="0">
            <a:spAutoFit/>
          </a:bodyPr>
          <a:lstStyle/>
          <a:p>
            <a:pPr marL="822960">
              <a:lnSpc>
                <a:spcPct val="100000"/>
              </a:lnSpc>
              <a:spcBef>
                <a:spcPts val="1814"/>
              </a:spcBef>
            </a:pPr>
            <a:r>
              <a:rPr sz="3100" spc="-640" dirty="0">
                <a:solidFill>
                  <a:srgbClr val="F1F1F1"/>
                </a:solidFill>
              </a:rPr>
              <a:t>How</a:t>
            </a:r>
            <a:r>
              <a:rPr sz="3100" spc="-310" dirty="0">
                <a:solidFill>
                  <a:srgbClr val="F1F1F1"/>
                </a:solidFill>
              </a:rPr>
              <a:t> </a:t>
            </a:r>
            <a:r>
              <a:rPr sz="3100" spc="-509" dirty="0">
                <a:solidFill>
                  <a:srgbClr val="F1F1F1"/>
                </a:solidFill>
              </a:rPr>
              <a:t>the</a:t>
            </a:r>
            <a:r>
              <a:rPr sz="3100" spc="-325" dirty="0">
                <a:solidFill>
                  <a:srgbClr val="F1F1F1"/>
                </a:solidFill>
              </a:rPr>
              <a:t> </a:t>
            </a:r>
            <a:r>
              <a:rPr sz="3100" spc="-610" dirty="0">
                <a:solidFill>
                  <a:srgbClr val="F1F1F1"/>
                </a:solidFill>
              </a:rPr>
              <a:t>EU</a:t>
            </a:r>
            <a:r>
              <a:rPr sz="3100" spc="-305" dirty="0">
                <a:solidFill>
                  <a:srgbClr val="F1F1F1"/>
                </a:solidFill>
              </a:rPr>
              <a:t> </a:t>
            </a:r>
            <a:r>
              <a:rPr sz="3100" spc="-520" dirty="0">
                <a:solidFill>
                  <a:srgbClr val="F1F1F1"/>
                </a:solidFill>
              </a:rPr>
              <a:t>Can</a:t>
            </a:r>
            <a:r>
              <a:rPr sz="3100" spc="-315" dirty="0">
                <a:solidFill>
                  <a:srgbClr val="F1F1F1"/>
                </a:solidFill>
              </a:rPr>
              <a:t> </a:t>
            </a:r>
            <a:r>
              <a:rPr sz="3100" spc="-430" dirty="0">
                <a:solidFill>
                  <a:srgbClr val="F1F1F1"/>
                </a:solidFill>
              </a:rPr>
              <a:t>Support</a:t>
            </a:r>
            <a:r>
              <a:rPr sz="3100" spc="-320" dirty="0">
                <a:solidFill>
                  <a:srgbClr val="F1F1F1"/>
                </a:solidFill>
              </a:rPr>
              <a:t> </a:t>
            </a:r>
            <a:r>
              <a:rPr sz="3100" spc="-450" dirty="0">
                <a:solidFill>
                  <a:srgbClr val="F1F1F1"/>
                </a:solidFill>
              </a:rPr>
              <a:t>Selected</a:t>
            </a:r>
            <a:r>
              <a:rPr sz="3100" spc="-290" dirty="0">
                <a:solidFill>
                  <a:srgbClr val="F1F1F1"/>
                </a:solidFill>
              </a:rPr>
              <a:t> </a:t>
            </a:r>
            <a:r>
              <a:rPr sz="3100" spc="-615" dirty="0">
                <a:solidFill>
                  <a:srgbClr val="F1F1F1"/>
                </a:solidFill>
              </a:rPr>
              <a:t>MENA</a:t>
            </a:r>
            <a:r>
              <a:rPr sz="3100" spc="-325" dirty="0">
                <a:solidFill>
                  <a:srgbClr val="F1F1F1"/>
                </a:solidFill>
              </a:rPr>
              <a:t> </a:t>
            </a:r>
            <a:r>
              <a:rPr sz="3100" spc="-440" dirty="0">
                <a:solidFill>
                  <a:srgbClr val="F1F1F1"/>
                </a:solidFill>
              </a:rPr>
              <a:t>Countries,</a:t>
            </a:r>
            <a:r>
              <a:rPr sz="3100" spc="-315" dirty="0">
                <a:solidFill>
                  <a:srgbClr val="F1F1F1"/>
                </a:solidFill>
              </a:rPr>
              <a:t> </a:t>
            </a:r>
            <a:r>
              <a:rPr sz="3100" spc="200" dirty="0">
                <a:solidFill>
                  <a:srgbClr val="F1F1F1"/>
                </a:solidFill>
              </a:rPr>
              <a:t>%</a:t>
            </a:r>
            <a:r>
              <a:rPr sz="3100" spc="-325" dirty="0">
                <a:solidFill>
                  <a:srgbClr val="F1F1F1"/>
                </a:solidFill>
              </a:rPr>
              <a:t> </a:t>
            </a:r>
            <a:r>
              <a:rPr sz="3100" spc="-515" dirty="0">
                <a:solidFill>
                  <a:srgbClr val="F1F1F1"/>
                </a:solidFill>
              </a:rPr>
              <a:t>Nominating</a:t>
            </a:r>
            <a:endParaRPr sz="3100" dirty="0"/>
          </a:p>
        </p:txBody>
      </p:sp>
      <p:pic>
        <p:nvPicPr>
          <p:cNvPr id="20" name="object 20" descr="Bar chart plotting responses for how EU can support selected MENA countries by country. Categories are 'Women's Empowerment', 'Technical Support for Education and Training', 'Loans and Grants', 'Finance for Job Creation and Investment', 'Financial Support for Basic Services'."/>
          <p:cNvPicPr/>
          <p:nvPr/>
        </p:nvPicPr>
        <p:blipFill>
          <a:blip r:embed="rId2" cstate="print"/>
          <a:stretch>
            <a:fillRect/>
          </a:stretch>
        </p:blipFill>
        <p:spPr>
          <a:xfrm>
            <a:off x="1836420" y="1412747"/>
            <a:ext cx="5647944" cy="4925568"/>
          </a:xfrm>
          <a:prstGeom prst="rect">
            <a:avLst/>
          </a:prstGeom>
        </p:spPr>
      </p:pic>
      <p:grpSp>
        <p:nvGrpSpPr>
          <p:cNvPr id="21" name="Group 20" descr="Key">
            <a:extLst>
              <a:ext uri="{FF2B5EF4-FFF2-40B4-BE49-F238E27FC236}">
                <a16:creationId xmlns:a16="http://schemas.microsoft.com/office/drawing/2014/main" id="{A4FE4447-ECDD-C71C-0DA4-9E58AAF85C42}"/>
              </a:ext>
            </a:extLst>
          </p:cNvPr>
          <p:cNvGrpSpPr/>
          <p:nvPr/>
        </p:nvGrpSpPr>
        <p:grpSpPr>
          <a:xfrm>
            <a:off x="10265664" y="2709672"/>
            <a:ext cx="1537970" cy="3420110"/>
            <a:chOff x="10265664" y="2709672"/>
            <a:chExt cx="1537970" cy="3420110"/>
          </a:xfrm>
        </p:grpSpPr>
        <p:grpSp>
          <p:nvGrpSpPr>
            <p:cNvPr id="3" name="object 3" descr="Key. Grey represents Morocco, green represents Libya, yellow represents Jordan, red represents Iraq, maroon represents Egypt and dark grey represents Sample"/>
            <p:cNvGrpSpPr/>
            <p:nvPr/>
          </p:nvGrpSpPr>
          <p:grpSpPr>
            <a:xfrm>
              <a:off x="10265664" y="2709672"/>
              <a:ext cx="1537970" cy="3420110"/>
              <a:chOff x="10265664" y="2709672"/>
              <a:chExt cx="1537970" cy="3420110"/>
            </a:xfrm>
          </p:grpSpPr>
          <p:sp>
            <p:nvSpPr>
              <p:cNvPr id="4" name="object 4"/>
              <p:cNvSpPr/>
              <p:nvPr/>
            </p:nvSpPr>
            <p:spPr>
              <a:xfrm>
                <a:off x="10265664" y="2709672"/>
                <a:ext cx="1537970" cy="3420110"/>
              </a:xfrm>
              <a:custGeom>
                <a:avLst/>
                <a:gdLst/>
                <a:ahLst/>
                <a:cxnLst/>
                <a:rect l="l" t="t" r="r" b="b"/>
                <a:pathLst>
                  <a:path w="1537970" h="3420110">
                    <a:moveTo>
                      <a:pt x="1537716" y="0"/>
                    </a:moveTo>
                    <a:lnTo>
                      <a:pt x="0" y="0"/>
                    </a:lnTo>
                    <a:lnTo>
                      <a:pt x="0" y="3419855"/>
                    </a:lnTo>
                    <a:lnTo>
                      <a:pt x="1537716" y="3419855"/>
                    </a:lnTo>
                    <a:lnTo>
                      <a:pt x="1537716" y="0"/>
                    </a:lnTo>
                    <a:close/>
                  </a:path>
                </a:pathLst>
              </a:custGeom>
              <a:solidFill>
                <a:srgbClr val="F1F1F1">
                  <a:alpha val="38822"/>
                </a:srgbClr>
              </a:solidFill>
            </p:spPr>
            <p:txBody>
              <a:bodyPr wrap="square" lIns="0" tIns="0" rIns="0" bIns="0" rtlCol="0"/>
              <a:lstStyle/>
              <a:p>
                <a:endParaRPr dirty="0"/>
              </a:p>
            </p:txBody>
          </p:sp>
          <p:sp>
            <p:nvSpPr>
              <p:cNvPr id="5" name="object 5"/>
              <p:cNvSpPr/>
              <p:nvPr/>
            </p:nvSpPr>
            <p:spPr>
              <a:xfrm>
                <a:off x="10619232" y="2938272"/>
                <a:ext cx="111760" cy="111760"/>
              </a:xfrm>
              <a:custGeom>
                <a:avLst/>
                <a:gdLst/>
                <a:ahLst/>
                <a:cxnLst/>
                <a:rect l="l" t="t" r="r" b="b"/>
                <a:pathLst>
                  <a:path w="111759" h="111760">
                    <a:moveTo>
                      <a:pt x="111251" y="0"/>
                    </a:moveTo>
                    <a:lnTo>
                      <a:pt x="0" y="0"/>
                    </a:lnTo>
                    <a:lnTo>
                      <a:pt x="0" y="111251"/>
                    </a:lnTo>
                    <a:lnTo>
                      <a:pt x="111251" y="111251"/>
                    </a:lnTo>
                    <a:lnTo>
                      <a:pt x="111251" y="0"/>
                    </a:lnTo>
                    <a:close/>
                  </a:path>
                </a:pathLst>
              </a:custGeom>
              <a:solidFill>
                <a:srgbClr val="DBDBDB"/>
              </a:solidFill>
            </p:spPr>
            <p:txBody>
              <a:bodyPr wrap="square" lIns="0" tIns="0" rIns="0" bIns="0" rtlCol="0"/>
              <a:lstStyle/>
              <a:p>
                <a:endParaRPr/>
              </a:p>
            </p:txBody>
          </p:sp>
          <p:sp>
            <p:nvSpPr>
              <p:cNvPr id="6" name="object 6"/>
              <p:cNvSpPr/>
              <p:nvPr/>
            </p:nvSpPr>
            <p:spPr>
              <a:xfrm>
                <a:off x="10619232" y="2938272"/>
                <a:ext cx="111760" cy="111760"/>
              </a:xfrm>
              <a:custGeom>
                <a:avLst/>
                <a:gdLst/>
                <a:ahLst/>
                <a:cxnLst/>
                <a:rect l="l" t="t" r="r" b="b"/>
                <a:pathLst>
                  <a:path w="111759" h="111760">
                    <a:moveTo>
                      <a:pt x="0" y="111251"/>
                    </a:moveTo>
                    <a:lnTo>
                      <a:pt x="111251" y="111251"/>
                    </a:lnTo>
                    <a:lnTo>
                      <a:pt x="111251" y="0"/>
                    </a:lnTo>
                    <a:lnTo>
                      <a:pt x="0" y="0"/>
                    </a:lnTo>
                    <a:lnTo>
                      <a:pt x="0" y="111251"/>
                    </a:lnTo>
                    <a:close/>
                  </a:path>
                </a:pathLst>
              </a:custGeom>
              <a:ln w="9144">
                <a:solidFill>
                  <a:srgbClr val="FFFFFF"/>
                </a:solidFill>
              </a:ln>
            </p:spPr>
            <p:txBody>
              <a:bodyPr wrap="square" lIns="0" tIns="0" rIns="0" bIns="0" rtlCol="0"/>
              <a:lstStyle/>
              <a:p>
                <a:endParaRPr/>
              </a:p>
            </p:txBody>
          </p:sp>
          <p:sp>
            <p:nvSpPr>
              <p:cNvPr id="7" name="object 7"/>
              <p:cNvSpPr/>
              <p:nvPr/>
            </p:nvSpPr>
            <p:spPr>
              <a:xfrm>
                <a:off x="10619232" y="3508248"/>
                <a:ext cx="111760" cy="111760"/>
              </a:xfrm>
              <a:custGeom>
                <a:avLst/>
                <a:gdLst/>
                <a:ahLst/>
                <a:cxnLst/>
                <a:rect l="l" t="t" r="r" b="b"/>
                <a:pathLst>
                  <a:path w="111759" h="111760">
                    <a:moveTo>
                      <a:pt x="111251" y="0"/>
                    </a:moveTo>
                    <a:lnTo>
                      <a:pt x="0" y="0"/>
                    </a:lnTo>
                    <a:lnTo>
                      <a:pt x="0" y="111251"/>
                    </a:lnTo>
                    <a:lnTo>
                      <a:pt x="111251" y="111251"/>
                    </a:lnTo>
                    <a:lnTo>
                      <a:pt x="111251" y="0"/>
                    </a:lnTo>
                    <a:close/>
                  </a:path>
                </a:pathLst>
              </a:custGeom>
              <a:solidFill>
                <a:srgbClr val="00AF50"/>
              </a:solidFill>
            </p:spPr>
            <p:txBody>
              <a:bodyPr wrap="square" lIns="0" tIns="0" rIns="0" bIns="0" rtlCol="0"/>
              <a:lstStyle/>
              <a:p>
                <a:endParaRPr/>
              </a:p>
            </p:txBody>
          </p:sp>
          <p:sp>
            <p:nvSpPr>
              <p:cNvPr id="8" name="object 8"/>
              <p:cNvSpPr/>
              <p:nvPr/>
            </p:nvSpPr>
            <p:spPr>
              <a:xfrm>
                <a:off x="10619232" y="3508248"/>
                <a:ext cx="111760" cy="111760"/>
              </a:xfrm>
              <a:custGeom>
                <a:avLst/>
                <a:gdLst/>
                <a:ahLst/>
                <a:cxnLst/>
                <a:rect l="l" t="t" r="r" b="b"/>
                <a:pathLst>
                  <a:path w="111759" h="111760">
                    <a:moveTo>
                      <a:pt x="0" y="111251"/>
                    </a:moveTo>
                    <a:lnTo>
                      <a:pt x="111251" y="111251"/>
                    </a:lnTo>
                    <a:lnTo>
                      <a:pt x="111251" y="0"/>
                    </a:lnTo>
                    <a:lnTo>
                      <a:pt x="0" y="0"/>
                    </a:lnTo>
                    <a:lnTo>
                      <a:pt x="0" y="111251"/>
                    </a:lnTo>
                    <a:close/>
                  </a:path>
                </a:pathLst>
              </a:custGeom>
              <a:ln w="9144">
                <a:solidFill>
                  <a:srgbClr val="FFFFFF"/>
                </a:solidFill>
              </a:ln>
            </p:spPr>
            <p:txBody>
              <a:bodyPr wrap="square" lIns="0" tIns="0" rIns="0" bIns="0" rtlCol="0"/>
              <a:lstStyle/>
              <a:p>
                <a:endParaRPr/>
              </a:p>
            </p:txBody>
          </p:sp>
          <p:sp>
            <p:nvSpPr>
              <p:cNvPr id="9" name="object 9"/>
              <p:cNvSpPr/>
              <p:nvPr/>
            </p:nvSpPr>
            <p:spPr>
              <a:xfrm>
                <a:off x="10619232" y="4078224"/>
                <a:ext cx="111760" cy="111760"/>
              </a:xfrm>
              <a:custGeom>
                <a:avLst/>
                <a:gdLst/>
                <a:ahLst/>
                <a:cxnLst/>
                <a:rect l="l" t="t" r="r" b="b"/>
                <a:pathLst>
                  <a:path w="111759" h="111760">
                    <a:moveTo>
                      <a:pt x="111251" y="0"/>
                    </a:moveTo>
                    <a:lnTo>
                      <a:pt x="0" y="0"/>
                    </a:lnTo>
                    <a:lnTo>
                      <a:pt x="0" y="111251"/>
                    </a:lnTo>
                    <a:lnTo>
                      <a:pt x="111251" y="111251"/>
                    </a:lnTo>
                    <a:lnTo>
                      <a:pt x="111251" y="0"/>
                    </a:lnTo>
                    <a:close/>
                  </a:path>
                </a:pathLst>
              </a:custGeom>
              <a:solidFill>
                <a:srgbClr val="FFC000"/>
              </a:solidFill>
            </p:spPr>
            <p:txBody>
              <a:bodyPr wrap="square" lIns="0" tIns="0" rIns="0" bIns="0" rtlCol="0"/>
              <a:lstStyle/>
              <a:p>
                <a:endParaRPr/>
              </a:p>
            </p:txBody>
          </p:sp>
          <p:sp>
            <p:nvSpPr>
              <p:cNvPr id="10" name="object 10"/>
              <p:cNvSpPr/>
              <p:nvPr/>
            </p:nvSpPr>
            <p:spPr>
              <a:xfrm>
                <a:off x="10619232" y="4078224"/>
                <a:ext cx="111760" cy="111760"/>
              </a:xfrm>
              <a:custGeom>
                <a:avLst/>
                <a:gdLst/>
                <a:ahLst/>
                <a:cxnLst/>
                <a:rect l="l" t="t" r="r" b="b"/>
                <a:pathLst>
                  <a:path w="111759" h="111760">
                    <a:moveTo>
                      <a:pt x="0" y="111251"/>
                    </a:moveTo>
                    <a:lnTo>
                      <a:pt x="111251" y="111251"/>
                    </a:lnTo>
                    <a:lnTo>
                      <a:pt x="111251" y="0"/>
                    </a:lnTo>
                    <a:lnTo>
                      <a:pt x="0" y="0"/>
                    </a:lnTo>
                    <a:lnTo>
                      <a:pt x="0" y="111251"/>
                    </a:lnTo>
                    <a:close/>
                  </a:path>
                </a:pathLst>
              </a:custGeom>
              <a:ln w="9144">
                <a:solidFill>
                  <a:srgbClr val="FFFFFF"/>
                </a:solidFill>
              </a:ln>
            </p:spPr>
            <p:txBody>
              <a:bodyPr wrap="square" lIns="0" tIns="0" rIns="0" bIns="0" rtlCol="0"/>
              <a:lstStyle/>
              <a:p>
                <a:endParaRPr/>
              </a:p>
            </p:txBody>
          </p:sp>
          <p:sp>
            <p:nvSpPr>
              <p:cNvPr id="11" name="object 11"/>
              <p:cNvSpPr/>
              <p:nvPr/>
            </p:nvSpPr>
            <p:spPr>
              <a:xfrm>
                <a:off x="10619232" y="4648200"/>
                <a:ext cx="111760" cy="111760"/>
              </a:xfrm>
              <a:custGeom>
                <a:avLst/>
                <a:gdLst/>
                <a:ahLst/>
                <a:cxnLst/>
                <a:rect l="l" t="t" r="r" b="b"/>
                <a:pathLst>
                  <a:path w="111759" h="111760">
                    <a:moveTo>
                      <a:pt x="111251" y="0"/>
                    </a:moveTo>
                    <a:lnTo>
                      <a:pt x="0" y="0"/>
                    </a:lnTo>
                    <a:lnTo>
                      <a:pt x="0" y="111251"/>
                    </a:lnTo>
                    <a:lnTo>
                      <a:pt x="111251" y="111251"/>
                    </a:lnTo>
                    <a:lnTo>
                      <a:pt x="111251" y="0"/>
                    </a:lnTo>
                    <a:close/>
                  </a:path>
                </a:pathLst>
              </a:custGeom>
              <a:solidFill>
                <a:srgbClr val="FF0000"/>
              </a:solidFill>
            </p:spPr>
            <p:txBody>
              <a:bodyPr wrap="square" lIns="0" tIns="0" rIns="0" bIns="0" rtlCol="0"/>
              <a:lstStyle/>
              <a:p>
                <a:endParaRPr/>
              </a:p>
            </p:txBody>
          </p:sp>
          <p:sp>
            <p:nvSpPr>
              <p:cNvPr id="12" name="object 12"/>
              <p:cNvSpPr/>
              <p:nvPr/>
            </p:nvSpPr>
            <p:spPr>
              <a:xfrm>
                <a:off x="10619232" y="4648200"/>
                <a:ext cx="111760" cy="111760"/>
              </a:xfrm>
              <a:custGeom>
                <a:avLst/>
                <a:gdLst/>
                <a:ahLst/>
                <a:cxnLst/>
                <a:rect l="l" t="t" r="r" b="b"/>
                <a:pathLst>
                  <a:path w="111759" h="111760">
                    <a:moveTo>
                      <a:pt x="0" y="111251"/>
                    </a:moveTo>
                    <a:lnTo>
                      <a:pt x="111251" y="111251"/>
                    </a:lnTo>
                    <a:lnTo>
                      <a:pt x="111251" y="0"/>
                    </a:lnTo>
                    <a:lnTo>
                      <a:pt x="0" y="0"/>
                    </a:lnTo>
                    <a:lnTo>
                      <a:pt x="0" y="111251"/>
                    </a:lnTo>
                    <a:close/>
                  </a:path>
                </a:pathLst>
              </a:custGeom>
              <a:ln w="9144">
                <a:solidFill>
                  <a:srgbClr val="FFFFFF"/>
                </a:solidFill>
              </a:ln>
            </p:spPr>
            <p:txBody>
              <a:bodyPr wrap="square" lIns="0" tIns="0" rIns="0" bIns="0" rtlCol="0"/>
              <a:lstStyle/>
              <a:p>
                <a:endParaRPr/>
              </a:p>
            </p:txBody>
          </p:sp>
          <p:sp>
            <p:nvSpPr>
              <p:cNvPr id="13" name="object 13"/>
              <p:cNvSpPr/>
              <p:nvPr/>
            </p:nvSpPr>
            <p:spPr>
              <a:xfrm>
                <a:off x="10619232" y="5218176"/>
                <a:ext cx="111760" cy="113030"/>
              </a:xfrm>
              <a:custGeom>
                <a:avLst/>
                <a:gdLst/>
                <a:ahLst/>
                <a:cxnLst/>
                <a:rect l="l" t="t" r="r" b="b"/>
                <a:pathLst>
                  <a:path w="111759" h="113029">
                    <a:moveTo>
                      <a:pt x="111251" y="0"/>
                    </a:moveTo>
                    <a:lnTo>
                      <a:pt x="0" y="0"/>
                    </a:lnTo>
                    <a:lnTo>
                      <a:pt x="0" y="112776"/>
                    </a:lnTo>
                    <a:lnTo>
                      <a:pt x="111251" y="112776"/>
                    </a:lnTo>
                    <a:lnTo>
                      <a:pt x="111251" y="0"/>
                    </a:lnTo>
                    <a:close/>
                  </a:path>
                </a:pathLst>
              </a:custGeom>
              <a:solidFill>
                <a:srgbClr val="C00000"/>
              </a:solidFill>
            </p:spPr>
            <p:txBody>
              <a:bodyPr wrap="square" lIns="0" tIns="0" rIns="0" bIns="0" rtlCol="0"/>
              <a:lstStyle/>
              <a:p>
                <a:endParaRPr/>
              </a:p>
            </p:txBody>
          </p:sp>
          <p:sp>
            <p:nvSpPr>
              <p:cNvPr id="14" name="object 14"/>
              <p:cNvSpPr/>
              <p:nvPr/>
            </p:nvSpPr>
            <p:spPr>
              <a:xfrm>
                <a:off x="10619232" y="5218176"/>
                <a:ext cx="111760" cy="113030"/>
              </a:xfrm>
              <a:custGeom>
                <a:avLst/>
                <a:gdLst/>
                <a:ahLst/>
                <a:cxnLst/>
                <a:rect l="l" t="t" r="r" b="b"/>
                <a:pathLst>
                  <a:path w="111759" h="113029">
                    <a:moveTo>
                      <a:pt x="0" y="112776"/>
                    </a:moveTo>
                    <a:lnTo>
                      <a:pt x="111251" y="112776"/>
                    </a:lnTo>
                    <a:lnTo>
                      <a:pt x="111251" y="0"/>
                    </a:lnTo>
                    <a:lnTo>
                      <a:pt x="0" y="0"/>
                    </a:lnTo>
                    <a:lnTo>
                      <a:pt x="0" y="112776"/>
                    </a:lnTo>
                    <a:close/>
                  </a:path>
                </a:pathLst>
              </a:custGeom>
              <a:ln w="9144">
                <a:solidFill>
                  <a:srgbClr val="FFFFFF"/>
                </a:solidFill>
              </a:ln>
            </p:spPr>
            <p:txBody>
              <a:bodyPr wrap="square" lIns="0" tIns="0" rIns="0" bIns="0" rtlCol="0"/>
              <a:lstStyle/>
              <a:p>
                <a:endParaRPr/>
              </a:p>
            </p:txBody>
          </p:sp>
          <p:sp>
            <p:nvSpPr>
              <p:cNvPr id="15" name="object 15"/>
              <p:cNvSpPr/>
              <p:nvPr/>
            </p:nvSpPr>
            <p:spPr>
              <a:xfrm>
                <a:off x="10619232" y="5788151"/>
                <a:ext cx="111760" cy="113030"/>
              </a:xfrm>
              <a:custGeom>
                <a:avLst/>
                <a:gdLst/>
                <a:ahLst/>
                <a:cxnLst/>
                <a:rect l="l" t="t" r="r" b="b"/>
                <a:pathLst>
                  <a:path w="111759" h="113029">
                    <a:moveTo>
                      <a:pt x="111251" y="0"/>
                    </a:moveTo>
                    <a:lnTo>
                      <a:pt x="0" y="0"/>
                    </a:lnTo>
                    <a:lnTo>
                      <a:pt x="0" y="112776"/>
                    </a:lnTo>
                    <a:lnTo>
                      <a:pt x="111251" y="112776"/>
                    </a:lnTo>
                    <a:lnTo>
                      <a:pt x="111251" y="0"/>
                    </a:lnTo>
                    <a:close/>
                  </a:path>
                </a:pathLst>
              </a:custGeom>
              <a:solidFill>
                <a:srgbClr val="7E7E7E"/>
              </a:solidFill>
            </p:spPr>
            <p:txBody>
              <a:bodyPr wrap="square" lIns="0" tIns="0" rIns="0" bIns="0" rtlCol="0"/>
              <a:lstStyle/>
              <a:p>
                <a:endParaRPr/>
              </a:p>
            </p:txBody>
          </p:sp>
          <p:sp>
            <p:nvSpPr>
              <p:cNvPr id="16" name="object 16"/>
              <p:cNvSpPr/>
              <p:nvPr/>
            </p:nvSpPr>
            <p:spPr>
              <a:xfrm>
                <a:off x="10619232" y="5788151"/>
                <a:ext cx="111760" cy="113030"/>
              </a:xfrm>
              <a:custGeom>
                <a:avLst/>
                <a:gdLst/>
                <a:ahLst/>
                <a:cxnLst/>
                <a:rect l="l" t="t" r="r" b="b"/>
                <a:pathLst>
                  <a:path w="111759" h="113029">
                    <a:moveTo>
                      <a:pt x="0" y="112776"/>
                    </a:moveTo>
                    <a:lnTo>
                      <a:pt x="111251" y="112776"/>
                    </a:lnTo>
                    <a:lnTo>
                      <a:pt x="111251" y="0"/>
                    </a:lnTo>
                    <a:lnTo>
                      <a:pt x="0" y="0"/>
                    </a:lnTo>
                    <a:lnTo>
                      <a:pt x="0" y="112776"/>
                    </a:lnTo>
                    <a:close/>
                  </a:path>
                </a:pathLst>
              </a:custGeom>
              <a:ln w="9144">
                <a:solidFill>
                  <a:srgbClr val="FFFFFF"/>
                </a:solidFill>
              </a:ln>
            </p:spPr>
            <p:txBody>
              <a:bodyPr wrap="square" lIns="0" tIns="0" rIns="0" bIns="0" rtlCol="0"/>
              <a:lstStyle/>
              <a:p>
                <a:endParaRPr/>
              </a:p>
            </p:txBody>
          </p:sp>
        </p:grpSp>
        <p:sp>
          <p:nvSpPr>
            <p:cNvPr id="17" name="object 17"/>
            <p:cNvSpPr txBox="1"/>
            <p:nvPr/>
          </p:nvSpPr>
          <p:spPr>
            <a:xfrm>
              <a:off x="10265664" y="2709672"/>
              <a:ext cx="1537970" cy="3420110"/>
            </a:xfrm>
            <a:prstGeom prst="rect">
              <a:avLst/>
            </a:prstGeom>
          </p:spPr>
          <p:txBody>
            <a:bodyPr vert="horz" wrap="square" lIns="0" tIns="140335" rIns="0" bIns="0" rtlCol="0">
              <a:spAutoFit/>
            </a:bodyPr>
            <a:lstStyle/>
            <a:p>
              <a:pPr marL="517525">
                <a:lnSpc>
                  <a:spcPct val="100000"/>
                </a:lnSpc>
                <a:spcBef>
                  <a:spcPts val="1105"/>
                </a:spcBef>
              </a:pPr>
              <a:r>
                <a:rPr sz="1600" spc="-10" dirty="0">
                  <a:latin typeface="Calibri"/>
                  <a:cs typeface="Calibri"/>
                </a:rPr>
                <a:t>Morocco</a:t>
              </a:r>
              <a:endParaRPr sz="1600" dirty="0">
                <a:latin typeface="Calibri"/>
                <a:cs typeface="Calibri"/>
              </a:endParaRPr>
            </a:p>
            <a:p>
              <a:pPr marL="517525" marR="406400">
                <a:lnSpc>
                  <a:spcPct val="233800"/>
                </a:lnSpc>
              </a:pPr>
              <a:r>
                <a:rPr sz="1600" spc="-10" dirty="0">
                  <a:latin typeface="Calibri"/>
                  <a:cs typeface="Calibri"/>
                </a:rPr>
                <a:t>Libya Jordon </a:t>
              </a:r>
              <a:r>
                <a:rPr sz="1600" spc="-20" dirty="0">
                  <a:latin typeface="Calibri"/>
                  <a:cs typeface="Calibri"/>
                </a:rPr>
                <a:t>Iraq </a:t>
              </a:r>
              <a:r>
                <a:rPr sz="1600" spc="-10" dirty="0">
                  <a:latin typeface="Calibri"/>
                  <a:cs typeface="Calibri"/>
                </a:rPr>
                <a:t>Egypt Sample</a:t>
              </a:r>
              <a:endParaRPr sz="1600" dirty="0">
                <a:latin typeface="Calibri"/>
                <a:cs typeface="Calibri"/>
              </a:endParaRPr>
            </a:p>
          </p:txBody>
        </p:sp>
      </p:grpSp>
      <p:sp>
        <p:nvSpPr>
          <p:cNvPr id="19" name="object 19"/>
          <p:cNvSpPr txBox="1"/>
          <p:nvPr/>
        </p:nvSpPr>
        <p:spPr>
          <a:xfrm>
            <a:off x="88188" y="5561482"/>
            <a:ext cx="1593850" cy="1260475"/>
          </a:xfrm>
          <a:prstGeom prst="rect">
            <a:avLst/>
          </a:prstGeom>
        </p:spPr>
        <p:txBody>
          <a:bodyPr vert="horz" wrap="square" lIns="0" tIns="12700" rIns="0" bIns="0" rtlCol="0">
            <a:spAutoFit/>
          </a:bodyPr>
          <a:lstStyle/>
          <a:p>
            <a:pPr marL="12065" marR="5080" indent="-3175" algn="ctr">
              <a:lnSpc>
                <a:spcPct val="100000"/>
              </a:lnSpc>
              <a:spcBef>
                <a:spcPts val="100"/>
              </a:spcBef>
            </a:pPr>
            <a:r>
              <a:rPr sz="900" i="1" dirty="0">
                <a:solidFill>
                  <a:srgbClr val="888888"/>
                </a:solidFill>
                <a:latin typeface="Times New Roman"/>
                <a:cs typeface="Times New Roman"/>
              </a:rPr>
              <a: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spc="-10" dirty="0">
                <a:solidFill>
                  <a:srgbClr val="888888"/>
                </a:solidFill>
                <a:latin typeface="Times New Roman"/>
                <a:cs typeface="Times New Roman"/>
              </a:rPr>
              <a:t>Aberdeen. </a:t>
            </a:r>
            <a:r>
              <a:rPr sz="900" i="1" dirty="0">
                <a:solidFill>
                  <a:srgbClr val="888888"/>
                </a:solidFill>
                <a:latin typeface="Times New Roman"/>
                <a:cs typeface="Times New Roman"/>
              </a:rPr>
              <a:t>This</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15" dirty="0">
                <a:solidFill>
                  <a:srgbClr val="888888"/>
                </a:solidFill>
                <a:latin typeface="Times New Roman"/>
                <a:cs typeface="Times New Roman"/>
              </a:rPr>
              <a:t> </a:t>
            </a:r>
            <a:r>
              <a:rPr sz="900" i="1" spc="-50" dirty="0">
                <a:solidFill>
                  <a:srgbClr val="888888"/>
                </a:solidFill>
                <a:latin typeface="Times New Roman"/>
                <a:cs typeface="Times New Roman"/>
              </a:rPr>
              <a:t>a</a:t>
            </a:r>
            <a:r>
              <a:rPr sz="900" i="1" dirty="0">
                <a:solidFill>
                  <a:srgbClr val="888888"/>
                </a:solidFill>
                <a:latin typeface="Times New Roman"/>
                <a:cs typeface="Times New Roman"/>
              </a:rPr>
              <a:t> Creative</a:t>
            </a:r>
            <a:r>
              <a:rPr sz="900" i="1" spc="-35" dirty="0">
                <a:solidFill>
                  <a:srgbClr val="888888"/>
                </a:solidFill>
                <a:latin typeface="Times New Roman"/>
                <a:cs typeface="Times New Roman"/>
              </a:rPr>
              <a:t> </a:t>
            </a:r>
            <a:r>
              <a:rPr sz="900" i="1" dirty="0">
                <a:solidFill>
                  <a:srgbClr val="888888"/>
                </a:solidFill>
                <a:latin typeface="Times New Roman"/>
                <a:cs typeface="Times New Roman"/>
              </a:rPr>
              <a:t>Commons</a:t>
            </a:r>
            <a:r>
              <a:rPr sz="900" i="1" spc="-30" dirty="0">
                <a:solidFill>
                  <a:srgbClr val="888888"/>
                </a:solidFill>
                <a:latin typeface="Times New Roman"/>
                <a:cs typeface="Times New Roman"/>
              </a:rPr>
              <a:t> </a:t>
            </a:r>
            <a:r>
              <a:rPr sz="900" i="1" spc="-10" dirty="0">
                <a:solidFill>
                  <a:srgbClr val="888888"/>
                </a:solidFill>
                <a:latin typeface="Times New Roman"/>
                <a:cs typeface="Times New Roman"/>
              </a:rPr>
              <a:t>Attribution- </a:t>
            </a:r>
            <a:r>
              <a:rPr sz="900" i="1" dirty="0">
                <a:solidFill>
                  <a:srgbClr val="888888"/>
                </a:solidFill>
                <a:latin typeface="Times New Roman"/>
                <a:cs typeface="Times New Roman"/>
              </a:rPr>
              <a:t>Non-Commercial</a:t>
            </a:r>
            <a:r>
              <a:rPr sz="900" i="1" spc="-4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35" dirty="0">
                <a:solidFill>
                  <a:srgbClr val="888888"/>
                </a:solidFill>
                <a:latin typeface="Times New Roman"/>
                <a:cs typeface="Times New Roman"/>
              </a:rPr>
              <a:t> </a:t>
            </a:r>
            <a:r>
              <a:rPr sz="900" i="1" spc="-25" dirty="0">
                <a:solidFill>
                  <a:srgbClr val="888888"/>
                </a:solidFill>
                <a:latin typeface="Times New Roman"/>
                <a:cs typeface="Times New Roman"/>
              </a:rPr>
              <a:t>The</a:t>
            </a:r>
            <a:r>
              <a:rPr sz="900" i="1" dirty="0">
                <a:solidFill>
                  <a:srgbClr val="888888"/>
                </a:solidFill>
                <a:latin typeface="Times New Roman"/>
                <a:cs typeface="Times New Roman"/>
              </a:rPr>
              <a:t> report</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copied</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0" dirty="0">
                <a:solidFill>
                  <a:srgbClr val="888888"/>
                </a:solidFill>
                <a:latin typeface="Times New Roman"/>
                <a:cs typeface="Times New Roman"/>
              </a:rPr>
              <a:t> </a:t>
            </a:r>
            <a:r>
              <a:rPr sz="900" i="1" spc="-25" dirty="0">
                <a:solidFill>
                  <a:srgbClr val="888888"/>
                </a:solidFill>
                <a:latin typeface="Times New Roman"/>
                <a:cs typeface="Times New Roman"/>
              </a:rPr>
              <a:t>in</a:t>
            </a:r>
            <a:r>
              <a:rPr sz="900" i="1" dirty="0">
                <a:solidFill>
                  <a:srgbClr val="888888"/>
                </a:solidFill>
                <a:latin typeface="Times New Roman"/>
                <a:cs typeface="Times New Roman"/>
              </a:rPr>
              <a:t> whole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10" dirty="0">
                <a:solidFill>
                  <a:srgbClr val="888888"/>
                </a:solidFill>
                <a:latin typeface="Times New Roman"/>
                <a:cs typeface="Times New Roman"/>
              </a:rPr>
              <a:t> </a:t>
            </a:r>
            <a:r>
              <a:rPr sz="900" i="1" spc="-25" dirty="0">
                <a:solidFill>
                  <a:srgbClr val="888888"/>
                </a:solidFill>
                <a:latin typeface="Times New Roman"/>
                <a:cs typeface="Times New Roman"/>
              </a:rPr>
              <a:t>for</a:t>
            </a:r>
            <a:r>
              <a:rPr sz="900" i="1" dirty="0">
                <a:solidFill>
                  <a:srgbClr val="888888"/>
                </a:solidFill>
                <a:latin typeface="Times New Roman"/>
                <a:cs typeface="Times New Roman"/>
              </a:rPr>
              <a:t> 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to</a:t>
            </a:r>
            <a:r>
              <a:rPr sz="900" i="1" spc="-15" dirty="0">
                <a:solidFill>
                  <a:srgbClr val="888888"/>
                </a:solidFill>
                <a:latin typeface="Times New Roman"/>
                <a:cs typeface="Times New Roman"/>
              </a:rPr>
              <a:t> </a:t>
            </a:r>
            <a:r>
              <a:rPr sz="900" i="1" spc="-25" dirty="0">
                <a:solidFill>
                  <a:srgbClr val="888888"/>
                </a:solidFill>
                <a:latin typeface="Times New Roman"/>
                <a:cs typeface="Times New Roman"/>
              </a:rPr>
              <a:t>the</a:t>
            </a:r>
            <a:r>
              <a:rPr sz="900" i="1" dirty="0">
                <a:solidFill>
                  <a:srgbClr val="888888"/>
                </a:solidFill>
                <a:latin typeface="Times New Roman"/>
                <a:cs typeface="Times New Roman"/>
              </a:rPr>
              <a:t> original</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0" dirty="0">
                <a:solidFill>
                  <a:srgbClr val="888888"/>
                </a:solidFill>
                <a:latin typeface="Times New Roman"/>
                <a:cs typeface="Times New Roman"/>
              </a:rPr>
              <a:t> being </a:t>
            </a:r>
            <a:r>
              <a:rPr sz="900" i="1" spc="-10" dirty="0">
                <a:solidFill>
                  <a:srgbClr val="888888"/>
                </a:solidFill>
                <a:latin typeface="Times New Roman"/>
                <a:cs typeface="Times New Roman"/>
              </a:rPr>
              <a:t>acknowledged.</a:t>
            </a:r>
            <a:endParaRPr sz="900">
              <a:latin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29488"/>
            <a:ext cx="2934335" cy="697230"/>
          </a:xfrm>
          <a:prstGeom prst="rect">
            <a:avLst/>
          </a:prstGeom>
        </p:spPr>
        <p:txBody>
          <a:bodyPr vert="horz" wrap="square" lIns="0" tIns="13335" rIns="0" bIns="0" rtlCol="0">
            <a:spAutoFit/>
          </a:bodyPr>
          <a:lstStyle/>
          <a:p>
            <a:pPr marL="12700">
              <a:lnSpc>
                <a:spcPct val="100000"/>
              </a:lnSpc>
              <a:spcBef>
                <a:spcPts val="105"/>
              </a:spcBef>
            </a:pPr>
            <a:r>
              <a:rPr sz="4400" spc="-10" dirty="0">
                <a:solidFill>
                  <a:srgbClr val="000000"/>
                </a:solidFill>
              </a:rPr>
              <a:t>Conclusions</a:t>
            </a:r>
            <a:endParaRPr sz="4400" dirty="0"/>
          </a:p>
        </p:txBody>
      </p:sp>
      <p:sp>
        <p:nvSpPr>
          <p:cNvPr id="3" name="object 3"/>
          <p:cNvSpPr txBox="1">
            <a:spLocks noGrp="1"/>
          </p:cNvSpPr>
          <p:nvPr>
            <p:ph type="body" idx="1"/>
          </p:nvPr>
        </p:nvSpPr>
        <p:spPr>
          <a:prstGeom prst="rect">
            <a:avLst/>
          </a:prstGeom>
        </p:spPr>
        <p:txBody>
          <a:bodyPr vert="horz" wrap="square" lIns="0" tIns="13335" rIns="0" bIns="0" rtlCol="0">
            <a:spAutoFit/>
          </a:bodyPr>
          <a:lstStyle/>
          <a:p>
            <a:pPr marL="241300" indent="-229235">
              <a:lnSpc>
                <a:spcPts val="2039"/>
              </a:lnSpc>
              <a:spcBef>
                <a:spcPts val="105"/>
              </a:spcBef>
              <a:buFont typeface="Arial"/>
              <a:buChar char="•"/>
              <a:tabLst>
                <a:tab pos="241300" algn="l"/>
                <a:tab pos="241935" algn="l"/>
              </a:tabLst>
            </a:pPr>
            <a:r>
              <a:rPr dirty="0"/>
              <a:t>EU</a:t>
            </a:r>
            <a:r>
              <a:rPr spc="-35" dirty="0"/>
              <a:t> </a:t>
            </a:r>
            <a:r>
              <a:rPr dirty="0"/>
              <a:t>policy</a:t>
            </a:r>
            <a:r>
              <a:rPr spc="-35" dirty="0"/>
              <a:t> </a:t>
            </a:r>
            <a:r>
              <a:rPr dirty="0"/>
              <a:t>to</a:t>
            </a:r>
            <a:r>
              <a:rPr spc="-30" dirty="0"/>
              <a:t> </a:t>
            </a:r>
            <a:r>
              <a:rPr dirty="0"/>
              <a:t>the</a:t>
            </a:r>
            <a:r>
              <a:rPr spc="-25" dirty="0"/>
              <a:t> </a:t>
            </a:r>
            <a:r>
              <a:rPr dirty="0"/>
              <a:t>MENA</a:t>
            </a:r>
            <a:r>
              <a:rPr spc="-50" dirty="0"/>
              <a:t> </a:t>
            </a:r>
            <a:r>
              <a:rPr dirty="0"/>
              <a:t>Region</a:t>
            </a:r>
            <a:r>
              <a:rPr spc="-35" dirty="0"/>
              <a:t> </a:t>
            </a:r>
            <a:r>
              <a:rPr dirty="0"/>
              <a:t>has</a:t>
            </a:r>
            <a:r>
              <a:rPr spc="-30" dirty="0"/>
              <a:t> </a:t>
            </a:r>
            <a:r>
              <a:rPr dirty="0"/>
              <a:t>focused</a:t>
            </a:r>
            <a:r>
              <a:rPr spc="-35" dirty="0"/>
              <a:t> </a:t>
            </a:r>
            <a:r>
              <a:rPr dirty="0"/>
              <a:t>on</a:t>
            </a:r>
            <a:r>
              <a:rPr spc="-40" dirty="0"/>
              <a:t> </a:t>
            </a:r>
            <a:r>
              <a:rPr dirty="0"/>
              <a:t>promoting</a:t>
            </a:r>
            <a:r>
              <a:rPr spc="-30" dirty="0"/>
              <a:t> </a:t>
            </a:r>
            <a:r>
              <a:rPr dirty="0"/>
              <a:t>a</a:t>
            </a:r>
            <a:r>
              <a:rPr spc="-30" dirty="0"/>
              <a:t> </a:t>
            </a:r>
            <a:r>
              <a:rPr dirty="0"/>
              <a:t>‘thin’</a:t>
            </a:r>
            <a:r>
              <a:rPr spc="395" dirty="0"/>
              <a:t> </a:t>
            </a:r>
            <a:r>
              <a:rPr dirty="0"/>
              <a:t>version</a:t>
            </a:r>
            <a:r>
              <a:rPr spc="-25" dirty="0"/>
              <a:t> </a:t>
            </a:r>
            <a:r>
              <a:rPr dirty="0"/>
              <a:t>of</a:t>
            </a:r>
            <a:r>
              <a:rPr spc="-30" dirty="0"/>
              <a:t> </a:t>
            </a:r>
            <a:r>
              <a:rPr dirty="0"/>
              <a:t>democracy</a:t>
            </a:r>
            <a:r>
              <a:rPr spc="-40" dirty="0"/>
              <a:t> </a:t>
            </a:r>
            <a:r>
              <a:rPr dirty="0"/>
              <a:t>on</a:t>
            </a:r>
            <a:r>
              <a:rPr spc="-25" dirty="0"/>
              <a:t> the</a:t>
            </a:r>
          </a:p>
          <a:p>
            <a:pPr marL="241300" marR="217804">
              <a:lnSpc>
                <a:spcPct val="70000"/>
              </a:lnSpc>
              <a:spcBef>
                <a:spcPts val="355"/>
              </a:spcBef>
            </a:pPr>
            <a:r>
              <a:rPr dirty="0"/>
              <a:t>one</a:t>
            </a:r>
            <a:r>
              <a:rPr spc="-30" dirty="0"/>
              <a:t> </a:t>
            </a:r>
            <a:r>
              <a:rPr dirty="0"/>
              <a:t>hand</a:t>
            </a:r>
            <a:r>
              <a:rPr spc="-35" dirty="0"/>
              <a:t> </a:t>
            </a:r>
            <a:r>
              <a:rPr dirty="0"/>
              <a:t>and</a:t>
            </a:r>
            <a:r>
              <a:rPr spc="-20" dirty="0"/>
              <a:t> </a:t>
            </a:r>
            <a:r>
              <a:rPr dirty="0"/>
              <a:t>liberal</a:t>
            </a:r>
            <a:r>
              <a:rPr spc="-15" dirty="0"/>
              <a:t> </a:t>
            </a:r>
            <a:r>
              <a:rPr dirty="0"/>
              <a:t>economic</a:t>
            </a:r>
            <a:r>
              <a:rPr spc="-30" dirty="0"/>
              <a:t> </a:t>
            </a:r>
            <a:r>
              <a:rPr dirty="0"/>
              <a:t>policies</a:t>
            </a:r>
            <a:r>
              <a:rPr spc="-10" dirty="0"/>
              <a:t> </a:t>
            </a:r>
            <a:r>
              <a:rPr dirty="0"/>
              <a:t>on</a:t>
            </a:r>
            <a:r>
              <a:rPr spc="-25" dirty="0"/>
              <a:t> </a:t>
            </a:r>
            <a:r>
              <a:rPr dirty="0"/>
              <a:t>the</a:t>
            </a:r>
            <a:r>
              <a:rPr spc="-30" dirty="0"/>
              <a:t> </a:t>
            </a:r>
            <a:r>
              <a:rPr dirty="0"/>
              <a:t>other</a:t>
            </a:r>
            <a:r>
              <a:rPr spc="-20" dirty="0"/>
              <a:t> </a:t>
            </a:r>
            <a:r>
              <a:rPr dirty="0"/>
              <a:t>but</a:t>
            </a:r>
            <a:r>
              <a:rPr spc="-20" dirty="0"/>
              <a:t> </a:t>
            </a:r>
            <a:r>
              <a:rPr dirty="0"/>
              <a:t>this</a:t>
            </a:r>
            <a:r>
              <a:rPr spc="-30" dirty="0"/>
              <a:t> </a:t>
            </a:r>
            <a:r>
              <a:rPr dirty="0"/>
              <a:t>is</a:t>
            </a:r>
            <a:r>
              <a:rPr spc="-10" dirty="0"/>
              <a:t> </a:t>
            </a:r>
            <a:r>
              <a:rPr dirty="0"/>
              <a:t>not</a:t>
            </a:r>
            <a:r>
              <a:rPr spc="-35" dirty="0"/>
              <a:t> </a:t>
            </a:r>
            <a:r>
              <a:rPr dirty="0"/>
              <a:t>a</a:t>
            </a:r>
            <a:r>
              <a:rPr spc="-20" dirty="0"/>
              <a:t> </a:t>
            </a:r>
            <a:r>
              <a:rPr dirty="0"/>
              <a:t>priority</a:t>
            </a:r>
            <a:r>
              <a:rPr spc="-10" dirty="0"/>
              <a:t> </a:t>
            </a:r>
            <a:r>
              <a:rPr dirty="0"/>
              <a:t>for</a:t>
            </a:r>
            <a:r>
              <a:rPr spc="-40" dirty="0"/>
              <a:t> </a:t>
            </a:r>
            <a:r>
              <a:rPr dirty="0"/>
              <a:t>ordinary</a:t>
            </a:r>
            <a:r>
              <a:rPr spc="-30" dirty="0"/>
              <a:t> </a:t>
            </a:r>
            <a:r>
              <a:rPr spc="-10" dirty="0"/>
              <a:t>people </a:t>
            </a:r>
            <a:r>
              <a:rPr dirty="0"/>
              <a:t>living</a:t>
            </a:r>
            <a:r>
              <a:rPr spc="-5" dirty="0"/>
              <a:t> </a:t>
            </a:r>
            <a:r>
              <a:rPr dirty="0"/>
              <a:t>in</a:t>
            </a:r>
            <a:r>
              <a:rPr spc="-20" dirty="0"/>
              <a:t> </a:t>
            </a:r>
            <a:r>
              <a:rPr dirty="0"/>
              <a:t>the</a:t>
            </a:r>
            <a:r>
              <a:rPr spc="-5" dirty="0"/>
              <a:t> </a:t>
            </a:r>
            <a:r>
              <a:rPr spc="-10" dirty="0"/>
              <a:t>region.</a:t>
            </a:r>
          </a:p>
          <a:p>
            <a:pPr marL="297815" indent="-285750">
              <a:lnSpc>
                <a:spcPts val="2039"/>
              </a:lnSpc>
              <a:spcBef>
                <a:spcPts val="280"/>
              </a:spcBef>
              <a:buFont typeface="Arial"/>
              <a:buChar char="•"/>
              <a:tabLst>
                <a:tab pos="297815" algn="l"/>
                <a:tab pos="298450" algn="l"/>
              </a:tabLst>
            </a:pPr>
            <a:r>
              <a:rPr dirty="0"/>
              <a:t>Civil</a:t>
            </a:r>
            <a:r>
              <a:rPr spc="-35" dirty="0"/>
              <a:t> </a:t>
            </a:r>
            <a:r>
              <a:rPr dirty="0"/>
              <a:t>and</a:t>
            </a:r>
            <a:r>
              <a:rPr spc="-35" dirty="0"/>
              <a:t> </a:t>
            </a:r>
            <a:r>
              <a:rPr dirty="0"/>
              <a:t>political</a:t>
            </a:r>
            <a:r>
              <a:rPr spc="-30" dirty="0"/>
              <a:t> </a:t>
            </a:r>
            <a:r>
              <a:rPr dirty="0"/>
              <a:t>rights</a:t>
            </a:r>
            <a:r>
              <a:rPr spc="-20" dirty="0"/>
              <a:t> </a:t>
            </a:r>
            <a:r>
              <a:rPr dirty="0"/>
              <a:t>are</a:t>
            </a:r>
            <a:r>
              <a:rPr spc="-25" dirty="0"/>
              <a:t> </a:t>
            </a:r>
            <a:r>
              <a:rPr dirty="0"/>
              <a:t>important</a:t>
            </a:r>
            <a:r>
              <a:rPr spc="-30" dirty="0"/>
              <a:t> </a:t>
            </a:r>
            <a:r>
              <a:rPr dirty="0"/>
              <a:t>to</a:t>
            </a:r>
            <a:r>
              <a:rPr spc="-35" dirty="0"/>
              <a:t> </a:t>
            </a:r>
            <a:r>
              <a:rPr dirty="0"/>
              <a:t>ordinary</a:t>
            </a:r>
            <a:r>
              <a:rPr spc="-45" dirty="0"/>
              <a:t> </a:t>
            </a:r>
            <a:r>
              <a:rPr dirty="0"/>
              <a:t>people</a:t>
            </a:r>
            <a:r>
              <a:rPr spc="-35" dirty="0"/>
              <a:t> </a:t>
            </a:r>
            <a:r>
              <a:rPr dirty="0"/>
              <a:t>but</a:t>
            </a:r>
            <a:r>
              <a:rPr spc="-40" dirty="0"/>
              <a:t> </a:t>
            </a:r>
            <a:r>
              <a:rPr dirty="0"/>
              <a:t>what</a:t>
            </a:r>
            <a:r>
              <a:rPr spc="-30" dirty="0"/>
              <a:t> </a:t>
            </a:r>
            <a:r>
              <a:rPr dirty="0"/>
              <a:t>they</a:t>
            </a:r>
            <a:r>
              <a:rPr spc="-40" dirty="0"/>
              <a:t> </a:t>
            </a:r>
            <a:r>
              <a:rPr dirty="0"/>
              <a:t>want</a:t>
            </a:r>
            <a:r>
              <a:rPr spc="-30" dirty="0"/>
              <a:t> </a:t>
            </a:r>
            <a:r>
              <a:rPr dirty="0"/>
              <a:t>is</a:t>
            </a:r>
            <a:r>
              <a:rPr spc="-25" dirty="0"/>
              <a:t> </a:t>
            </a:r>
            <a:r>
              <a:rPr dirty="0"/>
              <a:t>governments</a:t>
            </a:r>
            <a:r>
              <a:rPr spc="-25" dirty="0"/>
              <a:t> </a:t>
            </a:r>
            <a:r>
              <a:rPr spc="-20" dirty="0"/>
              <a:t>that</a:t>
            </a:r>
          </a:p>
          <a:p>
            <a:pPr marL="241300">
              <a:lnSpc>
                <a:spcPts val="1680"/>
              </a:lnSpc>
            </a:pPr>
            <a:r>
              <a:rPr dirty="0"/>
              <a:t>are</a:t>
            </a:r>
            <a:r>
              <a:rPr spc="-45" dirty="0"/>
              <a:t> </a:t>
            </a:r>
            <a:r>
              <a:rPr dirty="0"/>
              <a:t>responsive</a:t>
            </a:r>
            <a:r>
              <a:rPr spc="-20" dirty="0"/>
              <a:t> </a:t>
            </a:r>
            <a:r>
              <a:rPr dirty="0"/>
              <a:t>to</a:t>
            </a:r>
            <a:r>
              <a:rPr spc="-35" dirty="0"/>
              <a:t> </a:t>
            </a:r>
            <a:r>
              <a:rPr dirty="0"/>
              <a:t>wishes</a:t>
            </a:r>
            <a:r>
              <a:rPr spc="-30" dirty="0"/>
              <a:t> </a:t>
            </a:r>
            <a:r>
              <a:rPr dirty="0"/>
              <a:t>of</a:t>
            </a:r>
            <a:r>
              <a:rPr spc="-40" dirty="0"/>
              <a:t> </a:t>
            </a:r>
            <a:r>
              <a:rPr dirty="0"/>
              <a:t>their</a:t>
            </a:r>
            <a:r>
              <a:rPr spc="-30" dirty="0"/>
              <a:t> </a:t>
            </a:r>
            <a:r>
              <a:rPr dirty="0"/>
              <a:t>citizens</a:t>
            </a:r>
            <a:r>
              <a:rPr spc="-30" dirty="0"/>
              <a:t> </a:t>
            </a:r>
            <a:r>
              <a:rPr dirty="0"/>
              <a:t>–</a:t>
            </a:r>
            <a:r>
              <a:rPr spc="-30" dirty="0"/>
              <a:t> </a:t>
            </a:r>
            <a:r>
              <a:rPr dirty="0"/>
              <a:t>economic</a:t>
            </a:r>
            <a:r>
              <a:rPr spc="-45" dirty="0"/>
              <a:t> </a:t>
            </a:r>
            <a:r>
              <a:rPr spc="-10" dirty="0"/>
              <a:t>security,</a:t>
            </a:r>
            <a:r>
              <a:rPr spc="-30" dirty="0"/>
              <a:t> </a:t>
            </a:r>
            <a:r>
              <a:rPr dirty="0"/>
              <a:t>the</a:t>
            </a:r>
            <a:r>
              <a:rPr spc="-30" dirty="0"/>
              <a:t> </a:t>
            </a:r>
            <a:r>
              <a:rPr dirty="0"/>
              <a:t>delivery</a:t>
            </a:r>
            <a:r>
              <a:rPr spc="-25" dirty="0"/>
              <a:t> </a:t>
            </a:r>
            <a:r>
              <a:rPr dirty="0"/>
              <a:t>of</a:t>
            </a:r>
            <a:r>
              <a:rPr spc="-40" dirty="0"/>
              <a:t> </a:t>
            </a:r>
            <a:r>
              <a:rPr dirty="0"/>
              <a:t>basic</a:t>
            </a:r>
            <a:r>
              <a:rPr spc="-30" dirty="0"/>
              <a:t> </a:t>
            </a:r>
            <a:r>
              <a:rPr dirty="0"/>
              <a:t>services</a:t>
            </a:r>
            <a:r>
              <a:rPr spc="-15" dirty="0"/>
              <a:t> </a:t>
            </a:r>
            <a:r>
              <a:rPr spc="-25" dirty="0"/>
              <a:t>and</a:t>
            </a:r>
          </a:p>
          <a:p>
            <a:pPr marL="241300">
              <a:lnSpc>
                <a:spcPts val="2039"/>
              </a:lnSpc>
            </a:pPr>
            <a:r>
              <a:rPr dirty="0"/>
              <a:t>an</a:t>
            </a:r>
            <a:r>
              <a:rPr spc="-25" dirty="0"/>
              <a:t> </a:t>
            </a:r>
            <a:r>
              <a:rPr dirty="0"/>
              <a:t>end</a:t>
            </a:r>
            <a:r>
              <a:rPr spc="-20" dirty="0"/>
              <a:t> </a:t>
            </a:r>
            <a:r>
              <a:rPr dirty="0"/>
              <a:t>to</a:t>
            </a:r>
            <a:r>
              <a:rPr spc="-15" dirty="0"/>
              <a:t> </a:t>
            </a:r>
            <a:r>
              <a:rPr spc="-10" dirty="0"/>
              <a:t>corruption.</a:t>
            </a:r>
          </a:p>
          <a:p>
            <a:pPr marL="241300" indent="-229235">
              <a:lnSpc>
                <a:spcPts val="2039"/>
              </a:lnSpc>
              <a:spcBef>
                <a:spcPts val="285"/>
              </a:spcBef>
              <a:buFont typeface="Arial"/>
              <a:buChar char="•"/>
              <a:tabLst>
                <a:tab pos="241300" algn="l"/>
                <a:tab pos="241935" algn="l"/>
              </a:tabLst>
            </a:pPr>
            <a:r>
              <a:rPr dirty="0"/>
              <a:t>People</a:t>
            </a:r>
            <a:r>
              <a:rPr spc="-35" dirty="0"/>
              <a:t> </a:t>
            </a:r>
            <a:r>
              <a:rPr dirty="0"/>
              <a:t>see</a:t>
            </a:r>
            <a:r>
              <a:rPr spc="-15" dirty="0"/>
              <a:t> </a:t>
            </a:r>
            <a:r>
              <a:rPr dirty="0"/>
              <a:t>the</a:t>
            </a:r>
            <a:r>
              <a:rPr spc="-30" dirty="0"/>
              <a:t> </a:t>
            </a:r>
            <a:r>
              <a:rPr dirty="0"/>
              <a:t>causes</a:t>
            </a:r>
            <a:r>
              <a:rPr spc="-25" dirty="0"/>
              <a:t> </a:t>
            </a:r>
            <a:r>
              <a:rPr dirty="0"/>
              <a:t>of</a:t>
            </a:r>
            <a:r>
              <a:rPr spc="-30" dirty="0"/>
              <a:t> </a:t>
            </a:r>
            <a:r>
              <a:rPr dirty="0"/>
              <a:t>the</a:t>
            </a:r>
            <a:r>
              <a:rPr spc="-30" dirty="0"/>
              <a:t> </a:t>
            </a:r>
            <a:r>
              <a:rPr dirty="0"/>
              <a:t>Uprisings</a:t>
            </a:r>
            <a:r>
              <a:rPr spc="-15" dirty="0"/>
              <a:t> </a:t>
            </a:r>
            <a:r>
              <a:rPr dirty="0"/>
              <a:t>as</a:t>
            </a:r>
            <a:r>
              <a:rPr spc="-20" dirty="0"/>
              <a:t> </a:t>
            </a:r>
            <a:r>
              <a:rPr dirty="0"/>
              <a:t>discontent</a:t>
            </a:r>
            <a:r>
              <a:rPr spc="-25" dirty="0"/>
              <a:t> </a:t>
            </a:r>
            <a:r>
              <a:rPr dirty="0"/>
              <a:t>with</a:t>
            </a:r>
            <a:r>
              <a:rPr spc="-20" dirty="0"/>
              <a:t> </a:t>
            </a:r>
            <a:r>
              <a:rPr dirty="0"/>
              <a:t>economic</a:t>
            </a:r>
            <a:r>
              <a:rPr spc="-35" dirty="0"/>
              <a:t> </a:t>
            </a:r>
            <a:r>
              <a:rPr dirty="0"/>
              <a:t>conditions,</a:t>
            </a:r>
            <a:r>
              <a:rPr spc="-40" dirty="0"/>
              <a:t> </a:t>
            </a:r>
            <a:r>
              <a:rPr spc="-10" dirty="0"/>
              <a:t>inadequate</a:t>
            </a:r>
          </a:p>
          <a:p>
            <a:pPr marL="241300" marR="5080">
              <a:lnSpc>
                <a:spcPct val="70000"/>
              </a:lnSpc>
              <a:spcBef>
                <a:spcPts val="360"/>
              </a:spcBef>
            </a:pPr>
            <a:r>
              <a:rPr dirty="0"/>
              <a:t>provision</a:t>
            </a:r>
            <a:r>
              <a:rPr spc="-30" dirty="0"/>
              <a:t> </a:t>
            </a:r>
            <a:r>
              <a:rPr dirty="0"/>
              <a:t>of</a:t>
            </a:r>
            <a:r>
              <a:rPr spc="-25" dirty="0"/>
              <a:t> </a:t>
            </a:r>
            <a:r>
              <a:rPr dirty="0"/>
              <a:t>basic</a:t>
            </a:r>
            <a:r>
              <a:rPr spc="-20" dirty="0"/>
              <a:t> </a:t>
            </a:r>
            <a:r>
              <a:rPr dirty="0"/>
              <a:t>services</a:t>
            </a:r>
            <a:r>
              <a:rPr spc="10" dirty="0"/>
              <a:t> </a:t>
            </a:r>
            <a:r>
              <a:rPr dirty="0"/>
              <a:t>and</a:t>
            </a:r>
            <a:r>
              <a:rPr spc="-25" dirty="0"/>
              <a:t> </a:t>
            </a:r>
            <a:r>
              <a:rPr dirty="0"/>
              <a:t>corruption.</a:t>
            </a:r>
            <a:r>
              <a:rPr spc="-35" dirty="0"/>
              <a:t> </a:t>
            </a:r>
            <a:r>
              <a:rPr dirty="0"/>
              <a:t>In</a:t>
            </a:r>
            <a:r>
              <a:rPr spc="-35" dirty="0"/>
              <a:t> </a:t>
            </a:r>
            <a:r>
              <a:rPr dirty="0"/>
              <a:t>2014</a:t>
            </a:r>
            <a:r>
              <a:rPr spc="-45" dirty="0"/>
              <a:t> </a:t>
            </a:r>
            <a:r>
              <a:rPr dirty="0"/>
              <a:t>a</a:t>
            </a:r>
            <a:r>
              <a:rPr spc="-15" dirty="0"/>
              <a:t> </a:t>
            </a:r>
            <a:r>
              <a:rPr dirty="0"/>
              <a:t>majority</a:t>
            </a:r>
            <a:r>
              <a:rPr spc="-20" dirty="0"/>
              <a:t> </a:t>
            </a:r>
            <a:r>
              <a:rPr dirty="0"/>
              <a:t>continue</a:t>
            </a:r>
            <a:r>
              <a:rPr spc="-25" dirty="0"/>
              <a:t> </a:t>
            </a:r>
            <a:r>
              <a:rPr dirty="0"/>
              <a:t>to</a:t>
            </a:r>
            <a:r>
              <a:rPr spc="-25" dirty="0"/>
              <a:t> </a:t>
            </a:r>
            <a:r>
              <a:rPr dirty="0"/>
              <a:t>see</a:t>
            </a:r>
            <a:r>
              <a:rPr spc="-15" dirty="0"/>
              <a:t> </a:t>
            </a:r>
            <a:r>
              <a:rPr dirty="0"/>
              <a:t>these</a:t>
            </a:r>
            <a:r>
              <a:rPr spc="-5" dirty="0"/>
              <a:t> </a:t>
            </a:r>
            <a:r>
              <a:rPr dirty="0"/>
              <a:t>as</a:t>
            </a:r>
            <a:r>
              <a:rPr spc="-20" dirty="0"/>
              <a:t> </a:t>
            </a:r>
            <a:r>
              <a:rPr dirty="0"/>
              <a:t>the</a:t>
            </a:r>
            <a:r>
              <a:rPr spc="-15" dirty="0"/>
              <a:t> </a:t>
            </a:r>
            <a:r>
              <a:rPr dirty="0"/>
              <a:t>two</a:t>
            </a:r>
            <a:r>
              <a:rPr spc="-25" dirty="0"/>
              <a:t> top </a:t>
            </a:r>
            <a:r>
              <a:rPr dirty="0"/>
              <a:t>challenges</a:t>
            </a:r>
            <a:r>
              <a:rPr spc="-25" dirty="0"/>
              <a:t> </a:t>
            </a:r>
            <a:r>
              <a:rPr dirty="0"/>
              <a:t>facing</a:t>
            </a:r>
            <a:r>
              <a:rPr spc="-30" dirty="0"/>
              <a:t> </a:t>
            </a:r>
            <a:r>
              <a:rPr dirty="0"/>
              <a:t>their</a:t>
            </a:r>
            <a:r>
              <a:rPr spc="-15" dirty="0"/>
              <a:t> </a:t>
            </a:r>
            <a:r>
              <a:rPr spc="-10" dirty="0"/>
              <a:t>countries.</a:t>
            </a:r>
          </a:p>
          <a:p>
            <a:pPr marL="241300" indent="-229235">
              <a:lnSpc>
                <a:spcPts val="2039"/>
              </a:lnSpc>
              <a:spcBef>
                <a:spcPts val="275"/>
              </a:spcBef>
              <a:buFont typeface="Arial"/>
              <a:buChar char="•"/>
              <a:tabLst>
                <a:tab pos="241300" algn="l"/>
                <a:tab pos="241935" algn="l"/>
              </a:tabLst>
            </a:pPr>
            <a:r>
              <a:rPr dirty="0"/>
              <a:t>The</a:t>
            </a:r>
            <a:r>
              <a:rPr spc="-40" dirty="0"/>
              <a:t> </a:t>
            </a:r>
            <a:r>
              <a:rPr dirty="0"/>
              <a:t>EU</a:t>
            </a:r>
            <a:r>
              <a:rPr spc="-45" dirty="0"/>
              <a:t> </a:t>
            </a:r>
            <a:r>
              <a:rPr dirty="0"/>
              <a:t>is</a:t>
            </a:r>
            <a:r>
              <a:rPr spc="-35" dirty="0"/>
              <a:t> </a:t>
            </a:r>
            <a:r>
              <a:rPr dirty="0"/>
              <a:t>frequently</a:t>
            </a:r>
            <a:r>
              <a:rPr spc="-45" dirty="0"/>
              <a:t> </a:t>
            </a:r>
            <a:r>
              <a:rPr dirty="0"/>
              <a:t>seen</a:t>
            </a:r>
            <a:r>
              <a:rPr spc="-15" dirty="0"/>
              <a:t> </a:t>
            </a:r>
            <a:r>
              <a:rPr dirty="0"/>
              <a:t>as</a:t>
            </a:r>
            <a:r>
              <a:rPr spc="-25" dirty="0"/>
              <a:t> </a:t>
            </a:r>
            <a:r>
              <a:rPr dirty="0"/>
              <a:t>a</a:t>
            </a:r>
            <a:r>
              <a:rPr spc="-30" dirty="0"/>
              <a:t> </a:t>
            </a:r>
            <a:r>
              <a:rPr dirty="0"/>
              <a:t>force</a:t>
            </a:r>
            <a:r>
              <a:rPr spc="-55" dirty="0"/>
              <a:t> </a:t>
            </a:r>
            <a:r>
              <a:rPr dirty="0"/>
              <a:t>for</a:t>
            </a:r>
            <a:r>
              <a:rPr spc="-45" dirty="0"/>
              <a:t> </a:t>
            </a:r>
            <a:r>
              <a:rPr dirty="0"/>
              <a:t>instability</a:t>
            </a:r>
            <a:r>
              <a:rPr spc="-20" dirty="0"/>
              <a:t> </a:t>
            </a:r>
            <a:r>
              <a:rPr dirty="0"/>
              <a:t>in</a:t>
            </a:r>
            <a:r>
              <a:rPr spc="-35" dirty="0"/>
              <a:t> </a:t>
            </a:r>
            <a:r>
              <a:rPr dirty="0"/>
              <a:t>the</a:t>
            </a:r>
            <a:r>
              <a:rPr spc="-35" dirty="0"/>
              <a:t> </a:t>
            </a:r>
            <a:r>
              <a:rPr dirty="0"/>
              <a:t>region</a:t>
            </a:r>
            <a:r>
              <a:rPr spc="-40" dirty="0"/>
              <a:t> </a:t>
            </a:r>
            <a:r>
              <a:rPr dirty="0"/>
              <a:t>and</a:t>
            </a:r>
            <a:r>
              <a:rPr spc="-25" dirty="0"/>
              <a:t> </a:t>
            </a:r>
            <a:r>
              <a:rPr dirty="0"/>
              <a:t>EU</a:t>
            </a:r>
            <a:r>
              <a:rPr spc="-45" dirty="0"/>
              <a:t> </a:t>
            </a:r>
            <a:r>
              <a:rPr dirty="0"/>
              <a:t>member</a:t>
            </a:r>
            <a:r>
              <a:rPr spc="-35" dirty="0"/>
              <a:t> </a:t>
            </a:r>
            <a:r>
              <a:rPr dirty="0"/>
              <a:t>states are</a:t>
            </a:r>
            <a:r>
              <a:rPr spc="-25" dirty="0"/>
              <a:t> not</a:t>
            </a:r>
          </a:p>
          <a:p>
            <a:pPr marL="241300">
              <a:lnSpc>
                <a:spcPts val="2039"/>
              </a:lnSpc>
            </a:pPr>
            <a:r>
              <a:rPr dirty="0"/>
              <a:t>prioritised</a:t>
            </a:r>
            <a:r>
              <a:rPr spc="-25" dirty="0"/>
              <a:t> </a:t>
            </a:r>
            <a:r>
              <a:rPr dirty="0"/>
              <a:t>as</a:t>
            </a:r>
            <a:r>
              <a:rPr spc="-25" dirty="0"/>
              <a:t> </a:t>
            </a:r>
            <a:r>
              <a:rPr dirty="0"/>
              <a:t>ones</a:t>
            </a:r>
            <a:r>
              <a:rPr spc="-50" dirty="0"/>
              <a:t> </a:t>
            </a:r>
            <a:r>
              <a:rPr dirty="0"/>
              <a:t>they</a:t>
            </a:r>
            <a:r>
              <a:rPr spc="-35" dirty="0"/>
              <a:t> </a:t>
            </a:r>
            <a:r>
              <a:rPr dirty="0"/>
              <a:t>would</a:t>
            </a:r>
            <a:r>
              <a:rPr spc="-45" dirty="0"/>
              <a:t> </a:t>
            </a:r>
            <a:r>
              <a:rPr dirty="0"/>
              <a:t>like</a:t>
            </a:r>
            <a:r>
              <a:rPr spc="-30" dirty="0"/>
              <a:t> </a:t>
            </a:r>
            <a:r>
              <a:rPr dirty="0"/>
              <a:t>their</a:t>
            </a:r>
            <a:r>
              <a:rPr spc="-30" dirty="0"/>
              <a:t> </a:t>
            </a:r>
            <a:r>
              <a:rPr dirty="0"/>
              <a:t>countries</a:t>
            </a:r>
            <a:r>
              <a:rPr spc="-35" dirty="0"/>
              <a:t> </a:t>
            </a:r>
            <a:r>
              <a:rPr dirty="0"/>
              <a:t>to</a:t>
            </a:r>
            <a:r>
              <a:rPr spc="-45" dirty="0"/>
              <a:t> </a:t>
            </a:r>
            <a:r>
              <a:rPr dirty="0"/>
              <a:t>develop</a:t>
            </a:r>
            <a:r>
              <a:rPr spc="-35" dirty="0"/>
              <a:t> </a:t>
            </a:r>
            <a:r>
              <a:rPr dirty="0"/>
              <a:t>further</a:t>
            </a:r>
            <a:r>
              <a:rPr spc="-35" dirty="0"/>
              <a:t> </a:t>
            </a:r>
            <a:r>
              <a:rPr dirty="0"/>
              <a:t>relations</a:t>
            </a:r>
            <a:r>
              <a:rPr spc="-20" dirty="0"/>
              <a:t> </a:t>
            </a:r>
            <a:r>
              <a:rPr spc="-10" dirty="0"/>
              <a:t>with.</a:t>
            </a:r>
          </a:p>
          <a:p>
            <a:pPr marL="241300" indent="-229235">
              <a:lnSpc>
                <a:spcPts val="2039"/>
              </a:lnSpc>
              <a:spcBef>
                <a:spcPts val="280"/>
              </a:spcBef>
              <a:buFont typeface="Arial"/>
              <a:buChar char="•"/>
              <a:tabLst>
                <a:tab pos="241300" algn="l"/>
                <a:tab pos="241935" algn="l"/>
              </a:tabLst>
            </a:pPr>
            <a:r>
              <a:rPr spc="-25" dirty="0"/>
              <a:t>However,</a:t>
            </a:r>
            <a:r>
              <a:rPr spc="-30" dirty="0"/>
              <a:t> </a:t>
            </a:r>
            <a:r>
              <a:rPr dirty="0"/>
              <a:t>over</a:t>
            </a:r>
            <a:r>
              <a:rPr spc="-25" dirty="0"/>
              <a:t> </a:t>
            </a:r>
            <a:r>
              <a:rPr dirty="0"/>
              <a:t>90%</a:t>
            </a:r>
            <a:r>
              <a:rPr spc="-45" dirty="0"/>
              <a:t> </a:t>
            </a:r>
            <a:r>
              <a:rPr dirty="0"/>
              <a:t>think</a:t>
            </a:r>
            <a:r>
              <a:rPr spc="-20" dirty="0"/>
              <a:t> </a:t>
            </a:r>
            <a:r>
              <a:rPr dirty="0"/>
              <a:t>that</a:t>
            </a:r>
            <a:r>
              <a:rPr spc="-25" dirty="0"/>
              <a:t> </a:t>
            </a:r>
            <a:r>
              <a:rPr dirty="0"/>
              <a:t>the</a:t>
            </a:r>
            <a:r>
              <a:rPr spc="-25" dirty="0"/>
              <a:t> </a:t>
            </a:r>
            <a:r>
              <a:rPr dirty="0"/>
              <a:t>EU</a:t>
            </a:r>
            <a:r>
              <a:rPr spc="-35" dirty="0"/>
              <a:t> </a:t>
            </a:r>
            <a:r>
              <a:rPr dirty="0"/>
              <a:t>can</a:t>
            </a:r>
            <a:r>
              <a:rPr spc="-20" dirty="0"/>
              <a:t> </a:t>
            </a:r>
            <a:r>
              <a:rPr dirty="0"/>
              <a:t>provide</a:t>
            </a:r>
            <a:r>
              <a:rPr spc="-30" dirty="0"/>
              <a:t> </a:t>
            </a:r>
            <a:r>
              <a:rPr dirty="0"/>
              <a:t>positive</a:t>
            </a:r>
            <a:r>
              <a:rPr spc="-15" dirty="0"/>
              <a:t> </a:t>
            </a:r>
            <a:r>
              <a:rPr dirty="0"/>
              <a:t>support</a:t>
            </a:r>
            <a:r>
              <a:rPr spc="-45" dirty="0"/>
              <a:t> </a:t>
            </a:r>
            <a:r>
              <a:rPr dirty="0"/>
              <a:t>to</a:t>
            </a:r>
            <a:r>
              <a:rPr spc="-30" dirty="0"/>
              <a:t> </a:t>
            </a:r>
            <a:r>
              <a:rPr dirty="0"/>
              <a:t>their</a:t>
            </a:r>
            <a:r>
              <a:rPr spc="-15" dirty="0"/>
              <a:t> </a:t>
            </a:r>
            <a:r>
              <a:rPr dirty="0"/>
              <a:t>countries</a:t>
            </a:r>
            <a:r>
              <a:rPr spc="-10" dirty="0"/>
              <a:t> </a:t>
            </a:r>
            <a:r>
              <a:rPr dirty="0"/>
              <a:t>–</a:t>
            </a:r>
            <a:r>
              <a:rPr spc="-35" dirty="0"/>
              <a:t> </a:t>
            </a:r>
            <a:r>
              <a:rPr spc="-10" dirty="0"/>
              <a:t>mainly</a:t>
            </a:r>
          </a:p>
          <a:p>
            <a:pPr marL="241300" marR="363220">
              <a:lnSpc>
                <a:spcPct val="70000"/>
              </a:lnSpc>
              <a:spcBef>
                <a:spcPts val="359"/>
              </a:spcBef>
            </a:pPr>
            <a:r>
              <a:rPr dirty="0"/>
              <a:t>nominating</a:t>
            </a:r>
            <a:r>
              <a:rPr spc="-45" dirty="0"/>
              <a:t> </a:t>
            </a:r>
            <a:r>
              <a:rPr dirty="0"/>
              <a:t>economic</a:t>
            </a:r>
            <a:r>
              <a:rPr spc="-50" dirty="0"/>
              <a:t> </a:t>
            </a:r>
            <a:r>
              <a:rPr dirty="0"/>
              <a:t>support</a:t>
            </a:r>
            <a:r>
              <a:rPr spc="-50" dirty="0"/>
              <a:t> </a:t>
            </a:r>
            <a:r>
              <a:rPr dirty="0"/>
              <a:t>for</a:t>
            </a:r>
            <a:r>
              <a:rPr spc="-50" dirty="0"/>
              <a:t> </a:t>
            </a:r>
            <a:r>
              <a:rPr dirty="0"/>
              <a:t>the</a:t>
            </a:r>
            <a:r>
              <a:rPr spc="-35" dirty="0"/>
              <a:t> </a:t>
            </a:r>
            <a:r>
              <a:rPr dirty="0"/>
              <a:t>delivery</a:t>
            </a:r>
            <a:r>
              <a:rPr spc="-30" dirty="0"/>
              <a:t> </a:t>
            </a:r>
            <a:r>
              <a:rPr dirty="0"/>
              <a:t>of</a:t>
            </a:r>
            <a:r>
              <a:rPr spc="-40" dirty="0"/>
              <a:t> </a:t>
            </a:r>
            <a:r>
              <a:rPr dirty="0"/>
              <a:t>basic</a:t>
            </a:r>
            <a:r>
              <a:rPr spc="-35" dirty="0"/>
              <a:t> </a:t>
            </a:r>
            <a:r>
              <a:rPr dirty="0"/>
              <a:t>services</a:t>
            </a:r>
            <a:r>
              <a:rPr spc="-15" dirty="0"/>
              <a:t> </a:t>
            </a:r>
            <a:r>
              <a:rPr dirty="0"/>
              <a:t>and/or</a:t>
            </a:r>
            <a:r>
              <a:rPr spc="-55" dirty="0"/>
              <a:t> </a:t>
            </a:r>
            <a:r>
              <a:rPr dirty="0"/>
              <a:t>investment</a:t>
            </a:r>
            <a:r>
              <a:rPr spc="-5" dirty="0"/>
              <a:t> </a:t>
            </a:r>
            <a:r>
              <a:rPr dirty="0"/>
              <a:t>to</a:t>
            </a:r>
            <a:r>
              <a:rPr spc="-40" dirty="0"/>
              <a:t> </a:t>
            </a:r>
            <a:r>
              <a:rPr spc="-10" dirty="0"/>
              <a:t>stimulate </a:t>
            </a:r>
            <a:r>
              <a:rPr dirty="0"/>
              <a:t>economic</a:t>
            </a:r>
            <a:r>
              <a:rPr spc="-40" dirty="0"/>
              <a:t> </a:t>
            </a:r>
            <a:r>
              <a:rPr dirty="0"/>
              <a:t>growth</a:t>
            </a:r>
            <a:r>
              <a:rPr spc="-35" dirty="0"/>
              <a:t> </a:t>
            </a:r>
            <a:r>
              <a:rPr dirty="0"/>
              <a:t>and</a:t>
            </a:r>
            <a:r>
              <a:rPr spc="-35" dirty="0"/>
              <a:t> </a:t>
            </a:r>
            <a:r>
              <a:rPr dirty="0"/>
              <a:t>job</a:t>
            </a:r>
            <a:r>
              <a:rPr spc="-40" dirty="0"/>
              <a:t> </a:t>
            </a:r>
            <a:r>
              <a:rPr spc="-10" dirty="0"/>
              <a:t>creation.</a:t>
            </a:r>
          </a:p>
          <a:p>
            <a:pPr marL="241300" indent="-229235">
              <a:lnSpc>
                <a:spcPts val="2039"/>
              </a:lnSpc>
              <a:spcBef>
                <a:spcPts val="290"/>
              </a:spcBef>
              <a:buFont typeface="Arial"/>
              <a:buChar char="•"/>
              <a:tabLst>
                <a:tab pos="241300" algn="l"/>
                <a:tab pos="241935" algn="l"/>
              </a:tabLst>
            </a:pPr>
            <a:r>
              <a:rPr dirty="0"/>
              <a:t>Most</a:t>
            </a:r>
            <a:r>
              <a:rPr spc="-40" dirty="0"/>
              <a:t> </a:t>
            </a:r>
            <a:r>
              <a:rPr dirty="0"/>
              <a:t>were</a:t>
            </a:r>
            <a:r>
              <a:rPr spc="-40" dirty="0"/>
              <a:t> </a:t>
            </a:r>
            <a:r>
              <a:rPr dirty="0"/>
              <a:t>not</a:t>
            </a:r>
            <a:r>
              <a:rPr spc="-30" dirty="0"/>
              <a:t> </a:t>
            </a:r>
            <a:r>
              <a:rPr dirty="0"/>
              <a:t>aware</a:t>
            </a:r>
            <a:r>
              <a:rPr spc="-30" dirty="0"/>
              <a:t> </a:t>
            </a:r>
            <a:r>
              <a:rPr dirty="0"/>
              <a:t>of</a:t>
            </a:r>
            <a:r>
              <a:rPr spc="-35" dirty="0"/>
              <a:t> </a:t>
            </a:r>
            <a:r>
              <a:rPr dirty="0"/>
              <a:t>the</a:t>
            </a:r>
            <a:r>
              <a:rPr spc="-30" dirty="0"/>
              <a:t> </a:t>
            </a:r>
            <a:r>
              <a:rPr dirty="0"/>
              <a:t>support</a:t>
            </a:r>
            <a:r>
              <a:rPr spc="-35" dirty="0"/>
              <a:t> </a:t>
            </a:r>
            <a:r>
              <a:rPr dirty="0"/>
              <a:t>that</a:t>
            </a:r>
            <a:r>
              <a:rPr spc="-30" dirty="0"/>
              <a:t> </a:t>
            </a:r>
            <a:r>
              <a:rPr dirty="0"/>
              <a:t>the</a:t>
            </a:r>
            <a:r>
              <a:rPr spc="-35" dirty="0"/>
              <a:t> </a:t>
            </a:r>
            <a:r>
              <a:rPr dirty="0"/>
              <a:t>EU</a:t>
            </a:r>
            <a:r>
              <a:rPr spc="-40" dirty="0"/>
              <a:t> </a:t>
            </a:r>
            <a:r>
              <a:rPr dirty="0"/>
              <a:t>was</a:t>
            </a:r>
            <a:r>
              <a:rPr spc="-15" dirty="0"/>
              <a:t> </a:t>
            </a:r>
            <a:r>
              <a:rPr dirty="0"/>
              <a:t>providing</a:t>
            </a:r>
            <a:r>
              <a:rPr spc="-50" dirty="0"/>
              <a:t> </a:t>
            </a:r>
            <a:r>
              <a:rPr dirty="0"/>
              <a:t>to</a:t>
            </a:r>
            <a:r>
              <a:rPr spc="-30" dirty="0"/>
              <a:t> </a:t>
            </a:r>
            <a:r>
              <a:rPr dirty="0"/>
              <a:t>their</a:t>
            </a:r>
            <a:r>
              <a:rPr spc="-30" dirty="0"/>
              <a:t> </a:t>
            </a:r>
            <a:r>
              <a:rPr spc="-10" dirty="0"/>
              <a:t>country.</a:t>
            </a:r>
            <a:r>
              <a:rPr spc="-35" dirty="0"/>
              <a:t> </a:t>
            </a:r>
            <a:r>
              <a:rPr dirty="0"/>
              <a:t>Those</a:t>
            </a:r>
            <a:r>
              <a:rPr spc="-35" dirty="0"/>
              <a:t> </a:t>
            </a:r>
            <a:r>
              <a:rPr dirty="0"/>
              <a:t>that</a:t>
            </a:r>
            <a:r>
              <a:rPr spc="-25" dirty="0"/>
              <a:t> </a:t>
            </a:r>
            <a:r>
              <a:rPr spc="-20" dirty="0"/>
              <a:t>were</a:t>
            </a:r>
          </a:p>
          <a:p>
            <a:pPr marL="241300" marR="98425">
              <a:lnSpc>
                <a:spcPct val="70000"/>
              </a:lnSpc>
              <a:spcBef>
                <a:spcPts val="360"/>
              </a:spcBef>
            </a:pPr>
            <a:r>
              <a:rPr dirty="0"/>
              <a:t>aware</a:t>
            </a:r>
            <a:r>
              <a:rPr spc="-35" dirty="0"/>
              <a:t> </a:t>
            </a:r>
            <a:r>
              <a:rPr dirty="0"/>
              <a:t>of</a:t>
            </a:r>
            <a:r>
              <a:rPr spc="-40" dirty="0"/>
              <a:t> </a:t>
            </a:r>
            <a:r>
              <a:rPr dirty="0"/>
              <a:t>EU</a:t>
            </a:r>
            <a:r>
              <a:rPr spc="-40" dirty="0"/>
              <a:t> </a:t>
            </a:r>
            <a:r>
              <a:rPr dirty="0"/>
              <a:t>programmes</a:t>
            </a:r>
            <a:r>
              <a:rPr spc="-30" dirty="0"/>
              <a:t> </a:t>
            </a:r>
            <a:r>
              <a:rPr dirty="0"/>
              <a:t>were</a:t>
            </a:r>
            <a:r>
              <a:rPr spc="-35" dirty="0"/>
              <a:t> </a:t>
            </a:r>
            <a:r>
              <a:rPr dirty="0"/>
              <a:t>generally</a:t>
            </a:r>
            <a:r>
              <a:rPr spc="375" dirty="0"/>
              <a:t> </a:t>
            </a:r>
            <a:r>
              <a:rPr dirty="0"/>
              <a:t>positive</a:t>
            </a:r>
            <a:r>
              <a:rPr spc="-25" dirty="0"/>
              <a:t> </a:t>
            </a:r>
            <a:r>
              <a:rPr dirty="0"/>
              <a:t>about</a:t>
            </a:r>
            <a:r>
              <a:rPr spc="-40" dirty="0"/>
              <a:t> </a:t>
            </a:r>
            <a:r>
              <a:rPr dirty="0"/>
              <a:t>them</a:t>
            </a:r>
            <a:r>
              <a:rPr spc="-30" dirty="0"/>
              <a:t> </a:t>
            </a:r>
            <a:r>
              <a:rPr dirty="0"/>
              <a:t>they</a:t>
            </a:r>
            <a:r>
              <a:rPr spc="-45" dirty="0"/>
              <a:t> </a:t>
            </a:r>
            <a:r>
              <a:rPr dirty="0"/>
              <a:t>were</a:t>
            </a:r>
            <a:r>
              <a:rPr spc="-30" dirty="0"/>
              <a:t> </a:t>
            </a:r>
            <a:r>
              <a:rPr dirty="0"/>
              <a:t>less</a:t>
            </a:r>
            <a:r>
              <a:rPr spc="-25" dirty="0"/>
              <a:t> </a:t>
            </a:r>
            <a:r>
              <a:rPr dirty="0"/>
              <a:t>positive</a:t>
            </a:r>
            <a:r>
              <a:rPr spc="-20" dirty="0"/>
              <a:t> </a:t>
            </a:r>
            <a:r>
              <a:rPr dirty="0"/>
              <a:t>about</a:t>
            </a:r>
            <a:r>
              <a:rPr spc="-40" dirty="0"/>
              <a:t> </a:t>
            </a:r>
            <a:r>
              <a:rPr spc="-20" dirty="0"/>
              <a:t>ones </a:t>
            </a:r>
            <a:r>
              <a:rPr dirty="0"/>
              <a:t>specifically</a:t>
            </a:r>
            <a:r>
              <a:rPr spc="-25" dirty="0"/>
              <a:t> </a:t>
            </a:r>
            <a:r>
              <a:rPr dirty="0"/>
              <a:t>implemented</a:t>
            </a:r>
            <a:r>
              <a:rPr spc="-15" dirty="0"/>
              <a:t> </a:t>
            </a:r>
            <a:r>
              <a:rPr dirty="0"/>
              <a:t>in</a:t>
            </a:r>
            <a:r>
              <a:rPr spc="-35" dirty="0"/>
              <a:t> </a:t>
            </a:r>
            <a:r>
              <a:rPr dirty="0"/>
              <a:t>response</a:t>
            </a:r>
            <a:r>
              <a:rPr spc="-30" dirty="0"/>
              <a:t> </a:t>
            </a:r>
            <a:r>
              <a:rPr dirty="0"/>
              <a:t>to</a:t>
            </a:r>
            <a:r>
              <a:rPr spc="-35" dirty="0"/>
              <a:t> </a:t>
            </a:r>
            <a:r>
              <a:rPr dirty="0"/>
              <a:t>the</a:t>
            </a:r>
            <a:r>
              <a:rPr spc="-40" dirty="0"/>
              <a:t> </a:t>
            </a:r>
            <a:r>
              <a:rPr dirty="0"/>
              <a:t>Arab</a:t>
            </a:r>
            <a:r>
              <a:rPr spc="-30" dirty="0"/>
              <a:t> </a:t>
            </a:r>
            <a:r>
              <a:rPr spc="-10" dirty="0"/>
              <a:t>Uprisings.</a:t>
            </a:r>
          </a:p>
        </p:txBody>
      </p:sp>
      <p:sp>
        <p:nvSpPr>
          <p:cNvPr id="4" name="object 4"/>
          <p:cNvSpPr txBox="1"/>
          <p:nvPr/>
        </p:nvSpPr>
        <p:spPr>
          <a:xfrm>
            <a:off x="516127" y="5979363"/>
            <a:ext cx="3930650" cy="574040"/>
          </a:xfrm>
          <a:prstGeom prst="rect">
            <a:avLst/>
          </a:prstGeom>
        </p:spPr>
        <p:txBody>
          <a:bodyPr vert="horz" wrap="square" lIns="0" tIns="12700" rIns="0" bIns="0" rtlCol="0">
            <a:spAutoFit/>
          </a:bodyPr>
          <a:lstStyle/>
          <a:p>
            <a:pPr marL="12065"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327736"/>
            <a:ext cx="5776595" cy="1301115"/>
          </a:xfrm>
          <a:prstGeom prst="rect">
            <a:avLst/>
          </a:prstGeom>
        </p:spPr>
        <p:txBody>
          <a:bodyPr vert="horz" wrap="square" lIns="0" tIns="88265" rIns="0" bIns="0" rtlCol="0">
            <a:spAutoFit/>
          </a:bodyPr>
          <a:lstStyle/>
          <a:p>
            <a:pPr marL="12700" marR="5080">
              <a:lnSpc>
                <a:spcPts val="4760"/>
              </a:lnSpc>
              <a:spcBef>
                <a:spcPts val="695"/>
              </a:spcBef>
            </a:pPr>
            <a:r>
              <a:rPr sz="4400" dirty="0">
                <a:solidFill>
                  <a:srgbClr val="000000"/>
                </a:solidFill>
              </a:rPr>
              <a:t>Policy</a:t>
            </a:r>
            <a:r>
              <a:rPr sz="4400" spc="-130" dirty="0">
                <a:solidFill>
                  <a:srgbClr val="000000"/>
                </a:solidFill>
              </a:rPr>
              <a:t> </a:t>
            </a:r>
            <a:r>
              <a:rPr sz="4400" dirty="0">
                <a:solidFill>
                  <a:srgbClr val="000000"/>
                </a:solidFill>
              </a:rPr>
              <a:t>Implications</a:t>
            </a:r>
            <a:r>
              <a:rPr sz="4400" spc="-155" dirty="0">
                <a:solidFill>
                  <a:srgbClr val="000000"/>
                </a:solidFill>
              </a:rPr>
              <a:t> </a:t>
            </a:r>
            <a:r>
              <a:rPr sz="4400" spc="-25" dirty="0">
                <a:solidFill>
                  <a:srgbClr val="000000"/>
                </a:solidFill>
              </a:rPr>
              <a:t>and </a:t>
            </a:r>
            <a:r>
              <a:rPr sz="4400" spc="-10" dirty="0">
                <a:solidFill>
                  <a:srgbClr val="000000"/>
                </a:solidFill>
              </a:rPr>
              <a:t>Recommendations</a:t>
            </a:r>
            <a:endParaRPr sz="4400" dirty="0"/>
          </a:p>
        </p:txBody>
      </p:sp>
      <p:sp>
        <p:nvSpPr>
          <p:cNvPr id="3" name="object 3"/>
          <p:cNvSpPr txBox="1"/>
          <p:nvPr/>
        </p:nvSpPr>
        <p:spPr>
          <a:xfrm>
            <a:off x="916939" y="1610944"/>
            <a:ext cx="10222865" cy="3972560"/>
          </a:xfrm>
          <a:prstGeom prst="rect">
            <a:avLst/>
          </a:prstGeom>
        </p:spPr>
        <p:txBody>
          <a:bodyPr vert="horz" wrap="square" lIns="0" tIns="12700" rIns="0" bIns="0" rtlCol="0">
            <a:spAutoFit/>
          </a:bodyPr>
          <a:lstStyle/>
          <a:p>
            <a:pPr marL="241300" indent="-229235">
              <a:lnSpc>
                <a:spcPts val="2450"/>
              </a:lnSpc>
              <a:spcBef>
                <a:spcPts val="100"/>
              </a:spcBef>
              <a:buFont typeface="Arial"/>
              <a:buChar char="•"/>
              <a:tabLst>
                <a:tab pos="241935" algn="l"/>
              </a:tabLst>
            </a:pPr>
            <a:r>
              <a:rPr sz="2400" dirty="0">
                <a:latin typeface="Calibri"/>
                <a:cs typeface="Calibri"/>
              </a:rPr>
              <a:t>EU</a:t>
            </a:r>
            <a:r>
              <a:rPr sz="2400" spc="-50" dirty="0">
                <a:latin typeface="Calibri"/>
                <a:cs typeface="Calibri"/>
              </a:rPr>
              <a:t> </a:t>
            </a:r>
            <a:r>
              <a:rPr sz="2400" dirty="0">
                <a:latin typeface="Calibri"/>
                <a:cs typeface="Calibri"/>
              </a:rPr>
              <a:t>policies</a:t>
            </a:r>
            <a:r>
              <a:rPr sz="2400" spc="-55" dirty="0">
                <a:latin typeface="Calibri"/>
                <a:cs typeface="Calibri"/>
              </a:rPr>
              <a:t> </a:t>
            </a:r>
            <a:r>
              <a:rPr sz="2400" dirty="0">
                <a:latin typeface="Calibri"/>
                <a:cs typeface="Calibri"/>
              </a:rPr>
              <a:t>to</a:t>
            </a:r>
            <a:r>
              <a:rPr sz="2400" spc="-55" dirty="0">
                <a:latin typeface="Calibri"/>
                <a:cs typeface="Calibri"/>
              </a:rPr>
              <a:t> </a:t>
            </a:r>
            <a:r>
              <a:rPr sz="2400" dirty="0">
                <a:latin typeface="Calibri"/>
                <a:cs typeface="Calibri"/>
              </a:rPr>
              <a:t>the</a:t>
            </a:r>
            <a:r>
              <a:rPr sz="2400" spc="-55" dirty="0">
                <a:latin typeface="Calibri"/>
                <a:cs typeface="Calibri"/>
              </a:rPr>
              <a:t> </a:t>
            </a:r>
            <a:r>
              <a:rPr sz="2400" dirty="0">
                <a:latin typeface="Calibri"/>
                <a:cs typeface="Calibri"/>
              </a:rPr>
              <a:t>Southern</a:t>
            </a:r>
            <a:r>
              <a:rPr sz="2400" spc="-50" dirty="0">
                <a:latin typeface="Calibri"/>
                <a:cs typeface="Calibri"/>
              </a:rPr>
              <a:t> </a:t>
            </a:r>
            <a:r>
              <a:rPr sz="2400" dirty="0">
                <a:latin typeface="Calibri"/>
                <a:cs typeface="Calibri"/>
              </a:rPr>
              <a:t>Neighbourhood</a:t>
            </a:r>
            <a:r>
              <a:rPr sz="2400" spc="-40" dirty="0">
                <a:latin typeface="Calibri"/>
                <a:cs typeface="Calibri"/>
              </a:rPr>
              <a:t> </a:t>
            </a:r>
            <a:r>
              <a:rPr sz="2400" dirty="0">
                <a:latin typeface="Calibri"/>
                <a:cs typeface="Calibri"/>
              </a:rPr>
              <a:t>have</a:t>
            </a:r>
            <a:r>
              <a:rPr sz="2400" spc="-35" dirty="0">
                <a:latin typeface="Calibri"/>
                <a:cs typeface="Calibri"/>
              </a:rPr>
              <a:t> </a:t>
            </a:r>
            <a:r>
              <a:rPr sz="2400" dirty="0">
                <a:latin typeface="Calibri"/>
                <a:cs typeface="Calibri"/>
              </a:rPr>
              <a:t>produced</a:t>
            </a:r>
            <a:r>
              <a:rPr sz="2400" spc="-45" dirty="0">
                <a:latin typeface="Calibri"/>
                <a:cs typeface="Calibri"/>
              </a:rPr>
              <a:t> </a:t>
            </a:r>
            <a:r>
              <a:rPr sz="2400" dirty="0">
                <a:latin typeface="Calibri"/>
                <a:cs typeface="Calibri"/>
              </a:rPr>
              <a:t>considerable</a:t>
            </a:r>
            <a:r>
              <a:rPr sz="2400" spc="-40" dirty="0">
                <a:latin typeface="Calibri"/>
                <a:cs typeface="Calibri"/>
              </a:rPr>
              <a:t> </a:t>
            </a:r>
            <a:r>
              <a:rPr sz="2400" spc="-10" dirty="0">
                <a:latin typeface="Calibri"/>
                <a:cs typeface="Calibri"/>
              </a:rPr>
              <a:t>popular</a:t>
            </a:r>
            <a:endParaRPr sz="2400">
              <a:latin typeface="Calibri"/>
              <a:cs typeface="Calibri"/>
            </a:endParaRPr>
          </a:p>
          <a:p>
            <a:pPr marL="241300">
              <a:lnSpc>
                <a:spcPts val="2450"/>
              </a:lnSpc>
            </a:pPr>
            <a:r>
              <a:rPr sz="2400" dirty="0">
                <a:latin typeface="Calibri"/>
                <a:cs typeface="Calibri"/>
              </a:rPr>
              <a:t>disenchantment</a:t>
            </a:r>
            <a:r>
              <a:rPr sz="2400" spc="-45" dirty="0">
                <a:latin typeface="Calibri"/>
                <a:cs typeface="Calibri"/>
              </a:rPr>
              <a:t> </a:t>
            </a:r>
            <a:r>
              <a:rPr sz="2400" dirty="0">
                <a:latin typeface="Calibri"/>
                <a:cs typeface="Calibri"/>
              </a:rPr>
              <a:t>with</a:t>
            </a:r>
            <a:r>
              <a:rPr sz="2400" spc="-35" dirty="0">
                <a:latin typeface="Calibri"/>
                <a:cs typeface="Calibri"/>
              </a:rPr>
              <a:t> </a:t>
            </a:r>
            <a:r>
              <a:rPr sz="2400" dirty="0">
                <a:latin typeface="Calibri"/>
                <a:cs typeface="Calibri"/>
              </a:rPr>
              <a:t>the</a:t>
            </a:r>
            <a:r>
              <a:rPr sz="2400" spc="-20" dirty="0">
                <a:latin typeface="Calibri"/>
                <a:cs typeface="Calibri"/>
              </a:rPr>
              <a:t> </a:t>
            </a:r>
            <a:r>
              <a:rPr sz="2400" dirty="0">
                <a:latin typeface="Calibri"/>
                <a:cs typeface="Calibri"/>
              </a:rPr>
              <a:t>EU</a:t>
            </a:r>
            <a:r>
              <a:rPr sz="2400" spc="-25" dirty="0">
                <a:latin typeface="Calibri"/>
                <a:cs typeface="Calibri"/>
              </a:rPr>
              <a:t> </a:t>
            </a:r>
            <a:r>
              <a:rPr sz="2400" dirty="0">
                <a:latin typeface="Calibri"/>
                <a:cs typeface="Calibri"/>
              </a:rPr>
              <a:t>as</a:t>
            </a:r>
            <a:r>
              <a:rPr sz="2400" spc="-40" dirty="0">
                <a:latin typeface="Calibri"/>
                <a:cs typeface="Calibri"/>
              </a:rPr>
              <a:t> </a:t>
            </a:r>
            <a:r>
              <a:rPr sz="2400" dirty="0">
                <a:latin typeface="Calibri"/>
                <a:cs typeface="Calibri"/>
              </a:rPr>
              <a:t>a</a:t>
            </a:r>
            <a:r>
              <a:rPr sz="2400" spc="-25" dirty="0">
                <a:latin typeface="Calibri"/>
                <a:cs typeface="Calibri"/>
              </a:rPr>
              <a:t> </a:t>
            </a:r>
            <a:r>
              <a:rPr sz="2400" dirty="0">
                <a:latin typeface="Calibri"/>
                <a:cs typeface="Calibri"/>
              </a:rPr>
              <a:t>‘normative</a:t>
            </a:r>
            <a:r>
              <a:rPr sz="2400" spc="-20" dirty="0">
                <a:latin typeface="Calibri"/>
                <a:cs typeface="Calibri"/>
              </a:rPr>
              <a:t> </a:t>
            </a:r>
            <a:r>
              <a:rPr sz="2400" spc="-10" dirty="0">
                <a:latin typeface="Calibri"/>
                <a:cs typeface="Calibri"/>
              </a:rPr>
              <a:t>power’.</a:t>
            </a:r>
            <a:endParaRPr sz="2400">
              <a:latin typeface="Calibri"/>
              <a:cs typeface="Calibri"/>
            </a:endParaRPr>
          </a:p>
          <a:p>
            <a:pPr marL="241300" marR="816610" indent="-229235">
              <a:lnSpc>
                <a:spcPct val="70000"/>
              </a:lnSpc>
              <a:spcBef>
                <a:spcPts val="994"/>
              </a:spcBef>
              <a:buFont typeface="Arial"/>
              <a:buChar char="•"/>
              <a:tabLst>
                <a:tab pos="241935" algn="l"/>
              </a:tabLst>
            </a:pPr>
            <a:r>
              <a:rPr sz="2400" dirty="0">
                <a:latin typeface="Calibri"/>
                <a:cs typeface="Calibri"/>
              </a:rPr>
              <a:t>The</a:t>
            </a:r>
            <a:r>
              <a:rPr sz="2400" spc="-35" dirty="0">
                <a:latin typeface="Calibri"/>
                <a:cs typeface="Calibri"/>
              </a:rPr>
              <a:t> </a:t>
            </a:r>
            <a:r>
              <a:rPr sz="2400" dirty="0">
                <a:latin typeface="Calibri"/>
                <a:cs typeface="Calibri"/>
              </a:rPr>
              <a:t>emphasis</a:t>
            </a:r>
            <a:r>
              <a:rPr sz="2400" spc="-40" dirty="0">
                <a:latin typeface="Calibri"/>
                <a:cs typeface="Calibri"/>
              </a:rPr>
              <a:t> </a:t>
            </a:r>
            <a:r>
              <a:rPr sz="2400" dirty="0">
                <a:latin typeface="Calibri"/>
                <a:cs typeface="Calibri"/>
              </a:rPr>
              <a:t>has</a:t>
            </a:r>
            <a:r>
              <a:rPr sz="2400" spc="-30" dirty="0">
                <a:latin typeface="Calibri"/>
                <a:cs typeface="Calibri"/>
              </a:rPr>
              <a:t> </a:t>
            </a:r>
            <a:r>
              <a:rPr sz="2400" dirty="0">
                <a:latin typeface="Calibri"/>
                <a:cs typeface="Calibri"/>
              </a:rPr>
              <a:t>consistently</a:t>
            </a:r>
            <a:r>
              <a:rPr sz="2400" spc="-35" dirty="0">
                <a:latin typeface="Calibri"/>
                <a:cs typeface="Calibri"/>
              </a:rPr>
              <a:t> </a:t>
            </a:r>
            <a:r>
              <a:rPr sz="2400" dirty="0">
                <a:latin typeface="Calibri"/>
                <a:cs typeface="Calibri"/>
              </a:rPr>
              <a:t>been</a:t>
            </a:r>
            <a:r>
              <a:rPr sz="2400" spc="-30" dirty="0">
                <a:latin typeface="Calibri"/>
                <a:cs typeface="Calibri"/>
              </a:rPr>
              <a:t> </a:t>
            </a:r>
            <a:r>
              <a:rPr sz="2400" dirty="0">
                <a:latin typeface="Calibri"/>
                <a:cs typeface="Calibri"/>
              </a:rPr>
              <a:t>on</a:t>
            </a:r>
            <a:r>
              <a:rPr sz="2400" spc="-20" dirty="0">
                <a:latin typeface="Calibri"/>
                <a:cs typeface="Calibri"/>
              </a:rPr>
              <a:t> </a:t>
            </a:r>
            <a:r>
              <a:rPr sz="2400" dirty="0">
                <a:latin typeface="Calibri"/>
                <a:cs typeface="Calibri"/>
              </a:rPr>
              <a:t>civil/political</a:t>
            </a:r>
            <a:r>
              <a:rPr sz="2400" spc="-50" dirty="0">
                <a:latin typeface="Calibri"/>
                <a:cs typeface="Calibri"/>
              </a:rPr>
              <a:t> </a:t>
            </a:r>
            <a:r>
              <a:rPr sz="2400" dirty="0">
                <a:latin typeface="Calibri"/>
                <a:cs typeface="Calibri"/>
              </a:rPr>
              <a:t>rights</a:t>
            </a:r>
            <a:r>
              <a:rPr sz="2400" spc="-45" dirty="0">
                <a:latin typeface="Calibri"/>
                <a:cs typeface="Calibri"/>
              </a:rPr>
              <a:t> </a:t>
            </a:r>
            <a:r>
              <a:rPr sz="2400" dirty="0">
                <a:latin typeface="Calibri"/>
                <a:cs typeface="Calibri"/>
              </a:rPr>
              <a:t>and</a:t>
            </a:r>
            <a:r>
              <a:rPr sz="2400" spc="-25" dirty="0">
                <a:latin typeface="Calibri"/>
                <a:cs typeface="Calibri"/>
              </a:rPr>
              <a:t> </a:t>
            </a:r>
            <a:r>
              <a:rPr sz="2400" spc="-10" dirty="0">
                <a:latin typeface="Calibri"/>
                <a:cs typeface="Calibri"/>
              </a:rPr>
              <a:t>procedural </a:t>
            </a:r>
            <a:r>
              <a:rPr sz="2400" dirty="0">
                <a:latin typeface="Calibri"/>
                <a:cs typeface="Calibri"/>
              </a:rPr>
              <a:t>aspects</a:t>
            </a:r>
            <a:r>
              <a:rPr sz="2400" spc="-20" dirty="0">
                <a:latin typeface="Calibri"/>
                <a:cs typeface="Calibri"/>
              </a:rPr>
              <a:t> </a:t>
            </a:r>
            <a:r>
              <a:rPr sz="2400" dirty="0">
                <a:latin typeface="Calibri"/>
                <a:cs typeface="Calibri"/>
              </a:rPr>
              <a:t>of</a:t>
            </a:r>
            <a:r>
              <a:rPr sz="2400" spc="-5" dirty="0">
                <a:latin typeface="Calibri"/>
                <a:cs typeface="Calibri"/>
              </a:rPr>
              <a:t> </a:t>
            </a:r>
            <a:r>
              <a:rPr sz="2400" spc="-10" dirty="0">
                <a:latin typeface="Calibri"/>
                <a:cs typeface="Calibri"/>
              </a:rPr>
              <a:t>democracy.</a:t>
            </a:r>
            <a:endParaRPr sz="2400">
              <a:latin typeface="Calibri"/>
              <a:cs typeface="Calibri"/>
            </a:endParaRPr>
          </a:p>
          <a:p>
            <a:pPr marL="241300" indent="-229235">
              <a:lnSpc>
                <a:spcPts val="2450"/>
              </a:lnSpc>
              <a:spcBef>
                <a:spcPts val="145"/>
              </a:spcBef>
              <a:buFont typeface="Arial"/>
              <a:buChar char="•"/>
              <a:tabLst>
                <a:tab pos="241935" algn="l"/>
              </a:tabLst>
            </a:pPr>
            <a:r>
              <a:rPr sz="2400" dirty="0">
                <a:latin typeface="Calibri"/>
                <a:cs typeface="Calibri"/>
              </a:rPr>
              <a:t>The</a:t>
            </a:r>
            <a:r>
              <a:rPr sz="2400" spc="-20" dirty="0">
                <a:latin typeface="Calibri"/>
                <a:cs typeface="Calibri"/>
              </a:rPr>
              <a:t> </a:t>
            </a:r>
            <a:r>
              <a:rPr sz="2400" spc="-10" dirty="0">
                <a:latin typeface="Calibri"/>
                <a:cs typeface="Calibri"/>
              </a:rPr>
              <a:t>Socio-</a:t>
            </a:r>
            <a:r>
              <a:rPr sz="2400" dirty="0">
                <a:latin typeface="Calibri"/>
                <a:cs typeface="Calibri"/>
              </a:rPr>
              <a:t>economic</a:t>
            </a:r>
            <a:r>
              <a:rPr sz="2400" spc="-55" dirty="0">
                <a:latin typeface="Calibri"/>
                <a:cs typeface="Calibri"/>
              </a:rPr>
              <a:t> </a:t>
            </a:r>
            <a:r>
              <a:rPr sz="2400" dirty="0">
                <a:latin typeface="Calibri"/>
                <a:cs typeface="Calibri"/>
              </a:rPr>
              <a:t>dimension</a:t>
            </a:r>
            <a:r>
              <a:rPr sz="2400" spc="-35" dirty="0">
                <a:latin typeface="Calibri"/>
                <a:cs typeface="Calibri"/>
              </a:rPr>
              <a:t> </a:t>
            </a:r>
            <a:r>
              <a:rPr sz="2400" dirty="0">
                <a:latin typeface="Calibri"/>
                <a:cs typeface="Calibri"/>
              </a:rPr>
              <a:t>has</a:t>
            </a:r>
            <a:r>
              <a:rPr sz="2400" spc="-35" dirty="0">
                <a:latin typeface="Calibri"/>
                <a:cs typeface="Calibri"/>
              </a:rPr>
              <a:t> </a:t>
            </a:r>
            <a:r>
              <a:rPr sz="2400" dirty="0">
                <a:latin typeface="Calibri"/>
                <a:cs typeface="Calibri"/>
              </a:rPr>
              <a:t>been</a:t>
            </a:r>
            <a:r>
              <a:rPr sz="2400" spc="-35" dirty="0">
                <a:latin typeface="Calibri"/>
                <a:cs typeface="Calibri"/>
              </a:rPr>
              <a:t> </a:t>
            </a:r>
            <a:r>
              <a:rPr sz="2400" dirty="0">
                <a:latin typeface="Calibri"/>
                <a:cs typeface="Calibri"/>
              </a:rPr>
              <a:t>subsumed</a:t>
            </a:r>
            <a:r>
              <a:rPr sz="2400" spc="-25" dirty="0">
                <a:latin typeface="Calibri"/>
                <a:cs typeface="Calibri"/>
              </a:rPr>
              <a:t> </a:t>
            </a:r>
            <a:r>
              <a:rPr sz="2400" dirty="0">
                <a:latin typeface="Calibri"/>
                <a:cs typeface="Calibri"/>
              </a:rPr>
              <a:t>under</a:t>
            </a:r>
            <a:r>
              <a:rPr sz="2400" spc="-30" dirty="0">
                <a:latin typeface="Calibri"/>
                <a:cs typeface="Calibri"/>
              </a:rPr>
              <a:t> </a:t>
            </a:r>
            <a:r>
              <a:rPr sz="2400" dirty="0">
                <a:latin typeface="Calibri"/>
                <a:cs typeface="Calibri"/>
              </a:rPr>
              <a:t>development</a:t>
            </a:r>
            <a:r>
              <a:rPr sz="2400" spc="-25" dirty="0">
                <a:latin typeface="Calibri"/>
                <a:cs typeface="Calibri"/>
              </a:rPr>
              <a:t> </a:t>
            </a:r>
            <a:r>
              <a:rPr sz="2400" spc="-10" dirty="0">
                <a:latin typeface="Calibri"/>
                <a:cs typeface="Calibri"/>
              </a:rPr>
              <a:t>aimed</a:t>
            </a:r>
            <a:endParaRPr sz="2400">
              <a:latin typeface="Calibri"/>
              <a:cs typeface="Calibri"/>
            </a:endParaRPr>
          </a:p>
          <a:p>
            <a:pPr marL="241300">
              <a:lnSpc>
                <a:spcPts val="2014"/>
              </a:lnSpc>
            </a:pPr>
            <a:r>
              <a:rPr sz="2400" dirty="0">
                <a:latin typeface="Calibri"/>
                <a:cs typeface="Calibri"/>
              </a:rPr>
              <a:t>for</a:t>
            </a:r>
            <a:r>
              <a:rPr sz="2400" spc="-55" dirty="0">
                <a:latin typeface="Calibri"/>
                <a:cs typeface="Calibri"/>
              </a:rPr>
              <a:t> </a:t>
            </a:r>
            <a:r>
              <a:rPr sz="2400" spc="-20" dirty="0">
                <a:latin typeface="Calibri"/>
                <a:cs typeface="Calibri"/>
              </a:rPr>
              <a:t>market-</a:t>
            </a:r>
            <a:r>
              <a:rPr sz="2400" dirty="0">
                <a:latin typeface="Calibri"/>
                <a:cs typeface="Calibri"/>
              </a:rPr>
              <a:t>driven</a:t>
            </a:r>
            <a:r>
              <a:rPr sz="2400" spc="-45" dirty="0">
                <a:latin typeface="Calibri"/>
                <a:cs typeface="Calibri"/>
              </a:rPr>
              <a:t> </a:t>
            </a:r>
            <a:r>
              <a:rPr sz="2400" dirty="0">
                <a:latin typeface="Calibri"/>
                <a:cs typeface="Calibri"/>
              </a:rPr>
              <a:t>inclusive</a:t>
            </a:r>
            <a:r>
              <a:rPr sz="2400" spc="-40" dirty="0">
                <a:latin typeface="Calibri"/>
                <a:cs typeface="Calibri"/>
              </a:rPr>
              <a:t> </a:t>
            </a:r>
            <a:r>
              <a:rPr sz="2400" dirty="0">
                <a:latin typeface="Calibri"/>
                <a:cs typeface="Calibri"/>
              </a:rPr>
              <a:t>development</a:t>
            </a:r>
            <a:r>
              <a:rPr sz="2400" spc="-35" dirty="0">
                <a:latin typeface="Calibri"/>
                <a:cs typeface="Calibri"/>
              </a:rPr>
              <a:t> </a:t>
            </a:r>
            <a:r>
              <a:rPr sz="2400" dirty="0">
                <a:latin typeface="Calibri"/>
                <a:cs typeface="Calibri"/>
              </a:rPr>
              <a:t>through</a:t>
            </a:r>
            <a:r>
              <a:rPr sz="2400" spc="-40" dirty="0">
                <a:latin typeface="Calibri"/>
                <a:cs typeface="Calibri"/>
              </a:rPr>
              <a:t> </a:t>
            </a:r>
            <a:r>
              <a:rPr sz="2400" dirty="0">
                <a:latin typeface="Calibri"/>
                <a:cs typeface="Calibri"/>
              </a:rPr>
              <a:t>which</a:t>
            </a:r>
            <a:r>
              <a:rPr sz="2400" spc="-50" dirty="0">
                <a:latin typeface="Calibri"/>
                <a:cs typeface="Calibri"/>
              </a:rPr>
              <a:t> </a:t>
            </a:r>
            <a:r>
              <a:rPr sz="2400" dirty="0">
                <a:latin typeface="Calibri"/>
                <a:cs typeface="Calibri"/>
              </a:rPr>
              <a:t>to</a:t>
            </a:r>
            <a:r>
              <a:rPr sz="2400" spc="-55" dirty="0">
                <a:latin typeface="Calibri"/>
                <a:cs typeface="Calibri"/>
              </a:rPr>
              <a:t> </a:t>
            </a:r>
            <a:r>
              <a:rPr sz="2400" spc="-10" dirty="0">
                <a:latin typeface="Calibri"/>
                <a:cs typeface="Calibri"/>
              </a:rPr>
              <a:t>stimulate</a:t>
            </a:r>
            <a:endParaRPr sz="2400">
              <a:latin typeface="Calibri"/>
              <a:cs typeface="Calibri"/>
            </a:endParaRPr>
          </a:p>
          <a:p>
            <a:pPr marL="241300" marR="264160">
              <a:lnSpc>
                <a:spcPct val="70000"/>
              </a:lnSpc>
              <a:spcBef>
                <a:spcPts val="434"/>
              </a:spcBef>
            </a:pPr>
            <a:r>
              <a:rPr sz="2400" spc="-10" dirty="0">
                <a:latin typeface="Calibri"/>
                <a:cs typeface="Calibri"/>
              </a:rPr>
              <a:t>democratisation.</a:t>
            </a:r>
            <a:r>
              <a:rPr sz="2400" spc="-80" dirty="0">
                <a:latin typeface="Calibri"/>
                <a:cs typeface="Calibri"/>
              </a:rPr>
              <a:t> </a:t>
            </a:r>
            <a:r>
              <a:rPr sz="2400" dirty="0">
                <a:latin typeface="Calibri"/>
                <a:cs typeface="Calibri"/>
              </a:rPr>
              <a:t>Such</a:t>
            </a:r>
            <a:r>
              <a:rPr sz="2400" spc="-50" dirty="0">
                <a:latin typeface="Calibri"/>
                <a:cs typeface="Calibri"/>
              </a:rPr>
              <a:t> </a:t>
            </a:r>
            <a:r>
              <a:rPr sz="2400" dirty="0">
                <a:latin typeface="Calibri"/>
                <a:cs typeface="Calibri"/>
              </a:rPr>
              <a:t>policies</a:t>
            </a:r>
            <a:r>
              <a:rPr sz="2400" spc="-35" dirty="0">
                <a:latin typeface="Calibri"/>
                <a:cs typeface="Calibri"/>
              </a:rPr>
              <a:t> </a:t>
            </a:r>
            <a:r>
              <a:rPr sz="2400" dirty="0">
                <a:latin typeface="Calibri"/>
                <a:cs typeface="Calibri"/>
              </a:rPr>
              <a:t>are</a:t>
            </a:r>
            <a:r>
              <a:rPr sz="2400" spc="-35" dirty="0">
                <a:latin typeface="Calibri"/>
                <a:cs typeface="Calibri"/>
              </a:rPr>
              <a:t> </a:t>
            </a:r>
            <a:r>
              <a:rPr sz="2400" dirty="0">
                <a:latin typeface="Calibri"/>
                <a:cs typeface="Calibri"/>
              </a:rPr>
              <a:t>likely</a:t>
            </a:r>
            <a:r>
              <a:rPr sz="2400" spc="-50" dirty="0">
                <a:latin typeface="Calibri"/>
                <a:cs typeface="Calibri"/>
              </a:rPr>
              <a:t> </a:t>
            </a:r>
            <a:r>
              <a:rPr sz="2400" dirty="0">
                <a:latin typeface="Calibri"/>
                <a:cs typeface="Calibri"/>
              </a:rPr>
              <a:t>to</a:t>
            </a:r>
            <a:r>
              <a:rPr sz="2400" spc="-40" dirty="0">
                <a:latin typeface="Calibri"/>
                <a:cs typeface="Calibri"/>
              </a:rPr>
              <a:t> </a:t>
            </a:r>
            <a:r>
              <a:rPr sz="2400" dirty="0">
                <a:latin typeface="Calibri"/>
                <a:cs typeface="Calibri"/>
              </a:rPr>
              <a:t>have</a:t>
            </a:r>
            <a:r>
              <a:rPr sz="2400" spc="-30" dirty="0">
                <a:latin typeface="Calibri"/>
                <a:cs typeface="Calibri"/>
              </a:rPr>
              <a:t> </a:t>
            </a:r>
            <a:r>
              <a:rPr sz="2400" dirty="0">
                <a:latin typeface="Calibri"/>
                <a:cs typeface="Calibri"/>
              </a:rPr>
              <a:t>helped</a:t>
            </a:r>
            <a:r>
              <a:rPr sz="2400" spc="-25" dirty="0">
                <a:latin typeface="Calibri"/>
                <a:cs typeface="Calibri"/>
              </a:rPr>
              <a:t> </a:t>
            </a:r>
            <a:r>
              <a:rPr sz="2400" dirty="0">
                <a:latin typeface="Calibri"/>
                <a:cs typeface="Calibri"/>
              </a:rPr>
              <a:t>produce</a:t>
            </a:r>
            <a:r>
              <a:rPr sz="2400" spc="-40" dirty="0">
                <a:latin typeface="Calibri"/>
                <a:cs typeface="Calibri"/>
              </a:rPr>
              <a:t> </a:t>
            </a:r>
            <a:r>
              <a:rPr sz="2400" dirty="0">
                <a:latin typeface="Calibri"/>
                <a:cs typeface="Calibri"/>
              </a:rPr>
              <a:t>precisely</a:t>
            </a:r>
            <a:r>
              <a:rPr sz="2400" spc="-35" dirty="0">
                <a:latin typeface="Calibri"/>
                <a:cs typeface="Calibri"/>
              </a:rPr>
              <a:t> </a:t>
            </a:r>
            <a:r>
              <a:rPr sz="2400" spc="-25" dirty="0">
                <a:latin typeface="Calibri"/>
                <a:cs typeface="Calibri"/>
              </a:rPr>
              <a:t>the </a:t>
            </a:r>
            <a:r>
              <a:rPr sz="2400" spc="-10" dirty="0">
                <a:latin typeface="Calibri"/>
                <a:cs typeface="Calibri"/>
              </a:rPr>
              <a:t>socio-</a:t>
            </a:r>
            <a:r>
              <a:rPr sz="2400" dirty="0">
                <a:latin typeface="Calibri"/>
                <a:cs typeface="Calibri"/>
              </a:rPr>
              <a:t>economic</a:t>
            </a:r>
            <a:r>
              <a:rPr sz="2400" spc="-45" dirty="0">
                <a:latin typeface="Calibri"/>
                <a:cs typeface="Calibri"/>
              </a:rPr>
              <a:t> </a:t>
            </a:r>
            <a:r>
              <a:rPr sz="2400" dirty="0">
                <a:latin typeface="Calibri"/>
                <a:cs typeface="Calibri"/>
              </a:rPr>
              <a:t>dislocation</a:t>
            </a:r>
            <a:r>
              <a:rPr sz="2400" spc="-40" dirty="0">
                <a:latin typeface="Calibri"/>
                <a:cs typeface="Calibri"/>
              </a:rPr>
              <a:t> </a:t>
            </a:r>
            <a:r>
              <a:rPr sz="2400" dirty="0">
                <a:latin typeface="Calibri"/>
                <a:cs typeface="Calibri"/>
              </a:rPr>
              <a:t>MENA</a:t>
            </a:r>
            <a:r>
              <a:rPr sz="2400" spc="-40" dirty="0">
                <a:latin typeface="Calibri"/>
                <a:cs typeface="Calibri"/>
              </a:rPr>
              <a:t> </a:t>
            </a:r>
            <a:r>
              <a:rPr sz="2400" dirty="0">
                <a:latin typeface="Calibri"/>
                <a:cs typeface="Calibri"/>
              </a:rPr>
              <a:t>populations</a:t>
            </a:r>
            <a:r>
              <a:rPr sz="2400" spc="-45" dirty="0">
                <a:latin typeface="Calibri"/>
                <a:cs typeface="Calibri"/>
              </a:rPr>
              <a:t> </a:t>
            </a:r>
            <a:r>
              <a:rPr sz="2400" spc="-10" dirty="0">
                <a:latin typeface="Calibri"/>
                <a:cs typeface="Calibri"/>
              </a:rPr>
              <a:t>protested</a:t>
            </a:r>
            <a:r>
              <a:rPr sz="2400" spc="-45" dirty="0">
                <a:latin typeface="Calibri"/>
                <a:cs typeface="Calibri"/>
              </a:rPr>
              <a:t> </a:t>
            </a:r>
            <a:r>
              <a:rPr sz="2400" dirty="0">
                <a:latin typeface="Calibri"/>
                <a:cs typeface="Calibri"/>
              </a:rPr>
              <a:t>against</a:t>
            </a:r>
            <a:r>
              <a:rPr sz="2400" spc="-45" dirty="0">
                <a:latin typeface="Calibri"/>
                <a:cs typeface="Calibri"/>
              </a:rPr>
              <a:t> </a:t>
            </a:r>
            <a:r>
              <a:rPr sz="2400" dirty="0">
                <a:latin typeface="Calibri"/>
                <a:cs typeface="Calibri"/>
              </a:rPr>
              <a:t>in</a:t>
            </a:r>
            <a:r>
              <a:rPr sz="2400" spc="-35" dirty="0">
                <a:latin typeface="Calibri"/>
                <a:cs typeface="Calibri"/>
              </a:rPr>
              <a:t> </a:t>
            </a:r>
            <a:r>
              <a:rPr sz="2400" spc="-10" dirty="0">
                <a:latin typeface="Calibri"/>
                <a:cs typeface="Calibri"/>
              </a:rPr>
              <a:t>2010-2011.</a:t>
            </a:r>
            <a:endParaRPr sz="2400">
              <a:latin typeface="Calibri"/>
              <a:cs typeface="Calibri"/>
            </a:endParaRPr>
          </a:p>
          <a:p>
            <a:pPr marL="241300" indent="-229235">
              <a:lnSpc>
                <a:spcPts val="2450"/>
              </a:lnSpc>
              <a:spcBef>
                <a:spcPts val="130"/>
              </a:spcBef>
              <a:buFont typeface="Arial"/>
              <a:buChar char="•"/>
              <a:tabLst>
                <a:tab pos="241935" algn="l"/>
              </a:tabLst>
            </a:pPr>
            <a:r>
              <a:rPr sz="2400" dirty="0">
                <a:latin typeface="Calibri"/>
                <a:cs typeface="Calibri"/>
              </a:rPr>
              <a:t>The</a:t>
            </a:r>
            <a:r>
              <a:rPr sz="2400" spc="-30" dirty="0">
                <a:latin typeface="Calibri"/>
                <a:cs typeface="Calibri"/>
              </a:rPr>
              <a:t> </a:t>
            </a:r>
            <a:r>
              <a:rPr sz="2400" dirty="0">
                <a:latin typeface="Calibri"/>
                <a:cs typeface="Calibri"/>
              </a:rPr>
              <a:t>EU</a:t>
            </a:r>
            <a:r>
              <a:rPr sz="2400" spc="-35" dirty="0">
                <a:latin typeface="Calibri"/>
                <a:cs typeface="Calibri"/>
              </a:rPr>
              <a:t> </a:t>
            </a:r>
            <a:r>
              <a:rPr sz="2400" dirty="0">
                <a:latin typeface="Calibri"/>
                <a:cs typeface="Calibri"/>
              </a:rPr>
              <a:t>should</a:t>
            </a:r>
            <a:r>
              <a:rPr sz="2400" spc="-35" dirty="0">
                <a:latin typeface="Calibri"/>
                <a:cs typeface="Calibri"/>
              </a:rPr>
              <a:t> </a:t>
            </a:r>
            <a:r>
              <a:rPr sz="2400" dirty="0">
                <a:latin typeface="Calibri"/>
                <a:cs typeface="Calibri"/>
              </a:rPr>
              <a:t>consider</a:t>
            </a:r>
            <a:r>
              <a:rPr sz="2400" spc="-30" dirty="0">
                <a:latin typeface="Calibri"/>
                <a:cs typeface="Calibri"/>
              </a:rPr>
              <a:t> </a:t>
            </a:r>
            <a:r>
              <a:rPr sz="2400" dirty="0">
                <a:latin typeface="Calibri"/>
                <a:cs typeface="Calibri"/>
              </a:rPr>
              <a:t>rethinking</a:t>
            </a:r>
            <a:r>
              <a:rPr sz="2400" spc="-50" dirty="0">
                <a:latin typeface="Calibri"/>
                <a:cs typeface="Calibri"/>
              </a:rPr>
              <a:t> </a:t>
            </a:r>
            <a:r>
              <a:rPr sz="2400" dirty="0">
                <a:latin typeface="Calibri"/>
                <a:cs typeface="Calibri"/>
              </a:rPr>
              <a:t>its</a:t>
            </a:r>
            <a:r>
              <a:rPr sz="2400" spc="-40" dirty="0">
                <a:latin typeface="Calibri"/>
                <a:cs typeface="Calibri"/>
              </a:rPr>
              <a:t> </a:t>
            </a:r>
            <a:r>
              <a:rPr sz="2400" spc="-10" dirty="0">
                <a:latin typeface="Calibri"/>
                <a:cs typeface="Calibri"/>
              </a:rPr>
              <a:t>substantive</a:t>
            </a:r>
            <a:r>
              <a:rPr sz="2400" spc="-30" dirty="0">
                <a:latin typeface="Calibri"/>
                <a:cs typeface="Calibri"/>
              </a:rPr>
              <a:t> </a:t>
            </a:r>
            <a:r>
              <a:rPr sz="2400" dirty="0">
                <a:latin typeface="Calibri"/>
                <a:cs typeface="Calibri"/>
              </a:rPr>
              <a:t>approach</a:t>
            </a:r>
            <a:r>
              <a:rPr sz="2400" spc="-45" dirty="0">
                <a:latin typeface="Calibri"/>
                <a:cs typeface="Calibri"/>
              </a:rPr>
              <a:t> </a:t>
            </a:r>
            <a:r>
              <a:rPr sz="2400" dirty="0">
                <a:latin typeface="Calibri"/>
                <a:cs typeface="Calibri"/>
              </a:rPr>
              <a:t>to</a:t>
            </a:r>
            <a:r>
              <a:rPr sz="2400" spc="-45" dirty="0">
                <a:latin typeface="Calibri"/>
                <a:cs typeface="Calibri"/>
              </a:rPr>
              <a:t> </a:t>
            </a:r>
            <a:r>
              <a:rPr sz="2400" dirty="0">
                <a:latin typeface="Calibri"/>
                <a:cs typeface="Calibri"/>
              </a:rPr>
              <a:t>the</a:t>
            </a:r>
            <a:r>
              <a:rPr sz="2400" spc="-40" dirty="0">
                <a:latin typeface="Calibri"/>
                <a:cs typeface="Calibri"/>
              </a:rPr>
              <a:t> </a:t>
            </a:r>
            <a:r>
              <a:rPr sz="2400" spc="-10" dirty="0">
                <a:latin typeface="Calibri"/>
                <a:cs typeface="Calibri"/>
              </a:rPr>
              <a:t>development</a:t>
            </a:r>
            <a:endParaRPr sz="2400">
              <a:latin typeface="Calibri"/>
              <a:cs typeface="Calibri"/>
            </a:endParaRPr>
          </a:p>
          <a:p>
            <a:pPr marL="241300">
              <a:lnSpc>
                <a:spcPts val="2450"/>
              </a:lnSpc>
            </a:pPr>
            <a:r>
              <a:rPr sz="2400" dirty="0">
                <a:latin typeface="Calibri"/>
                <a:cs typeface="Calibri"/>
              </a:rPr>
              <a:t>of</a:t>
            </a:r>
            <a:r>
              <a:rPr sz="2400" spc="-55" dirty="0">
                <a:latin typeface="Calibri"/>
                <a:cs typeface="Calibri"/>
              </a:rPr>
              <a:t> </a:t>
            </a:r>
            <a:r>
              <a:rPr sz="2400" spc="-20" dirty="0">
                <a:latin typeface="Calibri"/>
                <a:cs typeface="Calibri"/>
              </a:rPr>
              <a:t>democracy,</a:t>
            </a:r>
            <a:r>
              <a:rPr sz="2400" spc="-60" dirty="0">
                <a:latin typeface="Calibri"/>
                <a:cs typeface="Calibri"/>
              </a:rPr>
              <a:t> </a:t>
            </a:r>
            <a:r>
              <a:rPr sz="2400" dirty="0">
                <a:latin typeface="Calibri"/>
                <a:cs typeface="Calibri"/>
              </a:rPr>
              <a:t>development</a:t>
            </a:r>
            <a:r>
              <a:rPr sz="2400" spc="-35" dirty="0">
                <a:latin typeface="Calibri"/>
                <a:cs typeface="Calibri"/>
              </a:rPr>
              <a:t> </a:t>
            </a:r>
            <a:r>
              <a:rPr sz="2400" dirty="0">
                <a:latin typeface="Calibri"/>
                <a:cs typeface="Calibri"/>
              </a:rPr>
              <a:t>and</a:t>
            </a:r>
            <a:r>
              <a:rPr sz="2400" spc="-35" dirty="0">
                <a:latin typeface="Calibri"/>
                <a:cs typeface="Calibri"/>
              </a:rPr>
              <a:t> </a:t>
            </a:r>
            <a:r>
              <a:rPr sz="2400" dirty="0">
                <a:latin typeface="Calibri"/>
                <a:cs typeface="Calibri"/>
              </a:rPr>
              <a:t>regional</a:t>
            </a:r>
            <a:r>
              <a:rPr sz="2400" spc="-30" dirty="0">
                <a:latin typeface="Calibri"/>
                <a:cs typeface="Calibri"/>
              </a:rPr>
              <a:t> </a:t>
            </a:r>
            <a:r>
              <a:rPr sz="2400" spc="-10" dirty="0">
                <a:latin typeface="Calibri"/>
                <a:cs typeface="Calibri"/>
              </a:rPr>
              <a:t>stability.</a:t>
            </a:r>
            <a:endParaRPr sz="2400">
              <a:latin typeface="Calibri"/>
              <a:cs typeface="Calibri"/>
            </a:endParaRPr>
          </a:p>
          <a:p>
            <a:pPr marL="241300" indent="-229235">
              <a:lnSpc>
                <a:spcPts val="2450"/>
              </a:lnSpc>
              <a:spcBef>
                <a:spcPts val="130"/>
              </a:spcBef>
              <a:buFont typeface="Arial"/>
              <a:buChar char="•"/>
              <a:tabLst>
                <a:tab pos="241935" algn="l"/>
              </a:tabLst>
            </a:pPr>
            <a:r>
              <a:rPr sz="2400" dirty="0">
                <a:latin typeface="Calibri"/>
                <a:cs typeface="Calibri"/>
              </a:rPr>
              <a:t>Specifically</a:t>
            </a:r>
            <a:r>
              <a:rPr sz="2400" spc="-55" dirty="0">
                <a:latin typeface="Calibri"/>
                <a:cs typeface="Calibri"/>
              </a:rPr>
              <a:t> </a:t>
            </a:r>
            <a:r>
              <a:rPr sz="2400" dirty="0">
                <a:latin typeface="Calibri"/>
                <a:cs typeface="Calibri"/>
              </a:rPr>
              <a:t>it</a:t>
            </a:r>
            <a:r>
              <a:rPr sz="2400" spc="-40" dirty="0">
                <a:latin typeface="Calibri"/>
                <a:cs typeface="Calibri"/>
              </a:rPr>
              <a:t> </a:t>
            </a:r>
            <a:r>
              <a:rPr sz="2400" dirty="0">
                <a:latin typeface="Calibri"/>
                <a:cs typeface="Calibri"/>
              </a:rPr>
              <a:t>should</a:t>
            </a:r>
            <a:r>
              <a:rPr sz="2400" spc="-20" dirty="0">
                <a:latin typeface="Calibri"/>
                <a:cs typeface="Calibri"/>
              </a:rPr>
              <a:t> </a:t>
            </a:r>
            <a:r>
              <a:rPr sz="2400" dirty="0">
                <a:latin typeface="Calibri"/>
                <a:cs typeface="Calibri"/>
              </a:rPr>
              <a:t>consider</a:t>
            </a:r>
            <a:r>
              <a:rPr sz="2400" spc="-25" dirty="0">
                <a:latin typeface="Calibri"/>
                <a:cs typeface="Calibri"/>
              </a:rPr>
              <a:t> </a:t>
            </a:r>
            <a:r>
              <a:rPr sz="2400" dirty="0">
                <a:latin typeface="Calibri"/>
                <a:cs typeface="Calibri"/>
              </a:rPr>
              <a:t>prompting</a:t>
            </a:r>
            <a:r>
              <a:rPr sz="2400" spc="-45" dirty="0">
                <a:latin typeface="Calibri"/>
                <a:cs typeface="Calibri"/>
              </a:rPr>
              <a:t> </a:t>
            </a:r>
            <a:r>
              <a:rPr sz="2400" dirty="0">
                <a:latin typeface="Calibri"/>
                <a:cs typeface="Calibri"/>
              </a:rPr>
              <a:t>socio-economic</a:t>
            </a:r>
            <a:r>
              <a:rPr sz="2400" spc="-35" dirty="0">
                <a:latin typeface="Calibri"/>
                <a:cs typeface="Calibri"/>
              </a:rPr>
              <a:t> </a:t>
            </a:r>
            <a:r>
              <a:rPr sz="2400" dirty="0">
                <a:latin typeface="Calibri"/>
                <a:cs typeface="Calibri"/>
              </a:rPr>
              <a:t>rights</a:t>
            </a:r>
            <a:r>
              <a:rPr sz="2400" spc="-45" dirty="0">
                <a:latin typeface="Calibri"/>
                <a:cs typeface="Calibri"/>
              </a:rPr>
              <a:t> </a:t>
            </a:r>
            <a:r>
              <a:rPr sz="2400" dirty="0">
                <a:latin typeface="Calibri"/>
                <a:cs typeface="Calibri"/>
              </a:rPr>
              <a:t>as</a:t>
            </a:r>
            <a:r>
              <a:rPr sz="2400" spc="-35" dirty="0">
                <a:latin typeface="Calibri"/>
                <a:cs typeface="Calibri"/>
              </a:rPr>
              <a:t> </a:t>
            </a:r>
            <a:r>
              <a:rPr sz="2400" dirty="0">
                <a:latin typeface="Calibri"/>
                <a:cs typeface="Calibri"/>
              </a:rPr>
              <a:t>well</a:t>
            </a:r>
            <a:r>
              <a:rPr sz="2400" spc="-35" dirty="0">
                <a:latin typeface="Calibri"/>
                <a:cs typeface="Calibri"/>
              </a:rPr>
              <a:t> </a:t>
            </a:r>
            <a:r>
              <a:rPr sz="2400" dirty="0">
                <a:latin typeface="Calibri"/>
                <a:cs typeface="Calibri"/>
              </a:rPr>
              <a:t>as</a:t>
            </a:r>
            <a:r>
              <a:rPr sz="2400" spc="-30" dirty="0">
                <a:latin typeface="Calibri"/>
                <a:cs typeface="Calibri"/>
              </a:rPr>
              <a:t> </a:t>
            </a:r>
            <a:r>
              <a:rPr sz="2400" spc="-10" dirty="0">
                <a:latin typeface="Calibri"/>
                <a:cs typeface="Calibri"/>
              </a:rPr>
              <a:t>civil-</a:t>
            </a:r>
            <a:endParaRPr sz="2400">
              <a:latin typeface="Calibri"/>
              <a:cs typeface="Calibri"/>
            </a:endParaRPr>
          </a:p>
          <a:p>
            <a:pPr marL="241300" marR="210820">
              <a:lnSpc>
                <a:spcPct val="70000"/>
              </a:lnSpc>
              <a:spcBef>
                <a:spcPts val="434"/>
              </a:spcBef>
              <a:tabLst>
                <a:tab pos="7482840" algn="l"/>
              </a:tabLst>
            </a:pPr>
            <a:r>
              <a:rPr sz="2400" dirty="0">
                <a:latin typeface="Calibri"/>
                <a:cs typeface="Calibri"/>
              </a:rPr>
              <a:t>political</a:t>
            </a:r>
            <a:r>
              <a:rPr sz="2400" spc="-50" dirty="0">
                <a:latin typeface="Calibri"/>
                <a:cs typeface="Calibri"/>
              </a:rPr>
              <a:t> </a:t>
            </a:r>
            <a:r>
              <a:rPr sz="2400" dirty="0">
                <a:latin typeface="Calibri"/>
                <a:cs typeface="Calibri"/>
              </a:rPr>
              <a:t>rights</a:t>
            </a:r>
            <a:r>
              <a:rPr sz="2400" spc="-40" dirty="0">
                <a:latin typeface="Calibri"/>
                <a:cs typeface="Calibri"/>
              </a:rPr>
              <a:t> </a:t>
            </a:r>
            <a:r>
              <a:rPr sz="2400" dirty="0">
                <a:latin typeface="Calibri"/>
                <a:cs typeface="Calibri"/>
              </a:rPr>
              <a:t>such</a:t>
            </a:r>
            <a:r>
              <a:rPr sz="2400" spc="-30" dirty="0">
                <a:latin typeface="Calibri"/>
                <a:cs typeface="Calibri"/>
              </a:rPr>
              <a:t> </a:t>
            </a:r>
            <a:r>
              <a:rPr sz="2400" dirty="0">
                <a:latin typeface="Calibri"/>
                <a:cs typeface="Calibri"/>
              </a:rPr>
              <a:t>as</a:t>
            </a:r>
            <a:r>
              <a:rPr sz="2400" spc="-25" dirty="0">
                <a:latin typeface="Calibri"/>
                <a:cs typeface="Calibri"/>
              </a:rPr>
              <a:t> </a:t>
            </a:r>
            <a:r>
              <a:rPr sz="2400" dirty="0">
                <a:latin typeface="Calibri"/>
                <a:cs typeface="Calibri"/>
              </a:rPr>
              <a:t>freedom</a:t>
            </a:r>
            <a:r>
              <a:rPr sz="2400" spc="-25" dirty="0">
                <a:latin typeface="Calibri"/>
                <a:cs typeface="Calibri"/>
              </a:rPr>
              <a:t> </a:t>
            </a:r>
            <a:r>
              <a:rPr sz="2400" dirty="0">
                <a:latin typeface="Calibri"/>
                <a:cs typeface="Calibri"/>
              </a:rPr>
              <a:t>of</a:t>
            </a:r>
            <a:r>
              <a:rPr sz="2400" spc="-30" dirty="0">
                <a:latin typeface="Calibri"/>
                <a:cs typeface="Calibri"/>
              </a:rPr>
              <a:t> </a:t>
            </a:r>
            <a:r>
              <a:rPr sz="2400" dirty="0">
                <a:latin typeface="Calibri"/>
                <a:cs typeface="Calibri"/>
              </a:rPr>
              <a:t>association</a:t>
            </a:r>
            <a:r>
              <a:rPr sz="2400" spc="-45" dirty="0">
                <a:latin typeface="Calibri"/>
                <a:cs typeface="Calibri"/>
              </a:rPr>
              <a:t> </a:t>
            </a:r>
            <a:r>
              <a:rPr sz="2400" dirty="0">
                <a:latin typeface="Calibri"/>
                <a:cs typeface="Calibri"/>
              </a:rPr>
              <a:t>and</a:t>
            </a:r>
            <a:r>
              <a:rPr sz="2400" spc="-25" dirty="0">
                <a:latin typeface="Calibri"/>
                <a:cs typeface="Calibri"/>
              </a:rPr>
              <a:t> </a:t>
            </a:r>
            <a:r>
              <a:rPr sz="2400" spc="-10" dirty="0">
                <a:latin typeface="Calibri"/>
                <a:cs typeface="Calibri"/>
              </a:rPr>
              <a:t>protest</a:t>
            </a:r>
            <a:r>
              <a:rPr sz="2400" dirty="0">
                <a:latin typeface="Calibri"/>
                <a:cs typeface="Calibri"/>
              </a:rPr>
              <a:t>	developing</a:t>
            </a:r>
            <a:r>
              <a:rPr sz="2400" spc="-35" dirty="0">
                <a:latin typeface="Calibri"/>
                <a:cs typeface="Calibri"/>
              </a:rPr>
              <a:t> </a:t>
            </a:r>
            <a:r>
              <a:rPr sz="2400" dirty="0">
                <a:latin typeface="Calibri"/>
                <a:cs typeface="Calibri"/>
              </a:rPr>
              <a:t>a</a:t>
            </a:r>
            <a:r>
              <a:rPr sz="2400" spc="-40" dirty="0">
                <a:latin typeface="Calibri"/>
                <a:cs typeface="Calibri"/>
              </a:rPr>
              <a:t> </a:t>
            </a:r>
            <a:r>
              <a:rPr sz="2400" spc="-10" dirty="0">
                <a:latin typeface="Calibri"/>
                <a:cs typeface="Calibri"/>
              </a:rPr>
              <a:t>holistic </a:t>
            </a:r>
            <a:r>
              <a:rPr sz="2400" dirty="0">
                <a:latin typeface="Calibri"/>
                <a:cs typeface="Calibri"/>
              </a:rPr>
              <a:t>human</a:t>
            </a:r>
            <a:r>
              <a:rPr sz="2400" spc="-45" dirty="0">
                <a:latin typeface="Calibri"/>
                <a:cs typeface="Calibri"/>
              </a:rPr>
              <a:t> </a:t>
            </a:r>
            <a:r>
              <a:rPr sz="2400" dirty="0">
                <a:latin typeface="Calibri"/>
                <a:cs typeface="Calibri"/>
              </a:rPr>
              <a:t>rights</a:t>
            </a:r>
            <a:r>
              <a:rPr sz="2400" spc="-55" dirty="0">
                <a:latin typeface="Calibri"/>
                <a:cs typeface="Calibri"/>
              </a:rPr>
              <a:t> </a:t>
            </a:r>
            <a:r>
              <a:rPr sz="2400" dirty="0">
                <a:latin typeface="Calibri"/>
                <a:cs typeface="Calibri"/>
              </a:rPr>
              <a:t>agenda</a:t>
            </a:r>
            <a:r>
              <a:rPr sz="2400" spc="-40" dirty="0">
                <a:latin typeface="Calibri"/>
                <a:cs typeface="Calibri"/>
              </a:rPr>
              <a:t> </a:t>
            </a:r>
            <a:r>
              <a:rPr sz="2400" dirty="0">
                <a:latin typeface="Calibri"/>
                <a:cs typeface="Calibri"/>
              </a:rPr>
              <a:t>as</a:t>
            </a:r>
            <a:r>
              <a:rPr sz="2400" spc="-40" dirty="0">
                <a:latin typeface="Calibri"/>
                <a:cs typeface="Calibri"/>
              </a:rPr>
              <a:t> </a:t>
            </a:r>
            <a:r>
              <a:rPr sz="2400" dirty="0">
                <a:latin typeface="Calibri"/>
                <a:cs typeface="Calibri"/>
              </a:rPr>
              <a:t>articulated</a:t>
            </a:r>
            <a:r>
              <a:rPr sz="2400" spc="-65" dirty="0">
                <a:latin typeface="Calibri"/>
                <a:cs typeface="Calibri"/>
              </a:rPr>
              <a:t> </a:t>
            </a:r>
            <a:r>
              <a:rPr sz="2400" dirty="0">
                <a:latin typeface="Calibri"/>
                <a:cs typeface="Calibri"/>
              </a:rPr>
              <a:t>in</a:t>
            </a:r>
            <a:r>
              <a:rPr sz="2400" spc="-55" dirty="0">
                <a:latin typeface="Calibri"/>
                <a:cs typeface="Calibri"/>
              </a:rPr>
              <a:t> </a:t>
            </a:r>
            <a:r>
              <a:rPr sz="2400" dirty="0">
                <a:latin typeface="Calibri"/>
                <a:cs typeface="Calibri"/>
              </a:rPr>
              <a:t>the</a:t>
            </a:r>
            <a:r>
              <a:rPr sz="2400" spc="-35" dirty="0">
                <a:latin typeface="Calibri"/>
                <a:cs typeface="Calibri"/>
              </a:rPr>
              <a:t> </a:t>
            </a:r>
            <a:r>
              <a:rPr sz="2400" dirty="0">
                <a:latin typeface="Calibri"/>
                <a:cs typeface="Calibri"/>
              </a:rPr>
              <a:t>Sustainable</a:t>
            </a:r>
            <a:r>
              <a:rPr sz="2400" spc="-50" dirty="0">
                <a:latin typeface="Calibri"/>
                <a:cs typeface="Calibri"/>
              </a:rPr>
              <a:t> </a:t>
            </a:r>
            <a:r>
              <a:rPr sz="2400" dirty="0">
                <a:latin typeface="Calibri"/>
                <a:cs typeface="Calibri"/>
              </a:rPr>
              <a:t>Development</a:t>
            </a:r>
            <a:r>
              <a:rPr sz="2400" spc="-35" dirty="0">
                <a:latin typeface="Calibri"/>
                <a:cs typeface="Calibri"/>
              </a:rPr>
              <a:t> </a:t>
            </a:r>
            <a:r>
              <a:rPr sz="2400" spc="-10" dirty="0">
                <a:latin typeface="Calibri"/>
                <a:cs typeface="Calibri"/>
              </a:rPr>
              <a:t>Goals.</a:t>
            </a:r>
            <a:endParaRPr sz="2400">
              <a:latin typeface="Calibri"/>
              <a:cs typeface="Calibri"/>
            </a:endParaRPr>
          </a:p>
        </p:txBody>
      </p:sp>
      <p:sp>
        <p:nvSpPr>
          <p:cNvPr id="4" name="object 4"/>
          <p:cNvSpPr txBox="1"/>
          <p:nvPr/>
        </p:nvSpPr>
        <p:spPr>
          <a:xfrm>
            <a:off x="682548" y="6040932"/>
            <a:ext cx="3930015" cy="574675"/>
          </a:xfrm>
          <a:prstGeom prst="rect">
            <a:avLst/>
          </a:prstGeom>
        </p:spPr>
        <p:txBody>
          <a:bodyPr vert="horz" wrap="square" lIns="0" tIns="12700" rIns="0" bIns="0" rtlCol="0">
            <a:spAutoFit/>
          </a:bodyPr>
          <a:lstStyle/>
          <a:p>
            <a:pPr marL="12700" marR="5080"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 be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copied</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subject to the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5"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Grey background with logos along the bottom for University of Aberdeen, ArabTrans, Seventh Framework Programme, and European Union."/>
          <p:cNvPicPr/>
          <p:nvPr/>
        </p:nvPicPr>
        <p:blipFill>
          <a:blip r:embed="rId2" cstate="print"/>
          <a:stretch>
            <a:fillRect/>
          </a:stretch>
        </p:blipFill>
        <p:spPr>
          <a:xfrm>
            <a:off x="0" y="0"/>
            <a:ext cx="12192000" cy="6857999"/>
          </a:xfrm>
          <a:prstGeom prst="rect">
            <a:avLst/>
          </a:prstGeom>
        </p:spPr>
      </p:pic>
      <p:sp>
        <p:nvSpPr>
          <p:cNvPr id="3" name="object 3"/>
          <p:cNvSpPr txBox="1">
            <a:spLocks noGrp="1"/>
          </p:cNvSpPr>
          <p:nvPr>
            <p:ph type="title"/>
          </p:nvPr>
        </p:nvSpPr>
        <p:spPr>
          <a:prstGeom prst="rect">
            <a:avLst/>
          </a:prstGeom>
        </p:spPr>
        <p:txBody>
          <a:bodyPr vert="horz" wrap="square" lIns="0" tIns="406222" rIns="0" bIns="0" rtlCol="0">
            <a:spAutoFit/>
          </a:bodyPr>
          <a:lstStyle/>
          <a:p>
            <a:pPr marL="2870200">
              <a:lnSpc>
                <a:spcPct val="100000"/>
              </a:lnSpc>
              <a:spcBef>
                <a:spcPts val="100"/>
              </a:spcBef>
            </a:pPr>
            <a:r>
              <a:rPr dirty="0"/>
              <a:t>Thank</a:t>
            </a:r>
            <a:r>
              <a:rPr spc="-20" dirty="0"/>
              <a:t> you!</a:t>
            </a:r>
          </a:p>
        </p:txBody>
      </p:sp>
      <p:sp>
        <p:nvSpPr>
          <p:cNvPr id="4" name="object 4"/>
          <p:cNvSpPr txBox="1"/>
          <p:nvPr/>
        </p:nvSpPr>
        <p:spPr>
          <a:xfrm>
            <a:off x="4086859" y="6134506"/>
            <a:ext cx="3930650" cy="574675"/>
          </a:xfrm>
          <a:prstGeom prst="rect">
            <a:avLst/>
          </a:prstGeom>
        </p:spPr>
        <p:txBody>
          <a:bodyPr vert="horz" wrap="square" lIns="0" tIns="12700" rIns="0" bIns="0" rtlCol="0">
            <a:spAutoFit/>
          </a:bodyPr>
          <a:lstStyle/>
          <a:p>
            <a:pPr marL="12700"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Background of ArabTrans logo on a grey background. In right-hand bottom corner, logos for European Union, ArabTrans, Seventh Framework Programme, and University of Aberdeen."/>
          <p:cNvPicPr/>
          <p:nvPr/>
        </p:nvPicPr>
        <p:blipFill>
          <a:blip r:embed="rId2" cstate="print"/>
          <a:stretch>
            <a:fillRect/>
          </a:stretch>
        </p:blipFill>
        <p:spPr>
          <a:xfrm>
            <a:off x="0" y="0"/>
            <a:ext cx="12192000" cy="6857999"/>
          </a:xfrm>
          <a:prstGeom prst="rect">
            <a:avLst/>
          </a:prstGeom>
        </p:spPr>
      </p:pic>
      <p:sp>
        <p:nvSpPr>
          <p:cNvPr id="3" name="object 3"/>
          <p:cNvSpPr txBox="1">
            <a:spLocks noGrp="1"/>
          </p:cNvSpPr>
          <p:nvPr>
            <p:ph type="title"/>
          </p:nvPr>
        </p:nvSpPr>
        <p:spPr>
          <a:xfrm>
            <a:off x="0" y="772668"/>
            <a:ext cx="10515600" cy="844550"/>
          </a:xfrm>
          <a:prstGeom prst="rect">
            <a:avLst/>
          </a:prstGeom>
          <a:solidFill>
            <a:srgbClr val="3A3838"/>
          </a:solidFill>
        </p:spPr>
        <p:txBody>
          <a:bodyPr vert="horz" wrap="square" lIns="0" tIns="80010" rIns="0" bIns="0" rtlCol="0">
            <a:spAutoFit/>
          </a:bodyPr>
          <a:lstStyle/>
          <a:p>
            <a:pPr marL="822960">
              <a:lnSpc>
                <a:spcPct val="100000"/>
              </a:lnSpc>
              <a:spcBef>
                <a:spcPts val="630"/>
              </a:spcBef>
            </a:pPr>
            <a:r>
              <a:rPr sz="4000" spc="-600" dirty="0">
                <a:solidFill>
                  <a:srgbClr val="F1F1F1"/>
                </a:solidFill>
              </a:rPr>
              <a:t>Background</a:t>
            </a:r>
            <a:r>
              <a:rPr sz="4000" spc="-405" dirty="0">
                <a:solidFill>
                  <a:srgbClr val="F1F1F1"/>
                </a:solidFill>
              </a:rPr>
              <a:t> </a:t>
            </a:r>
            <a:r>
              <a:rPr sz="4000" spc="-555" dirty="0">
                <a:solidFill>
                  <a:srgbClr val="F1F1F1"/>
                </a:solidFill>
              </a:rPr>
              <a:t>Policy</a:t>
            </a:r>
            <a:r>
              <a:rPr sz="4000" spc="-415" dirty="0">
                <a:solidFill>
                  <a:srgbClr val="F1F1F1"/>
                </a:solidFill>
              </a:rPr>
              <a:t> </a:t>
            </a:r>
            <a:r>
              <a:rPr sz="4000" spc="-675" dirty="0">
                <a:solidFill>
                  <a:srgbClr val="F1F1F1"/>
                </a:solidFill>
              </a:rPr>
              <a:t>Context</a:t>
            </a:r>
            <a:endParaRPr sz="4000"/>
          </a:p>
        </p:txBody>
      </p:sp>
      <p:grpSp>
        <p:nvGrpSpPr>
          <p:cNvPr id="4" name="object 4" descr="Three photos: 1) of a male, 2) of a person standing on fire, and 3) of a person on their hands and knees on fire"/>
          <p:cNvGrpSpPr/>
          <p:nvPr/>
        </p:nvGrpSpPr>
        <p:grpSpPr>
          <a:xfrm>
            <a:off x="1549908" y="1856232"/>
            <a:ext cx="8548370" cy="3771900"/>
            <a:chOff x="1549908" y="1856232"/>
            <a:chExt cx="8548370" cy="3771900"/>
          </a:xfrm>
        </p:grpSpPr>
        <p:pic>
          <p:nvPicPr>
            <p:cNvPr id="5" name="object 5"/>
            <p:cNvPicPr/>
            <p:nvPr/>
          </p:nvPicPr>
          <p:blipFill>
            <a:blip r:embed="rId3" cstate="print"/>
            <a:stretch>
              <a:fillRect/>
            </a:stretch>
          </p:blipFill>
          <p:spPr>
            <a:xfrm>
              <a:off x="1755648" y="2061972"/>
              <a:ext cx="8136635" cy="3360420"/>
            </a:xfrm>
            <a:prstGeom prst="rect">
              <a:avLst/>
            </a:prstGeom>
          </p:spPr>
        </p:pic>
        <p:sp>
          <p:nvSpPr>
            <p:cNvPr id="6" name="object 6"/>
            <p:cNvSpPr/>
            <p:nvPr/>
          </p:nvSpPr>
          <p:spPr>
            <a:xfrm>
              <a:off x="1652778" y="1959102"/>
              <a:ext cx="8342630" cy="3566160"/>
            </a:xfrm>
            <a:custGeom>
              <a:avLst/>
              <a:gdLst/>
              <a:ahLst/>
              <a:cxnLst/>
              <a:rect l="l" t="t" r="r" b="b"/>
              <a:pathLst>
                <a:path w="8342630" h="3566160">
                  <a:moveTo>
                    <a:pt x="0" y="3566160"/>
                  </a:moveTo>
                  <a:lnTo>
                    <a:pt x="8342376" y="3566160"/>
                  </a:lnTo>
                  <a:lnTo>
                    <a:pt x="8342376" y="0"/>
                  </a:lnTo>
                  <a:lnTo>
                    <a:pt x="0" y="0"/>
                  </a:lnTo>
                  <a:lnTo>
                    <a:pt x="0" y="3566160"/>
                  </a:lnTo>
                  <a:close/>
                </a:path>
              </a:pathLst>
            </a:custGeom>
            <a:ln w="205740">
              <a:solidFill>
                <a:srgbClr val="F1F1F1"/>
              </a:solidFill>
            </a:ln>
          </p:spPr>
          <p:txBody>
            <a:bodyPr wrap="square" lIns="0" tIns="0" rIns="0" bIns="0" rtlCol="0"/>
            <a:lstStyle/>
            <a:p>
              <a:endParaRPr/>
            </a:p>
          </p:txBody>
        </p:sp>
      </p:grpSp>
      <p:sp>
        <p:nvSpPr>
          <p:cNvPr id="7" name="object 7"/>
          <p:cNvSpPr txBox="1"/>
          <p:nvPr/>
        </p:nvSpPr>
        <p:spPr>
          <a:xfrm>
            <a:off x="90017" y="5999479"/>
            <a:ext cx="3930650" cy="574040"/>
          </a:xfrm>
          <a:prstGeom prst="rect">
            <a:avLst/>
          </a:prstGeom>
        </p:spPr>
        <p:txBody>
          <a:bodyPr vert="horz" wrap="square" lIns="0" tIns="12700" rIns="0" bIns="0" rtlCol="0">
            <a:spAutoFit/>
          </a:bodyPr>
          <a:lstStyle/>
          <a:p>
            <a:pPr marL="12700"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1D514B-6BD4-B221-F237-0B6F2D3BCCE1}"/>
              </a:ext>
            </a:extLst>
          </p:cNvPr>
          <p:cNvSpPr>
            <a:spLocks noGrp="1"/>
          </p:cNvSpPr>
          <p:nvPr>
            <p:ph type="title" idx="4294967295"/>
          </p:nvPr>
        </p:nvSpPr>
        <p:spPr>
          <a:xfrm>
            <a:off x="1109878" y="-1015663"/>
            <a:ext cx="9972243" cy="1015663"/>
          </a:xfrm>
        </p:spPr>
        <p:txBody>
          <a:bodyPr wrap="square" lIns="0" tIns="0" rIns="0" bIns="0" anchor="b">
            <a:spAutoFit/>
          </a:bodyPr>
          <a:lstStyle/>
          <a:p>
            <a:r>
              <a:rPr lang="en-GB" dirty="0"/>
              <a:t>Thank you!</a:t>
            </a:r>
          </a:p>
        </p:txBody>
      </p:sp>
      <p:pic>
        <p:nvPicPr>
          <p:cNvPr id="2" name="object 2" descr="Grey background with Arab Trans logo in centre. Underneath, smaller logos of the University of Aberdeen, Seventh Framework Programme and the European Union."/>
          <p:cNvPicPr/>
          <p:nvPr/>
        </p:nvPicPr>
        <p:blipFill>
          <a:blip r:embed="rId2" cstate="print"/>
          <a:stretch>
            <a:fillRect/>
          </a:stretch>
        </p:blipFill>
        <p:spPr>
          <a:xfrm>
            <a:off x="0" y="0"/>
            <a:ext cx="12192000" cy="6857999"/>
          </a:xfrm>
          <a:prstGeom prst="rect">
            <a:avLst/>
          </a:prstGeom>
        </p:spPr>
      </p:pic>
      <p:sp>
        <p:nvSpPr>
          <p:cNvPr id="3" name="object 3"/>
          <p:cNvSpPr txBox="1"/>
          <p:nvPr/>
        </p:nvSpPr>
        <p:spPr>
          <a:xfrm>
            <a:off x="4087748" y="6061964"/>
            <a:ext cx="3930650" cy="574040"/>
          </a:xfrm>
          <a:prstGeom prst="rect">
            <a:avLst/>
          </a:prstGeom>
        </p:spPr>
        <p:txBody>
          <a:bodyPr vert="horz" wrap="square" lIns="0" tIns="12700" rIns="0" bIns="0" rtlCol="0">
            <a:spAutoFit/>
          </a:bodyPr>
          <a:lstStyle/>
          <a:p>
            <a:pPr marL="12700" marR="5080"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subject to the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5"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Background of ArabTrans logo on a grey background. In left-hand bottom corner, logos for European Union, ArabTrans, Seventh Framework Programme, and University of Aberdeen."/>
          <p:cNvPicPr/>
          <p:nvPr/>
        </p:nvPicPr>
        <p:blipFill>
          <a:blip r:embed="rId2" cstate="print"/>
          <a:stretch>
            <a:fillRect/>
          </a:stretch>
        </p:blipFill>
        <p:spPr>
          <a:xfrm>
            <a:off x="0" y="0"/>
            <a:ext cx="12192000" cy="6857999"/>
          </a:xfrm>
          <a:prstGeom prst="rect">
            <a:avLst/>
          </a:prstGeom>
        </p:spPr>
      </p:pic>
      <p:sp>
        <p:nvSpPr>
          <p:cNvPr id="4" name="object 4"/>
          <p:cNvSpPr txBox="1">
            <a:spLocks noGrp="1"/>
          </p:cNvSpPr>
          <p:nvPr>
            <p:ph type="title"/>
          </p:nvPr>
        </p:nvSpPr>
        <p:spPr>
          <a:xfrm>
            <a:off x="0" y="772668"/>
            <a:ext cx="10515600" cy="844550"/>
          </a:xfrm>
          <a:prstGeom prst="rect">
            <a:avLst/>
          </a:prstGeom>
          <a:solidFill>
            <a:srgbClr val="3A3838"/>
          </a:solidFill>
        </p:spPr>
        <p:txBody>
          <a:bodyPr vert="horz" wrap="square" lIns="0" tIns="80010" rIns="0" bIns="0" rtlCol="0">
            <a:spAutoFit/>
          </a:bodyPr>
          <a:lstStyle/>
          <a:p>
            <a:pPr marL="822960">
              <a:lnSpc>
                <a:spcPct val="100000"/>
              </a:lnSpc>
              <a:spcBef>
                <a:spcPts val="630"/>
              </a:spcBef>
            </a:pPr>
            <a:r>
              <a:rPr sz="4000" spc="-555" dirty="0">
                <a:solidFill>
                  <a:srgbClr val="F1F1F1"/>
                </a:solidFill>
              </a:rPr>
              <a:t>Policy</a:t>
            </a:r>
            <a:r>
              <a:rPr sz="4000" spc="-425" dirty="0">
                <a:solidFill>
                  <a:srgbClr val="F1F1F1"/>
                </a:solidFill>
              </a:rPr>
              <a:t> </a:t>
            </a:r>
            <a:r>
              <a:rPr sz="4000" spc="-434" dirty="0">
                <a:solidFill>
                  <a:srgbClr val="F1F1F1"/>
                </a:solidFill>
              </a:rPr>
              <a:t>Issue</a:t>
            </a:r>
            <a:endParaRPr sz="4000"/>
          </a:p>
        </p:txBody>
      </p:sp>
      <p:sp>
        <p:nvSpPr>
          <p:cNvPr id="3" name="object 3"/>
          <p:cNvSpPr txBox="1"/>
          <p:nvPr/>
        </p:nvSpPr>
        <p:spPr>
          <a:xfrm>
            <a:off x="916939" y="2303525"/>
            <a:ext cx="10177145" cy="2500630"/>
          </a:xfrm>
          <a:prstGeom prst="rect">
            <a:avLst/>
          </a:prstGeom>
        </p:spPr>
        <p:txBody>
          <a:bodyPr vert="horz" wrap="square" lIns="0" tIns="60960" rIns="0" bIns="0" rtlCol="0">
            <a:spAutoFit/>
          </a:bodyPr>
          <a:lstStyle/>
          <a:p>
            <a:pPr marL="241300" marR="38100" indent="-229235">
              <a:lnSpc>
                <a:spcPts val="3020"/>
              </a:lnSpc>
              <a:spcBef>
                <a:spcPts val="480"/>
              </a:spcBef>
              <a:buFont typeface="Arial"/>
              <a:buChar char="•"/>
              <a:tabLst>
                <a:tab pos="241935" algn="l"/>
                <a:tab pos="1600835" algn="l"/>
              </a:tabLst>
            </a:pPr>
            <a:r>
              <a:rPr sz="2800" dirty="0">
                <a:latin typeface="Calibri"/>
                <a:cs typeface="Calibri"/>
              </a:rPr>
              <a:t>How</a:t>
            </a:r>
            <a:r>
              <a:rPr sz="2800" spc="-60" dirty="0">
                <a:latin typeface="Calibri"/>
                <a:cs typeface="Calibri"/>
              </a:rPr>
              <a:t> </a:t>
            </a:r>
            <a:r>
              <a:rPr sz="2800" spc="-25" dirty="0">
                <a:latin typeface="Calibri"/>
                <a:cs typeface="Calibri"/>
              </a:rPr>
              <a:t>did</a:t>
            </a:r>
            <a:r>
              <a:rPr sz="2800" dirty="0">
                <a:latin typeface="Calibri"/>
                <a:cs typeface="Calibri"/>
              </a:rPr>
              <a:t>	</a:t>
            </a:r>
            <a:r>
              <a:rPr sz="2800" spc="-10" dirty="0">
                <a:latin typeface="Calibri"/>
                <a:cs typeface="Calibri"/>
              </a:rPr>
              <a:t>citizens</a:t>
            </a:r>
            <a:r>
              <a:rPr sz="2800" spc="-100" dirty="0">
                <a:latin typeface="Calibri"/>
                <a:cs typeface="Calibri"/>
              </a:rPr>
              <a:t> </a:t>
            </a:r>
            <a:r>
              <a:rPr sz="2800" dirty="0">
                <a:latin typeface="Calibri"/>
                <a:cs typeface="Calibri"/>
              </a:rPr>
              <a:t>of</a:t>
            </a:r>
            <a:r>
              <a:rPr sz="2800" spc="-105" dirty="0">
                <a:latin typeface="Calibri"/>
                <a:cs typeface="Calibri"/>
              </a:rPr>
              <a:t> </a:t>
            </a:r>
            <a:r>
              <a:rPr sz="2800" dirty="0">
                <a:latin typeface="Calibri"/>
                <a:cs typeface="Calibri"/>
              </a:rPr>
              <a:t>Egypt,</a:t>
            </a:r>
            <a:r>
              <a:rPr sz="2800" spc="-100" dirty="0">
                <a:latin typeface="Calibri"/>
                <a:cs typeface="Calibri"/>
              </a:rPr>
              <a:t> </a:t>
            </a:r>
            <a:r>
              <a:rPr sz="2800" dirty="0">
                <a:latin typeface="Calibri"/>
                <a:cs typeface="Calibri"/>
              </a:rPr>
              <a:t>Jordan,</a:t>
            </a:r>
            <a:r>
              <a:rPr sz="2800" spc="-85" dirty="0">
                <a:latin typeface="Calibri"/>
                <a:cs typeface="Calibri"/>
              </a:rPr>
              <a:t> </a:t>
            </a:r>
            <a:r>
              <a:rPr sz="2800" dirty="0">
                <a:latin typeface="Calibri"/>
                <a:cs typeface="Calibri"/>
              </a:rPr>
              <a:t>Iraq,</a:t>
            </a:r>
            <a:r>
              <a:rPr sz="2800" spc="-95" dirty="0">
                <a:latin typeface="Calibri"/>
                <a:cs typeface="Calibri"/>
              </a:rPr>
              <a:t> </a:t>
            </a:r>
            <a:r>
              <a:rPr sz="2800" dirty="0">
                <a:latin typeface="Calibri"/>
                <a:cs typeface="Calibri"/>
              </a:rPr>
              <a:t>Libya,</a:t>
            </a:r>
            <a:r>
              <a:rPr sz="2800" spc="-90" dirty="0">
                <a:latin typeface="Calibri"/>
                <a:cs typeface="Calibri"/>
              </a:rPr>
              <a:t> </a:t>
            </a:r>
            <a:r>
              <a:rPr sz="2800" dirty="0">
                <a:latin typeface="Calibri"/>
                <a:cs typeface="Calibri"/>
              </a:rPr>
              <a:t>and</a:t>
            </a:r>
            <a:r>
              <a:rPr sz="2800" spc="-85" dirty="0">
                <a:latin typeface="Calibri"/>
                <a:cs typeface="Calibri"/>
              </a:rPr>
              <a:t> </a:t>
            </a:r>
            <a:r>
              <a:rPr sz="2800" dirty="0">
                <a:latin typeface="Calibri"/>
                <a:cs typeface="Calibri"/>
              </a:rPr>
              <a:t>Morocco</a:t>
            </a:r>
            <a:r>
              <a:rPr sz="2800" spc="-55" dirty="0">
                <a:latin typeface="Calibri"/>
                <a:cs typeface="Calibri"/>
              </a:rPr>
              <a:t> </a:t>
            </a:r>
            <a:r>
              <a:rPr sz="2800" dirty="0">
                <a:latin typeface="Calibri"/>
                <a:cs typeface="Calibri"/>
              </a:rPr>
              <a:t>view</a:t>
            </a:r>
            <a:r>
              <a:rPr sz="2800" spc="-95" dirty="0">
                <a:latin typeface="Calibri"/>
                <a:cs typeface="Calibri"/>
              </a:rPr>
              <a:t> </a:t>
            </a:r>
            <a:r>
              <a:rPr sz="2800" spc="-25" dirty="0">
                <a:latin typeface="Calibri"/>
                <a:cs typeface="Calibri"/>
              </a:rPr>
              <a:t>EU- </a:t>
            </a:r>
            <a:r>
              <a:rPr sz="2800" dirty="0">
                <a:latin typeface="Calibri"/>
                <a:cs typeface="Calibri"/>
              </a:rPr>
              <a:t>MENA</a:t>
            </a:r>
            <a:r>
              <a:rPr sz="2800" spc="-50" dirty="0">
                <a:latin typeface="Calibri"/>
                <a:cs typeface="Calibri"/>
              </a:rPr>
              <a:t> </a:t>
            </a:r>
            <a:r>
              <a:rPr sz="2800" spc="-10" dirty="0">
                <a:latin typeface="Calibri"/>
                <a:cs typeface="Calibri"/>
              </a:rPr>
              <a:t>Relations</a:t>
            </a:r>
            <a:r>
              <a:rPr sz="2800" spc="-60" dirty="0">
                <a:latin typeface="Calibri"/>
                <a:cs typeface="Calibri"/>
              </a:rPr>
              <a:t> </a:t>
            </a:r>
            <a:r>
              <a:rPr sz="2800" dirty="0">
                <a:latin typeface="Calibri"/>
                <a:cs typeface="Calibri"/>
              </a:rPr>
              <a:t>in</a:t>
            </a:r>
            <a:r>
              <a:rPr sz="2800" spc="-65" dirty="0">
                <a:latin typeface="Calibri"/>
                <a:cs typeface="Calibri"/>
              </a:rPr>
              <a:t> </a:t>
            </a:r>
            <a:r>
              <a:rPr sz="2800" dirty="0">
                <a:latin typeface="Calibri"/>
                <a:cs typeface="Calibri"/>
              </a:rPr>
              <a:t>2014</a:t>
            </a:r>
            <a:r>
              <a:rPr sz="2800" spc="-40" dirty="0">
                <a:latin typeface="Calibri"/>
                <a:cs typeface="Calibri"/>
              </a:rPr>
              <a:t> </a:t>
            </a:r>
            <a:r>
              <a:rPr sz="2800" dirty="0">
                <a:latin typeface="Calibri"/>
                <a:cs typeface="Calibri"/>
              </a:rPr>
              <a:t>and</a:t>
            </a:r>
            <a:r>
              <a:rPr sz="2800" spc="-45" dirty="0">
                <a:latin typeface="Calibri"/>
                <a:cs typeface="Calibri"/>
              </a:rPr>
              <a:t> </a:t>
            </a:r>
            <a:r>
              <a:rPr sz="2800" dirty="0">
                <a:latin typeface="Calibri"/>
                <a:cs typeface="Calibri"/>
              </a:rPr>
              <a:t>what</a:t>
            </a:r>
            <a:r>
              <a:rPr sz="2800" spc="-55" dirty="0">
                <a:latin typeface="Calibri"/>
                <a:cs typeface="Calibri"/>
              </a:rPr>
              <a:t> </a:t>
            </a:r>
            <a:r>
              <a:rPr sz="2800" dirty="0">
                <a:latin typeface="Calibri"/>
                <a:cs typeface="Calibri"/>
              </a:rPr>
              <a:t>are</a:t>
            </a:r>
            <a:r>
              <a:rPr sz="2800" spc="-65" dirty="0">
                <a:latin typeface="Calibri"/>
                <a:cs typeface="Calibri"/>
              </a:rPr>
              <a:t> </a:t>
            </a:r>
            <a:r>
              <a:rPr sz="2800" dirty="0">
                <a:latin typeface="Calibri"/>
                <a:cs typeface="Calibri"/>
              </a:rPr>
              <a:t>their</a:t>
            </a:r>
            <a:r>
              <a:rPr sz="2800" spc="-55" dirty="0">
                <a:latin typeface="Calibri"/>
                <a:cs typeface="Calibri"/>
              </a:rPr>
              <a:t> </a:t>
            </a:r>
            <a:r>
              <a:rPr sz="2800" spc="-10" dirty="0">
                <a:latin typeface="Calibri"/>
                <a:cs typeface="Calibri"/>
              </a:rPr>
              <a:t>attitudes</a:t>
            </a:r>
            <a:r>
              <a:rPr sz="2800" spc="-45" dirty="0">
                <a:latin typeface="Calibri"/>
                <a:cs typeface="Calibri"/>
              </a:rPr>
              <a:t> </a:t>
            </a:r>
            <a:r>
              <a:rPr sz="2800" dirty="0">
                <a:latin typeface="Calibri"/>
                <a:cs typeface="Calibri"/>
              </a:rPr>
              <a:t>to</a:t>
            </a:r>
            <a:r>
              <a:rPr sz="2800" spc="-65" dirty="0">
                <a:latin typeface="Calibri"/>
                <a:cs typeface="Calibri"/>
              </a:rPr>
              <a:t> </a:t>
            </a:r>
            <a:r>
              <a:rPr sz="2800" dirty="0">
                <a:latin typeface="Calibri"/>
                <a:cs typeface="Calibri"/>
              </a:rPr>
              <a:t>the</a:t>
            </a:r>
            <a:r>
              <a:rPr sz="2800" spc="-60" dirty="0">
                <a:latin typeface="Calibri"/>
                <a:cs typeface="Calibri"/>
              </a:rPr>
              <a:t> </a:t>
            </a:r>
            <a:r>
              <a:rPr sz="2800" spc="-10" dirty="0">
                <a:latin typeface="Calibri"/>
                <a:cs typeface="Calibri"/>
              </a:rPr>
              <a:t>policies </a:t>
            </a:r>
            <a:r>
              <a:rPr sz="2800" dirty="0">
                <a:latin typeface="Calibri"/>
                <a:cs typeface="Calibri"/>
              </a:rPr>
              <a:t>pursued</a:t>
            </a:r>
            <a:r>
              <a:rPr sz="2800" spc="-45" dirty="0">
                <a:latin typeface="Calibri"/>
                <a:cs typeface="Calibri"/>
              </a:rPr>
              <a:t> </a:t>
            </a:r>
            <a:r>
              <a:rPr sz="2800" dirty="0">
                <a:latin typeface="Calibri"/>
                <a:cs typeface="Calibri"/>
              </a:rPr>
              <a:t>by</a:t>
            </a:r>
            <a:r>
              <a:rPr sz="2800" spc="-80" dirty="0">
                <a:latin typeface="Calibri"/>
                <a:cs typeface="Calibri"/>
              </a:rPr>
              <a:t> </a:t>
            </a:r>
            <a:r>
              <a:rPr sz="2800" dirty="0">
                <a:latin typeface="Calibri"/>
                <a:cs typeface="Calibri"/>
              </a:rPr>
              <a:t>the</a:t>
            </a:r>
            <a:r>
              <a:rPr sz="2800" spc="-65" dirty="0">
                <a:latin typeface="Calibri"/>
                <a:cs typeface="Calibri"/>
              </a:rPr>
              <a:t> </a:t>
            </a:r>
            <a:r>
              <a:rPr sz="2800" dirty="0">
                <a:latin typeface="Calibri"/>
                <a:cs typeface="Calibri"/>
              </a:rPr>
              <a:t>EU</a:t>
            </a:r>
            <a:r>
              <a:rPr sz="2800" spc="-75" dirty="0">
                <a:latin typeface="Calibri"/>
                <a:cs typeface="Calibri"/>
              </a:rPr>
              <a:t> </a:t>
            </a:r>
            <a:r>
              <a:rPr sz="2800" dirty="0">
                <a:latin typeface="Calibri"/>
                <a:cs typeface="Calibri"/>
              </a:rPr>
              <a:t>with</a:t>
            </a:r>
            <a:r>
              <a:rPr sz="2800" spc="-80" dirty="0">
                <a:latin typeface="Calibri"/>
                <a:cs typeface="Calibri"/>
              </a:rPr>
              <a:t> </a:t>
            </a:r>
            <a:r>
              <a:rPr sz="2800" dirty="0">
                <a:latin typeface="Calibri"/>
                <a:cs typeface="Calibri"/>
              </a:rPr>
              <a:t>respect</a:t>
            </a:r>
            <a:r>
              <a:rPr sz="2800" spc="-70" dirty="0">
                <a:latin typeface="Calibri"/>
                <a:cs typeface="Calibri"/>
              </a:rPr>
              <a:t> </a:t>
            </a:r>
            <a:r>
              <a:rPr sz="2800" dirty="0">
                <a:latin typeface="Calibri"/>
                <a:cs typeface="Calibri"/>
              </a:rPr>
              <a:t>to</a:t>
            </a:r>
            <a:r>
              <a:rPr sz="2800" spc="-80" dirty="0">
                <a:latin typeface="Calibri"/>
                <a:cs typeface="Calibri"/>
              </a:rPr>
              <a:t> </a:t>
            </a:r>
            <a:r>
              <a:rPr sz="2800" dirty="0">
                <a:latin typeface="Calibri"/>
                <a:cs typeface="Calibri"/>
              </a:rPr>
              <a:t>their</a:t>
            </a:r>
            <a:r>
              <a:rPr sz="2800" spc="-50" dirty="0">
                <a:latin typeface="Calibri"/>
                <a:cs typeface="Calibri"/>
              </a:rPr>
              <a:t> </a:t>
            </a:r>
            <a:r>
              <a:rPr sz="2800" spc="-10" dirty="0">
                <a:latin typeface="Calibri"/>
                <a:cs typeface="Calibri"/>
              </a:rPr>
              <a:t>countries.</a:t>
            </a:r>
            <a:endParaRPr sz="2800">
              <a:latin typeface="Calibri"/>
              <a:cs typeface="Calibri"/>
            </a:endParaRPr>
          </a:p>
          <a:p>
            <a:pPr marL="241300" marR="5080" indent="-229235" algn="just">
              <a:lnSpc>
                <a:spcPts val="3020"/>
              </a:lnSpc>
              <a:spcBef>
                <a:spcPts val="1019"/>
              </a:spcBef>
              <a:buFont typeface="Arial"/>
              <a:buChar char="•"/>
              <a:tabLst>
                <a:tab pos="241935" algn="l"/>
              </a:tabLst>
            </a:pPr>
            <a:r>
              <a:rPr sz="2800" spc="-135" dirty="0">
                <a:latin typeface="Calibri"/>
                <a:cs typeface="Calibri"/>
              </a:rPr>
              <a:t>To</a:t>
            </a:r>
            <a:r>
              <a:rPr sz="2800" spc="-25" dirty="0">
                <a:latin typeface="Calibri"/>
                <a:cs typeface="Calibri"/>
              </a:rPr>
              <a:t> </a:t>
            </a:r>
            <a:r>
              <a:rPr sz="2800" dirty="0">
                <a:latin typeface="Calibri"/>
                <a:cs typeface="Calibri"/>
              </a:rPr>
              <a:t>answer</a:t>
            </a:r>
            <a:r>
              <a:rPr sz="2800" spc="-130" dirty="0">
                <a:latin typeface="Calibri"/>
                <a:cs typeface="Calibri"/>
              </a:rPr>
              <a:t> </a:t>
            </a:r>
            <a:r>
              <a:rPr sz="2800" dirty="0">
                <a:latin typeface="Calibri"/>
                <a:cs typeface="Calibri"/>
              </a:rPr>
              <a:t>this</a:t>
            </a:r>
            <a:r>
              <a:rPr sz="2800" spc="-55" dirty="0">
                <a:latin typeface="Calibri"/>
                <a:cs typeface="Calibri"/>
              </a:rPr>
              <a:t> </a:t>
            </a:r>
            <a:r>
              <a:rPr sz="2800" dirty="0">
                <a:latin typeface="Calibri"/>
                <a:cs typeface="Calibri"/>
              </a:rPr>
              <a:t>question</a:t>
            </a:r>
            <a:r>
              <a:rPr sz="2800" spc="-45" dirty="0">
                <a:latin typeface="Calibri"/>
                <a:cs typeface="Calibri"/>
              </a:rPr>
              <a:t> </a:t>
            </a:r>
            <a:r>
              <a:rPr sz="2800" dirty="0">
                <a:latin typeface="Calibri"/>
                <a:cs typeface="Calibri"/>
              </a:rPr>
              <a:t>we</a:t>
            </a:r>
            <a:r>
              <a:rPr sz="2800" spc="-70" dirty="0">
                <a:latin typeface="Calibri"/>
                <a:cs typeface="Calibri"/>
              </a:rPr>
              <a:t> </a:t>
            </a:r>
            <a:r>
              <a:rPr sz="2800" dirty="0">
                <a:latin typeface="Calibri"/>
                <a:cs typeface="Calibri"/>
              </a:rPr>
              <a:t>look</a:t>
            </a:r>
            <a:r>
              <a:rPr sz="2800" spc="-60" dirty="0">
                <a:latin typeface="Calibri"/>
                <a:cs typeface="Calibri"/>
              </a:rPr>
              <a:t> </a:t>
            </a:r>
            <a:r>
              <a:rPr sz="2800" dirty="0">
                <a:latin typeface="Calibri"/>
                <a:cs typeface="Calibri"/>
              </a:rPr>
              <a:t>at</a:t>
            </a:r>
            <a:r>
              <a:rPr sz="2800" spc="-85" dirty="0">
                <a:latin typeface="Calibri"/>
                <a:cs typeface="Calibri"/>
              </a:rPr>
              <a:t> </a:t>
            </a:r>
            <a:r>
              <a:rPr sz="2800" dirty="0">
                <a:latin typeface="Calibri"/>
                <a:cs typeface="Calibri"/>
              </a:rPr>
              <a:t>the</a:t>
            </a:r>
            <a:r>
              <a:rPr sz="2800" spc="-70" dirty="0">
                <a:latin typeface="Calibri"/>
                <a:cs typeface="Calibri"/>
              </a:rPr>
              <a:t> </a:t>
            </a:r>
            <a:r>
              <a:rPr sz="2800" spc="-10" dirty="0">
                <a:latin typeface="Calibri"/>
                <a:cs typeface="Calibri"/>
              </a:rPr>
              <a:t>attitudes</a:t>
            </a:r>
            <a:r>
              <a:rPr sz="2800" spc="-60" dirty="0">
                <a:latin typeface="Calibri"/>
                <a:cs typeface="Calibri"/>
              </a:rPr>
              <a:t> </a:t>
            </a:r>
            <a:r>
              <a:rPr sz="2800" dirty="0">
                <a:latin typeface="Calibri"/>
                <a:cs typeface="Calibri"/>
              </a:rPr>
              <a:t>of</a:t>
            </a:r>
            <a:r>
              <a:rPr sz="2800" spc="-75" dirty="0">
                <a:latin typeface="Calibri"/>
                <a:cs typeface="Calibri"/>
              </a:rPr>
              <a:t> </a:t>
            </a:r>
            <a:r>
              <a:rPr sz="2800" spc="-10" dirty="0">
                <a:latin typeface="Calibri"/>
                <a:cs typeface="Calibri"/>
              </a:rPr>
              <a:t>respondents</a:t>
            </a:r>
            <a:r>
              <a:rPr sz="2800" spc="-35" dirty="0">
                <a:latin typeface="Calibri"/>
                <a:cs typeface="Calibri"/>
              </a:rPr>
              <a:t> </a:t>
            </a:r>
            <a:r>
              <a:rPr sz="2800" spc="-25" dirty="0">
                <a:latin typeface="Calibri"/>
                <a:cs typeface="Calibri"/>
              </a:rPr>
              <a:t>who </a:t>
            </a:r>
            <a:r>
              <a:rPr sz="2800" dirty="0">
                <a:latin typeface="Calibri"/>
                <a:cs typeface="Calibri"/>
              </a:rPr>
              <a:t>were</a:t>
            </a:r>
            <a:r>
              <a:rPr sz="2800" spc="-105" dirty="0">
                <a:latin typeface="Calibri"/>
                <a:cs typeface="Calibri"/>
              </a:rPr>
              <a:t> </a:t>
            </a:r>
            <a:r>
              <a:rPr sz="2800" spc="-10" dirty="0">
                <a:latin typeface="Calibri"/>
                <a:cs typeface="Calibri"/>
              </a:rPr>
              <a:t>interviewed</a:t>
            </a:r>
            <a:r>
              <a:rPr sz="2800" spc="-100" dirty="0">
                <a:latin typeface="Calibri"/>
                <a:cs typeface="Calibri"/>
              </a:rPr>
              <a:t> </a:t>
            </a:r>
            <a:r>
              <a:rPr sz="2800" dirty="0">
                <a:latin typeface="Calibri"/>
                <a:cs typeface="Calibri"/>
              </a:rPr>
              <a:t>for</a:t>
            </a:r>
            <a:r>
              <a:rPr sz="2800" spc="-110" dirty="0">
                <a:latin typeface="Calibri"/>
                <a:cs typeface="Calibri"/>
              </a:rPr>
              <a:t> </a:t>
            </a:r>
            <a:r>
              <a:rPr sz="2800" dirty="0">
                <a:latin typeface="Calibri"/>
                <a:cs typeface="Calibri"/>
              </a:rPr>
              <a:t>the</a:t>
            </a:r>
            <a:r>
              <a:rPr sz="2800" spc="-90" dirty="0">
                <a:latin typeface="Calibri"/>
                <a:cs typeface="Calibri"/>
              </a:rPr>
              <a:t> </a:t>
            </a:r>
            <a:r>
              <a:rPr sz="2800" spc="-35" dirty="0">
                <a:latin typeface="Calibri"/>
                <a:cs typeface="Calibri"/>
              </a:rPr>
              <a:t>ArabTrans</a:t>
            </a:r>
            <a:r>
              <a:rPr sz="2800" spc="-80" dirty="0">
                <a:latin typeface="Calibri"/>
                <a:cs typeface="Calibri"/>
              </a:rPr>
              <a:t> </a:t>
            </a:r>
            <a:r>
              <a:rPr sz="2800" dirty="0">
                <a:latin typeface="Calibri"/>
                <a:cs typeface="Calibri"/>
              </a:rPr>
              <a:t>public</a:t>
            </a:r>
            <a:r>
              <a:rPr sz="2800" spc="-75" dirty="0">
                <a:latin typeface="Calibri"/>
                <a:cs typeface="Calibri"/>
              </a:rPr>
              <a:t> </a:t>
            </a:r>
            <a:r>
              <a:rPr sz="2800" dirty="0">
                <a:latin typeface="Calibri"/>
                <a:cs typeface="Calibri"/>
              </a:rPr>
              <a:t>opinion</a:t>
            </a:r>
            <a:r>
              <a:rPr sz="2800" spc="-80" dirty="0">
                <a:latin typeface="Calibri"/>
                <a:cs typeface="Calibri"/>
              </a:rPr>
              <a:t> </a:t>
            </a:r>
            <a:r>
              <a:rPr sz="2800" dirty="0">
                <a:latin typeface="Calibri"/>
                <a:cs typeface="Calibri"/>
              </a:rPr>
              <a:t>survey</a:t>
            </a:r>
            <a:r>
              <a:rPr sz="2800" spc="-100" dirty="0">
                <a:latin typeface="Calibri"/>
                <a:cs typeface="Calibri"/>
              </a:rPr>
              <a:t> </a:t>
            </a:r>
            <a:r>
              <a:rPr sz="2800" dirty="0">
                <a:latin typeface="Calibri"/>
                <a:cs typeface="Calibri"/>
              </a:rPr>
              <a:t>carried</a:t>
            </a:r>
            <a:r>
              <a:rPr sz="2800" spc="-100" dirty="0">
                <a:latin typeface="Calibri"/>
                <a:cs typeface="Calibri"/>
              </a:rPr>
              <a:t> </a:t>
            </a:r>
            <a:r>
              <a:rPr sz="2800" spc="-25" dirty="0">
                <a:latin typeface="Calibri"/>
                <a:cs typeface="Calibri"/>
              </a:rPr>
              <a:t>out </a:t>
            </a:r>
            <a:r>
              <a:rPr sz="2800" dirty="0">
                <a:latin typeface="Calibri"/>
                <a:cs typeface="Calibri"/>
              </a:rPr>
              <a:t>in</a:t>
            </a:r>
            <a:r>
              <a:rPr sz="2800" spc="-30" dirty="0">
                <a:latin typeface="Calibri"/>
                <a:cs typeface="Calibri"/>
              </a:rPr>
              <a:t> </a:t>
            </a:r>
            <a:r>
              <a:rPr sz="2800" spc="-10" dirty="0">
                <a:latin typeface="Calibri"/>
                <a:cs typeface="Calibri"/>
              </a:rPr>
              <a:t>2014.</a:t>
            </a:r>
            <a:endParaRPr sz="2800">
              <a:latin typeface="Calibri"/>
              <a:cs typeface="Calibri"/>
            </a:endParaRPr>
          </a:p>
        </p:txBody>
      </p:sp>
      <p:sp>
        <p:nvSpPr>
          <p:cNvPr id="5" name="object 5"/>
          <p:cNvSpPr txBox="1"/>
          <p:nvPr/>
        </p:nvSpPr>
        <p:spPr>
          <a:xfrm>
            <a:off x="304901" y="5999175"/>
            <a:ext cx="3930650" cy="574040"/>
          </a:xfrm>
          <a:prstGeom prst="rect">
            <a:avLst/>
          </a:prstGeom>
        </p:spPr>
        <p:txBody>
          <a:bodyPr vert="horz" wrap="square" lIns="0" tIns="12700" rIns="0" bIns="0" rtlCol="0">
            <a:spAutoFit/>
          </a:bodyPr>
          <a:lstStyle/>
          <a:p>
            <a:pPr marL="12065"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subject to the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5"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772668"/>
            <a:ext cx="10515600" cy="844550"/>
          </a:xfrm>
          <a:prstGeom prst="rect">
            <a:avLst/>
          </a:prstGeom>
          <a:solidFill>
            <a:srgbClr val="3A3838"/>
          </a:solidFill>
        </p:spPr>
        <p:txBody>
          <a:bodyPr vert="horz" wrap="square" lIns="0" tIns="80010" rIns="0" bIns="0" rtlCol="0">
            <a:spAutoFit/>
          </a:bodyPr>
          <a:lstStyle/>
          <a:p>
            <a:pPr marL="822960">
              <a:lnSpc>
                <a:spcPct val="100000"/>
              </a:lnSpc>
              <a:spcBef>
                <a:spcPts val="630"/>
              </a:spcBef>
            </a:pPr>
            <a:r>
              <a:rPr sz="4000" spc="-560" dirty="0">
                <a:solidFill>
                  <a:srgbClr val="F1F1F1"/>
                </a:solidFill>
              </a:rPr>
              <a:t>Response</a:t>
            </a:r>
            <a:r>
              <a:rPr sz="4000" spc="-405" dirty="0">
                <a:solidFill>
                  <a:srgbClr val="F1F1F1"/>
                </a:solidFill>
              </a:rPr>
              <a:t> </a:t>
            </a:r>
            <a:r>
              <a:rPr sz="4000" spc="-600" dirty="0">
                <a:solidFill>
                  <a:srgbClr val="F1F1F1"/>
                </a:solidFill>
              </a:rPr>
              <a:t>of</a:t>
            </a:r>
            <a:r>
              <a:rPr sz="4000" spc="-415" dirty="0">
                <a:solidFill>
                  <a:srgbClr val="F1F1F1"/>
                </a:solidFill>
              </a:rPr>
              <a:t> </a:t>
            </a:r>
            <a:r>
              <a:rPr sz="4000" spc="-655" dirty="0">
                <a:solidFill>
                  <a:srgbClr val="F1F1F1"/>
                </a:solidFill>
              </a:rPr>
              <a:t>the</a:t>
            </a:r>
            <a:r>
              <a:rPr sz="4000" spc="-420" dirty="0">
                <a:solidFill>
                  <a:srgbClr val="F1F1F1"/>
                </a:solidFill>
              </a:rPr>
              <a:t> </a:t>
            </a:r>
            <a:r>
              <a:rPr sz="4000" spc="-785" dirty="0">
                <a:solidFill>
                  <a:srgbClr val="F1F1F1"/>
                </a:solidFill>
              </a:rPr>
              <a:t>EU</a:t>
            </a:r>
            <a:r>
              <a:rPr sz="4000" spc="-415" dirty="0">
                <a:solidFill>
                  <a:srgbClr val="F1F1F1"/>
                </a:solidFill>
              </a:rPr>
              <a:t> </a:t>
            </a:r>
            <a:r>
              <a:rPr sz="4000" spc="-620" dirty="0">
                <a:solidFill>
                  <a:srgbClr val="F1F1F1"/>
                </a:solidFill>
              </a:rPr>
              <a:t>to</a:t>
            </a:r>
            <a:r>
              <a:rPr sz="4000" spc="-415" dirty="0">
                <a:solidFill>
                  <a:srgbClr val="F1F1F1"/>
                </a:solidFill>
              </a:rPr>
              <a:t> </a:t>
            </a:r>
            <a:r>
              <a:rPr sz="4000" spc="-655" dirty="0">
                <a:solidFill>
                  <a:srgbClr val="F1F1F1"/>
                </a:solidFill>
              </a:rPr>
              <a:t>the</a:t>
            </a:r>
            <a:r>
              <a:rPr sz="4000" spc="-420" dirty="0">
                <a:solidFill>
                  <a:srgbClr val="F1F1F1"/>
                </a:solidFill>
              </a:rPr>
              <a:t> </a:t>
            </a:r>
            <a:r>
              <a:rPr sz="4000" spc="-600" dirty="0">
                <a:solidFill>
                  <a:srgbClr val="F1F1F1"/>
                </a:solidFill>
              </a:rPr>
              <a:t>Arab</a:t>
            </a:r>
            <a:r>
              <a:rPr sz="4000" spc="-415" dirty="0">
                <a:solidFill>
                  <a:srgbClr val="F1F1F1"/>
                </a:solidFill>
              </a:rPr>
              <a:t> </a:t>
            </a:r>
            <a:r>
              <a:rPr sz="4000" spc="-495" dirty="0">
                <a:solidFill>
                  <a:srgbClr val="F1F1F1"/>
                </a:solidFill>
              </a:rPr>
              <a:t>Uprisings</a:t>
            </a:r>
            <a:endParaRPr sz="4000"/>
          </a:p>
        </p:txBody>
      </p:sp>
      <p:sp>
        <p:nvSpPr>
          <p:cNvPr id="2" name="object 2"/>
          <p:cNvSpPr txBox="1"/>
          <p:nvPr/>
        </p:nvSpPr>
        <p:spPr>
          <a:xfrm>
            <a:off x="916939" y="1802333"/>
            <a:ext cx="10170160" cy="3829685"/>
          </a:xfrm>
          <a:prstGeom prst="rect">
            <a:avLst/>
          </a:prstGeom>
        </p:spPr>
        <p:txBody>
          <a:bodyPr vert="horz" wrap="square" lIns="0" tIns="48260" rIns="0" bIns="0" rtlCol="0">
            <a:spAutoFit/>
          </a:bodyPr>
          <a:lstStyle/>
          <a:p>
            <a:pPr marL="12700" marR="5080">
              <a:lnSpc>
                <a:spcPct val="90300"/>
              </a:lnSpc>
              <a:spcBef>
                <a:spcPts val="380"/>
              </a:spcBef>
            </a:pPr>
            <a:r>
              <a:rPr sz="2400" i="1" dirty="0">
                <a:latin typeface="Calibri"/>
                <a:cs typeface="Calibri"/>
              </a:rPr>
              <a:t>“The</a:t>
            </a:r>
            <a:r>
              <a:rPr sz="2400" i="1" spc="-20" dirty="0">
                <a:latin typeface="Calibri"/>
                <a:cs typeface="Calibri"/>
              </a:rPr>
              <a:t> </a:t>
            </a:r>
            <a:r>
              <a:rPr sz="2400" i="1" dirty="0">
                <a:latin typeface="Calibri"/>
                <a:cs typeface="Calibri"/>
              </a:rPr>
              <a:t>peoples</a:t>
            </a:r>
            <a:r>
              <a:rPr sz="2400" i="1" spc="-20" dirty="0">
                <a:latin typeface="Calibri"/>
                <a:cs typeface="Calibri"/>
              </a:rPr>
              <a:t> </a:t>
            </a:r>
            <a:r>
              <a:rPr sz="2400" i="1" dirty="0">
                <a:latin typeface="Calibri"/>
                <a:cs typeface="Calibri"/>
              </a:rPr>
              <a:t>of</a:t>
            </a:r>
            <a:r>
              <a:rPr sz="2400" i="1" spc="-20" dirty="0">
                <a:latin typeface="Calibri"/>
                <a:cs typeface="Calibri"/>
              </a:rPr>
              <a:t> </a:t>
            </a:r>
            <a:r>
              <a:rPr sz="2400" i="1" dirty="0">
                <a:latin typeface="Calibri"/>
                <a:cs typeface="Calibri"/>
              </a:rPr>
              <a:t>this</a:t>
            </a:r>
            <a:r>
              <a:rPr sz="2400" i="1" spc="-20" dirty="0">
                <a:latin typeface="Calibri"/>
                <a:cs typeface="Calibri"/>
              </a:rPr>
              <a:t> </a:t>
            </a:r>
            <a:r>
              <a:rPr sz="2400" i="1" dirty="0">
                <a:latin typeface="Calibri"/>
                <a:cs typeface="Calibri"/>
              </a:rPr>
              <a:t>region</a:t>
            </a:r>
            <a:r>
              <a:rPr sz="2400" i="1" spc="-25" dirty="0">
                <a:latin typeface="Calibri"/>
                <a:cs typeface="Calibri"/>
              </a:rPr>
              <a:t> </a:t>
            </a:r>
            <a:r>
              <a:rPr sz="2400" i="1" dirty="0">
                <a:latin typeface="Calibri"/>
                <a:cs typeface="Calibri"/>
              </a:rPr>
              <a:t>have</a:t>
            </a:r>
            <a:r>
              <a:rPr sz="2400" i="1" spc="-10" dirty="0">
                <a:latin typeface="Calibri"/>
                <a:cs typeface="Calibri"/>
              </a:rPr>
              <a:t> taken</a:t>
            </a:r>
            <a:r>
              <a:rPr sz="2400" i="1" spc="-25" dirty="0">
                <a:latin typeface="Calibri"/>
                <a:cs typeface="Calibri"/>
              </a:rPr>
              <a:t> </a:t>
            </a:r>
            <a:r>
              <a:rPr sz="2400" i="1" dirty="0">
                <a:latin typeface="Calibri"/>
                <a:cs typeface="Calibri"/>
              </a:rPr>
              <a:t>a</a:t>
            </a:r>
            <a:r>
              <a:rPr sz="2400" i="1" spc="-20" dirty="0">
                <a:latin typeface="Calibri"/>
                <a:cs typeface="Calibri"/>
              </a:rPr>
              <a:t> </a:t>
            </a:r>
            <a:r>
              <a:rPr sz="2400" i="1" dirty="0">
                <a:latin typeface="Calibri"/>
                <a:cs typeface="Calibri"/>
              </a:rPr>
              <a:t>courageous</a:t>
            </a:r>
            <a:r>
              <a:rPr sz="2400" i="1" spc="-10" dirty="0">
                <a:latin typeface="Calibri"/>
                <a:cs typeface="Calibri"/>
              </a:rPr>
              <a:t> </a:t>
            </a:r>
            <a:r>
              <a:rPr sz="2400" i="1" dirty="0">
                <a:latin typeface="Calibri"/>
                <a:cs typeface="Calibri"/>
              </a:rPr>
              <a:t>stand</a:t>
            </a:r>
            <a:r>
              <a:rPr sz="2400" i="1" spc="-20" dirty="0">
                <a:latin typeface="Calibri"/>
                <a:cs typeface="Calibri"/>
              </a:rPr>
              <a:t> </a:t>
            </a:r>
            <a:r>
              <a:rPr sz="2400" i="1" dirty="0">
                <a:latin typeface="Calibri"/>
                <a:cs typeface="Calibri"/>
              </a:rPr>
              <a:t>to</a:t>
            </a:r>
            <a:r>
              <a:rPr sz="2400" i="1" spc="-30" dirty="0">
                <a:latin typeface="Calibri"/>
                <a:cs typeface="Calibri"/>
              </a:rPr>
              <a:t> </a:t>
            </a:r>
            <a:r>
              <a:rPr sz="2400" i="1" dirty="0">
                <a:latin typeface="Calibri"/>
                <a:cs typeface="Calibri"/>
              </a:rPr>
              <a:t>defend</a:t>
            </a:r>
            <a:r>
              <a:rPr sz="2400" i="1" spc="-20" dirty="0">
                <a:latin typeface="Calibri"/>
                <a:cs typeface="Calibri"/>
              </a:rPr>
              <a:t> </a:t>
            </a:r>
            <a:r>
              <a:rPr sz="2400" i="1" dirty="0">
                <a:latin typeface="Calibri"/>
                <a:cs typeface="Calibri"/>
              </a:rPr>
              <a:t>their</a:t>
            </a:r>
            <a:r>
              <a:rPr sz="2400" i="1" spc="-20" dirty="0">
                <a:latin typeface="Calibri"/>
                <a:cs typeface="Calibri"/>
              </a:rPr>
              <a:t> </a:t>
            </a:r>
            <a:r>
              <a:rPr sz="2400" i="1" spc="-10" dirty="0">
                <a:latin typeface="Calibri"/>
                <a:cs typeface="Calibri"/>
              </a:rPr>
              <a:t>rights </a:t>
            </a:r>
            <a:r>
              <a:rPr sz="2400" i="1" dirty="0">
                <a:latin typeface="Calibri"/>
                <a:cs typeface="Calibri"/>
              </a:rPr>
              <a:t>and</a:t>
            </a:r>
            <a:r>
              <a:rPr sz="2400" i="1" spc="-30" dirty="0">
                <a:latin typeface="Calibri"/>
                <a:cs typeface="Calibri"/>
              </a:rPr>
              <a:t> </a:t>
            </a:r>
            <a:r>
              <a:rPr sz="2400" i="1" dirty="0">
                <a:latin typeface="Calibri"/>
                <a:cs typeface="Calibri"/>
              </a:rPr>
              <a:t>to</a:t>
            </a:r>
            <a:r>
              <a:rPr sz="2400" i="1" spc="-25" dirty="0">
                <a:latin typeface="Calibri"/>
                <a:cs typeface="Calibri"/>
              </a:rPr>
              <a:t> </a:t>
            </a:r>
            <a:r>
              <a:rPr sz="2400" i="1" dirty="0">
                <a:latin typeface="Calibri"/>
                <a:cs typeface="Calibri"/>
              </a:rPr>
              <a:t>introduce</a:t>
            </a:r>
            <a:r>
              <a:rPr sz="2400" i="1" spc="-5" dirty="0">
                <a:latin typeface="Calibri"/>
                <a:cs typeface="Calibri"/>
              </a:rPr>
              <a:t> </a:t>
            </a:r>
            <a:r>
              <a:rPr sz="2400" i="1" dirty="0">
                <a:latin typeface="Calibri"/>
                <a:cs typeface="Calibri"/>
              </a:rPr>
              <a:t>democracy</a:t>
            </a:r>
            <a:r>
              <a:rPr sz="2400" i="1" spc="-10" dirty="0">
                <a:latin typeface="Calibri"/>
                <a:cs typeface="Calibri"/>
              </a:rPr>
              <a:t> </a:t>
            </a:r>
            <a:r>
              <a:rPr sz="2400" i="1" dirty="0">
                <a:latin typeface="Calibri"/>
                <a:cs typeface="Calibri"/>
              </a:rPr>
              <a:t>and</a:t>
            </a:r>
            <a:r>
              <a:rPr sz="2400" i="1" spc="-15" dirty="0">
                <a:latin typeface="Calibri"/>
                <a:cs typeface="Calibri"/>
              </a:rPr>
              <a:t> </a:t>
            </a:r>
            <a:r>
              <a:rPr sz="2400" i="1" dirty="0">
                <a:latin typeface="Calibri"/>
                <a:cs typeface="Calibri"/>
              </a:rPr>
              <a:t>social</a:t>
            </a:r>
            <a:r>
              <a:rPr sz="2400" i="1" spc="-10" dirty="0">
                <a:latin typeface="Calibri"/>
                <a:cs typeface="Calibri"/>
              </a:rPr>
              <a:t> </a:t>
            </a:r>
            <a:r>
              <a:rPr sz="2400" i="1" dirty="0">
                <a:latin typeface="Calibri"/>
                <a:cs typeface="Calibri"/>
              </a:rPr>
              <a:t>reforms.</a:t>
            </a:r>
            <a:r>
              <a:rPr sz="2400" i="1" spc="-20" dirty="0">
                <a:latin typeface="Calibri"/>
                <a:cs typeface="Calibri"/>
              </a:rPr>
              <a:t> </a:t>
            </a:r>
            <a:r>
              <a:rPr sz="2400" i="1" dirty="0">
                <a:latin typeface="Calibri"/>
                <a:cs typeface="Calibri"/>
              </a:rPr>
              <a:t>The</a:t>
            </a:r>
            <a:r>
              <a:rPr sz="2400" i="1" spc="5" dirty="0">
                <a:latin typeface="Calibri"/>
                <a:cs typeface="Calibri"/>
              </a:rPr>
              <a:t> </a:t>
            </a:r>
            <a:r>
              <a:rPr sz="2400" i="1" dirty="0">
                <a:latin typeface="Calibri"/>
                <a:cs typeface="Calibri"/>
              </a:rPr>
              <a:t>EU</a:t>
            </a:r>
            <a:r>
              <a:rPr sz="2400" i="1" spc="-30" dirty="0">
                <a:latin typeface="Calibri"/>
                <a:cs typeface="Calibri"/>
              </a:rPr>
              <a:t> </a:t>
            </a:r>
            <a:r>
              <a:rPr sz="2400" i="1" dirty="0">
                <a:latin typeface="Calibri"/>
                <a:cs typeface="Calibri"/>
              </a:rPr>
              <a:t>must</a:t>
            </a:r>
            <a:r>
              <a:rPr sz="2400" i="1" spc="-10" dirty="0">
                <a:latin typeface="Calibri"/>
                <a:cs typeface="Calibri"/>
              </a:rPr>
              <a:t> </a:t>
            </a:r>
            <a:r>
              <a:rPr sz="2400" i="1" dirty="0">
                <a:latin typeface="Calibri"/>
                <a:cs typeface="Calibri"/>
              </a:rPr>
              <a:t>rise to</a:t>
            </a:r>
            <a:r>
              <a:rPr sz="2400" i="1" spc="-25" dirty="0">
                <a:latin typeface="Calibri"/>
                <a:cs typeface="Calibri"/>
              </a:rPr>
              <a:t> </a:t>
            </a:r>
            <a:r>
              <a:rPr sz="2400" i="1" dirty="0">
                <a:latin typeface="Calibri"/>
                <a:cs typeface="Calibri"/>
              </a:rPr>
              <a:t>the</a:t>
            </a:r>
            <a:r>
              <a:rPr sz="2400" i="1" spc="-15" dirty="0">
                <a:latin typeface="Calibri"/>
                <a:cs typeface="Calibri"/>
              </a:rPr>
              <a:t> </a:t>
            </a:r>
            <a:r>
              <a:rPr sz="2400" i="1" spc="-10" dirty="0">
                <a:latin typeface="Calibri"/>
                <a:cs typeface="Calibri"/>
              </a:rPr>
              <a:t>challenge </a:t>
            </a:r>
            <a:r>
              <a:rPr sz="2400" i="1" dirty="0">
                <a:latin typeface="Calibri"/>
                <a:cs typeface="Calibri"/>
              </a:rPr>
              <a:t>[…]</a:t>
            </a:r>
            <a:r>
              <a:rPr sz="2400" i="1" spc="-25" dirty="0">
                <a:latin typeface="Calibri"/>
                <a:cs typeface="Calibri"/>
              </a:rPr>
              <a:t> </a:t>
            </a:r>
            <a:r>
              <a:rPr sz="2400" i="1" dirty="0">
                <a:latin typeface="Calibri"/>
                <a:cs typeface="Calibri"/>
              </a:rPr>
              <a:t>it</a:t>
            </a:r>
            <a:r>
              <a:rPr sz="2400" i="1" spc="-30" dirty="0">
                <a:latin typeface="Calibri"/>
                <a:cs typeface="Calibri"/>
              </a:rPr>
              <a:t> </a:t>
            </a:r>
            <a:r>
              <a:rPr sz="2400" i="1" dirty="0">
                <a:latin typeface="Calibri"/>
                <a:cs typeface="Calibri"/>
              </a:rPr>
              <a:t>has</a:t>
            </a:r>
            <a:r>
              <a:rPr sz="2400" i="1" spc="-5" dirty="0">
                <a:latin typeface="Calibri"/>
                <a:cs typeface="Calibri"/>
              </a:rPr>
              <a:t> </a:t>
            </a:r>
            <a:r>
              <a:rPr sz="2400" i="1" dirty="0">
                <a:latin typeface="Calibri"/>
                <a:cs typeface="Calibri"/>
              </a:rPr>
              <a:t>often</a:t>
            </a:r>
            <a:r>
              <a:rPr sz="2400" i="1" spc="-15" dirty="0">
                <a:latin typeface="Calibri"/>
                <a:cs typeface="Calibri"/>
              </a:rPr>
              <a:t> </a:t>
            </a:r>
            <a:r>
              <a:rPr sz="2400" i="1" dirty="0">
                <a:latin typeface="Calibri"/>
                <a:cs typeface="Calibri"/>
              </a:rPr>
              <a:t>focused</a:t>
            </a:r>
            <a:r>
              <a:rPr sz="2400" i="1" spc="-15" dirty="0">
                <a:latin typeface="Calibri"/>
                <a:cs typeface="Calibri"/>
              </a:rPr>
              <a:t> </a:t>
            </a:r>
            <a:r>
              <a:rPr sz="2400" i="1" dirty="0">
                <a:latin typeface="Calibri"/>
                <a:cs typeface="Calibri"/>
              </a:rPr>
              <a:t>too</a:t>
            </a:r>
            <a:r>
              <a:rPr sz="2400" i="1" spc="-30" dirty="0">
                <a:latin typeface="Calibri"/>
                <a:cs typeface="Calibri"/>
              </a:rPr>
              <a:t> </a:t>
            </a:r>
            <a:r>
              <a:rPr sz="2400" i="1" dirty="0">
                <a:latin typeface="Calibri"/>
                <a:cs typeface="Calibri"/>
              </a:rPr>
              <a:t>much on</a:t>
            </a:r>
            <a:r>
              <a:rPr sz="2400" i="1" spc="-15" dirty="0">
                <a:latin typeface="Calibri"/>
                <a:cs typeface="Calibri"/>
              </a:rPr>
              <a:t> </a:t>
            </a:r>
            <a:r>
              <a:rPr sz="2400" i="1" dirty="0">
                <a:latin typeface="Calibri"/>
                <a:cs typeface="Calibri"/>
              </a:rPr>
              <a:t>stability</a:t>
            </a:r>
            <a:r>
              <a:rPr sz="2400" i="1" spc="-20" dirty="0">
                <a:latin typeface="Calibri"/>
                <a:cs typeface="Calibri"/>
              </a:rPr>
              <a:t> </a:t>
            </a:r>
            <a:r>
              <a:rPr sz="2400" i="1" dirty="0">
                <a:latin typeface="Calibri"/>
                <a:cs typeface="Calibri"/>
              </a:rPr>
              <a:t>[…]</a:t>
            </a:r>
            <a:r>
              <a:rPr sz="2400" i="1" spc="-20" dirty="0">
                <a:latin typeface="Calibri"/>
                <a:cs typeface="Calibri"/>
              </a:rPr>
              <a:t> </a:t>
            </a:r>
            <a:r>
              <a:rPr sz="2400" i="1" dirty="0">
                <a:latin typeface="Calibri"/>
                <a:cs typeface="Calibri"/>
              </a:rPr>
              <a:t>Now</a:t>
            </a:r>
            <a:r>
              <a:rPr sz="2400" i="1" spc="-20" dirty="0">
                <a:latin typeface="Calibri"/>
                <a:cs typeface="Calibri"/>
              </a:rPr>
              <a:t> </a:t>
            </a:r>
            <a:r>
              <a:rPr sz="2400" i="1" dirty="0">
                <a:latin typeface="Calibri"/>
                <a:cs typeface="Calibri"/>
              </a:rPr>
              <a:t>is</a:t>
            </a:r>
            <a:r>
              <a:rPr sz="2400" i="1" spc="-30" dirty="0">
                <a:latin typeface="Calibri"/>
                <a:cs typeface="Calibri"/>
              </a:rPr>
              <a:t> </a:t>
            </a:r>
            <a:r>
              <a:rPr sz="2400" i="1" dirty="0">
                <a:latin typeface="Calibri"/>
                <a:cs typeface="Calibri"/>
              </a:rPr>
              <a:t>the time</a:t>
            </a:r>
            <a:r>
              <a:rPr sz="2400" i="1" spc="-20" dirty="0">
                <a:latin typeface="Calibri"/>
                <a:cs typeface="Calibri"/>
              </a:rPr>
              <a:t> </a:t>
            </a:r>
            <a:r>
              <a:rPr sz="2400" i="1" dirty="0">
                <a:latin typeface="Calibri"/>
                <a:cs typeface="Calibri"/>
              </a:rPr>
              <a:t>to</a:t>
            </a:r>
            <a:r>
              <a:rPr sz="2400" i="1" spc="-25" dirty="0">
                <a:latin typeface="Calibri"/>
                <a:cs typeface="Calibri"/>
              </a:rPr>
              <a:t> </a:t>
            </a:r>
            <a:r>
              <a:rPr sz="2400" i="1" dirty="0">
                <a:latin typeface="Calibri"/>
                <a:cs typeface="Calibri"/>
              </a:rPr>
              <a:t>bring</a:t>
            </a:r>
            <a:r>
              <a:rPr sz="2400" i="1" spc="-5" dirty="0">
                <a:latin typeface="Calibri"/>
                <a:cs typeface="Calibri"/>
              </a:rPr>
              <a:t> </a:t>
            </a:r>
            <a:r>
              <a:rPr sz="2400" i="1" spc="-25" dirty="0">
                <a:latin typeface="Calibri"/>
                <a:cs typeface="Calibri"/>
              </a:rPr>
              <a:t>our </a:t>
            </a:r>
            <a:r>
              <a:rPr sz="2400" i="1" dirty="0">
                <a:latin typeface="Calibri"/>
                <a:cs typeface="Calibri"/>
              </a:rPr>
              <a:t>interests</a:t>
            </a:r>
            <a:r>
              <a:rPr sz="2400" i="1" spc="-50" dirty="0">
                <a:latin typeface="Calibri"/>
                <a:cs typeface="Calibri"/>
              </a:rPr>
              <a:t> </a:t>
            </a:r>
            <a:r>
              <a:rPr sz="2400" i="1" dirty="0">
                <a:latin typeface="Calibri"/>
                <a:cs typeface="Calibri"/>
              </a:rPr>
              <a:t>in</a:t>
            </a:r>
            <a:r>
              <a:rPr sz="2400" i="1" spc="-15" dirty="0">
                <a:latin typeface="Calibri"/>
                <a:cs typeface="Calibri"/>
              </a:rPr>
              <a:t> </a:t>
            </a:r>
            <a:r>
              <a:rPr sz="2400" i="1" dirty="0">
                <a:latin typeface="Calibri"/>
                <a:cs typeface="Calibri"/>
              </a:rPr>
              <a:t>line</a:t>
            </a:r>
            <a:r>
              <a:rPr sz="2400" i="1" spc="-10" dirty="0">
                <a:latin typeface="Calibri"/>
                <a:cs typeface="Calibri"/>
              </a:rPr>
              <a:t> </a:t>
            </a:r>
            <a:r>
              <a:rPr sz="2400" i="1" dirty="0">
                <a:latin typeface="Calibri"/>
                <a:cs typeface="Calibri"/>
              </a:rPr>
              <a:t>with</a:t>
            </a:r>
            <a:r>
              <a:rPr sz="2400" i="1" spc="-20" dirty="0">
                <a:latin typeface="Calibri"/>
                <a:cs typeface="Calibri"/>
              </a:rPr>
              <a:t> </a:t>
            </a:r>
            <a:r>
              <a:rPr sz="2400" i="1" dirty="0">
                <a:latin typeface="Calibri"/>
                <a:cs typeface="Calibri"/>
              </a:rPr>
              <a:t>our</a:t>
            </a:r>
            <a:r>
              <a:rPr sz="2400" i="1" spc="-20" dirty="0">
                <a:latin typeface="Calibri"/>
                <a:cs typeface="Calibri"/>
              </a:rPr>
              <a:t> </a:t>
            </a:r>
            <a:r>
              <a:rPr sz="2400" i="1" dirty="0">
                <a:latin typeface="Calibri"/>
                <a:cs typeface="Calibri"/>
              </a:rPr>
              <a:t>values.</a:t>
            </a:r>
            <a:r>
              <a:rPr sz="2400" i="1" spc="-20" dirty="0">
                <a:latin typeface="Calibri"/>
                <a:cs typeface="Calibri"/>
              </a:rPr>
              <a:t> </a:t>
            </a:r>
            <a:r>
              <a:rPr sz="2400" i="1" dirty="0">
                <a:latin typeface="Calibri"/>
                <a:cs typeface="Calibri"/>
              </a:rPr>
              <a:t>Recent</a:t>
            </a:r>
            <a:r>
              <a:rPr sz="2400" i="1" spc="-40" dirty="0">
                <a:latin typeface="Calibri"/>
                <a:cs typeface="Calibri"/>
              </a:rPr>
              <a:t> </a:t>
            </a:r>
            <a:r>
              <a:rPr sz="2400" i="1" dirty="0">
                <a:latin typeface="Calibri"/>
                <a:cs typeface="Calibri"/>
              </a:rPr>
              <a:t>events</a:t>
            </a:r>
            <a:r>
              <a:rPr sz="2400" i="1" spc="-10" dirty="0">
                <a:latin typeface="Calibri"/>
                <a:cs typeface="Calibri"/>
              </a:rPr>
              <a:t> </a:t>
            </a:r>
            <a:r>
              <a:rPr sz="2400" i="1" dirty="0">
                <a:latin typeface="Calibri"/>
                <a:cs typeface="Calibri"/>
              </a:rPr>
              <a:t>in</a:t>
            </a:r>
            <a:r>
              <a:rPr sz="2400" i="1" spc="-20" dirty="0">
                <a:latin typeface="Calibri"/>
                <a:cs typeface="Calibri"/>
              </a:rPr>
              <a:t> </a:t>
            </a:r>
            <a:r>
              <a:rPr sz="2400" i="1" dirty="0">
                <a:latin typeface="Calibri"/>
                <a:cs typeface="Calibri"/>
              </a:rPr>
              <a:t>the</a:t>
            </a:r>
            <a:r>
              <a:rPr sz="2400" i="1" spc="-20" dirty="0">
                <a:latin typeface="Calibri"/>
                <a:cs typeface="Calibri"/>
              </a:rPr>
              <a:t> </a:t>
            </a:r>
            <a:r>
              <a:rPr sz="2400" i="1" dirty="0">
                <a:latin typeface="Calibri"/>
                <a:cs typeface="Calibri"/>
              </a:rPr>
              <a:t>South</a:t>
            </a:r>
            <a:r>
              <a:rPr sz="2400" i="1" spc="-10" dirty="0">
                <a:latin typeface="Calibri"/>
                <a:cs typeface="Calibri"/>
              </a:rPr>
              <a:t> </a:t>
            </a:r>
            <a:r>
              <a:rPr sz="2400" i="1" dirty="0">
                <a:latin typeface="Calibri"/>
                <a:cs typeface="Calibri"/>
              </a:rPr>
              <a:t>have proved</a:t>
            </a:r>
            <a:r>
              <a:rPr sz="2400" i="1" spc="-15" dirty="0">
                <a:latin typeface="Calibri"/>
                <a:cs typeface="Calibri"/>
              </a:rPr>
              <a:t> </a:t>
            </a:r>
            <a:r>
              <a:rPr sz="2400" i="1" dirty="0">
                <a:latin typeface="Calibri"/>
                <a:cs typeface="Calibri"/>
              </a:rPr>
              <a:t>that</a:t>
            </a:r>
            <a:r>
              <a:rPr sz="2400" i="1" spc="-15" dirty="0">
                <a:latin typeface="Calibri"/>
                <a:cs typeface="Calibri"/>
              </a:rPr>
              <a:t> </a:t>
            </a:r>
            <a:r>
              <a:rPr sz="2400" i="1" spc="-10" dirty="0">
                <a:latin typeface="Calibri"/>
                <a:cs typeface="Calibri"/>
              </a:rPr>
              <a:t>there </a:t>
            </a:r>
            <a:r>
              <a:rPr sz="2400" i="1" dirty="0">
                <a:latin typeface="Calibri"/>
                <a:cs typeface="Calibri"/>
              </a:rPr>
              <a:t>can</a:t>
            </a:r>
            <a:r>
              <a:rPr sz="2400" i="1" spc="-25" dirty="0">
                <a:latin typeface="Calibri"/>
                <a:cs typeface="Calibri"/>
              </a:rPr>
              <a:t> </a:t>
            </a:r>
            <a:r>
              <a:rPr sz="2400" i="1" dirty="0">
                <a:latin typeface="Calibri"/>
                <a:cs typeface="Calibri"/>
              </a:rPr>
              <a:t>be</a:t>
            </a:r>
            <a:r>
              <a:rPr sz="2400" i="1" spc="-20" dirty="0">
                <a:latin typeface="Calibri"/>
                <a:cs typeface="Calibri"/>
              </a:rPr>
              <a:t> </a:t>
            </a:r>
            <a:r>
              <a:rPr sz="2400" i="1" dirty="0">
                <a:latin typeface="Calibri"/>
                <a:cs typeface="Calibri"/>
              </a:rPr>
              <a:t>no</a:t>
            </a:r>
            <a:r>
              <a:rPr sz="2400" i="1" spc="-15" dirty="0">
                <a:latin typeface="Calibri"/>
                <a:cs typeface="Calibri"/>
              </a:rPr>
              <a:t> </a:t>
            </a:r>
            <a:r>
              <a:rPr sz="2400" i="1" dirty="0">
                <a:latin typeface="Calibri"/>
                <a:cs typeface="Calibri"/>
              </a:rPr>
              <a:t>real</a:t>
            </a:r>
            <a:r>
              <a:rPr sz="2400" i="1" spc="-30" dirty="0">
                <a:latin typeface="Calibri"/>
                <a:cs typeface="Calibri"/>
              </a:rPr>
              <a:t> </a:t>
            </a:r>
            <a:r>
              <a:rPr sz="2400" i="1" dirty="0">
                <a:latin typeface="Calibri"/>
                <a:cs typeface="Calibri"/>
              </a:rPr>
              <a:t>stability</a:t>
            </a:r>
            <a:r>
              <a:rPr sz="2400" i="1" spc="-20" dirty="0">
                <a:latin typeface="Calibri"/>
                <a:cs typeface="Calibri"/>
              </a:rPr>
              <a:t> </a:t>
            </a:r>
            <a:r>
              <a:rPr sz="2400" i="1" dirty="0">
                <a:latin typeface="Calibri"/>
                <a:cs typeface="Calibri"/>
              </a:rPr>
              <a:t>without</a:t>
            </a:r>
            <a:r>
              <a:rPr sz="2400" i="1" spc="-40" dirty="0">
                <a:latin typeface="Calibri"/>
                <a:cs typeface="Calibri"/>
              </a:rPr>
              <a:t> </a:t>
            </a:r>
            <a:r>
              <a:rPr sz="2400" i="1" dirty="0">
                <a:latin typeface="Calibri"/>
                <a:cs typeface="Calibri"/>
              </a:rPr>
              <a:t>real</a:t>
            </a:r>
            <a:r>
              <a:rPr sz="2400" i="1" spc="-30" dirty="0">
                <a:latin typeface="Calibri"/>
                <a:cs typeface="Calibri"/>
              </a:rPr>
              <a:t> </a:t>
            </a:r>
            <a:r>
              <a:rPr sz="2400" i="1" dirty="0">
                <a:latin typeface="Calibri"/>
                <a:cs typeface="Calibri"/>
              </a:rPr>
              <a:t>democracy”</a:t>
            </a:r>
            <a:r>
              <a:rPr sz="2400" i="1" spc="-40" dirty="0">
                <a:latin typeface="Calibri"/>
                <a:cs typeface="Calibri"/>
              </a:rPr>
              <a:t> </a:t>
            </a:r>
            <a:r>
              <a:rPr sz="2000" dirty="0">
                <a:latin typeface="Calibri"/>
                <a:cs typeface="Calibri"/>
              </a:rPr>
              <a:t>(Štefan</a:t>
            </a:r>
            <a:r>
              <a:rPr sz="2000" spc="-20" dirty="0">
                <a:latin typeface="Calibri"/>
                <a:cs typeface="Calibri"/>
              </a:rPr>
              <a:t> </a:t>
            </a:r>
            <a:r>
              <a:rPr sz="2000" dirty="0">
                <a:latin typeface="Calibri"/>
                <a:cs typeface="Calibri"/>
              </a:rPr>
              <a:t>Füle,</a:t>
            </a:r>
            <a:r>
              <a:rPr sz="2000" spc="-15" dirty="0">
                <a:latin typeface="Calibri"/>
                <a:cs typeface="Calibri"/>
              </a:rPr>
              <a:t> </a:t>
            </a:r>
            <a:r>
              <a:rPr sz="2000" dirty="0">
                <a:latin typeface="Calibri"/>
                <a:cs typeface="Calibri"/>
              </a:rPr>
              <a:t>Enlargement</a:t>
            </a:r>
            <a:r>
              <a:rPr sz="2000" spc="-25" dirty="0">
                <a:latin typeface="Calibri"/>
                <a:cs typeface="Calibri"/>
              </a:rPr>
              <a:t> </a:t>
            </a:r>
            <a:r>
              <a:rPr sz="2000" dirty="0">
                <a:latin typeface="Calibri"/>
                <a:cs typeface="Calibri"/>
              </a:rPr>
              <a:t>and</a:t>
            </a:r>
            <a:r>
              <a:rPr sz="2000" spc="-15" dirty="0">
                <a:latin typeface="Calibri"/>
                <a:cs typeface="Calibri"/>
              </a:rPr>
              <a:t> </a:t>
            </a:r>
            <a:r>
              <a:rPr sz="2000" spc="-10" dirty="0">
                <a:latin typeface="Calibri"/>
                <a:cs typeface="Calibri"/>
              </a:rPr>
              <a:t>European </a:t>
            </a:r>
            <a:r>
              <a:rPr sz="2000" dirty="0">
                <a:latin typeface="Calibri"/>
                <a:cs typeface="Calibri"/>
              </a:rPr>
              <a:t>Neighbourhood</a:t>
            </a:r>
            <a:r>
              <a:rPr sz="2000" spc="-100" dirty="0">
                <a:latin typeface="Calibri"/>
                <a:cs typeface="Calibri"/>
              </a:rPr>
              <a:t> </a:t>
            </a:r>
            <a:r>
              <a:rPr sz="2000" dirty="0">
                <a:latin typeface="Calibri"/>
                <a:cs typeface="Calibri"/>
              </a:rPr>
              <a:t>Policy</a:t>
            </a:r>
            <a:r>
              <a:rPr sz="2000" spc="-50" dirty="0">
                <a:latin typeface="Calibri"/>
                <a:cs typeface="Calibri"/>
              </a:rPr>
              <a:t> </a:t>
            </a:r>
            <a:r>
              <a:rPr sz="2000" spc="-10" dirty="0">
                <a:latin typeface="Calibri"/>
                <a:cs typeface="Calibri"/>
              </a:rPr>
              <a:t>Commissioner,</a:t>
            </a:r>
            <a:r>
              <a:rPr sz="2000" spc="-35" dirty="0">
                <a:latin typeface="Calibri"/>
                <a:cs typeface="Calibri"/>
              </a:rPr>
              <a:t> </a:t>
            </a:r>
            <a:r>
              <a:rPr sz="2000" dirty="0">
                <a:latin typeface="Calibri"/>
                <a:cs typeface="Calibri"/>
              </a:rPr>
              <a:t>SPEECH/11/436;</a:t>
            </a:r>
            <a:r>
              <a:rPr sz="2000" spc="-90" dirty="0">
                <a:latin typeface="Calibri"/>
                <a:cs typeface="Calibri"/>
              </a:rPr>
              <a:t> </a:t>
            </a:r>
            <a:r>
              <a:rPr sz="2000" dirty="0">
                <a:latin typeface="Calibri"/>
                <a:cs typeface="Calibri"/>
              </a:rPr>
              <a:t>p.</a:t>
            </a:r>
            <a:r>
              <a:rPr sz="2000" spc="-50" dirty="0">
                <a:latin typeface="Calibri"/>
                <a:cs typeface="Calibri"/>
              </a:rPr>
              <a:t> </a:t>
            </a:r>
            <a:r>
              <a:rPr sz="2000" spc="-25" dirty="0">
                <a:latin typeface="Calibri"/>
                <a:cs typeface="Calibri"/>
              </a:rPr>
              <a:t>1).</a:t>
            </a:r>
            <a:endParaRPr sz="2000">
              <a:latin typeface="Calibri"/>
              <a:cs typeface="Calibri"/>
            </a:endParaRPr>
          </a:p>
          <a:p>
            <a:pPr>
              <a:lnSpc>
                <a:spcPct val="100000"/>
              </a:lnSpc>
            </a:pPr>
            <a:endParaRPr sz="2000">
              <a:latin typeface="Calibri"/>
              <a:cs typeface="Calibri"/>
            </a:endParaRPr>
          </a:p>
          <a:p>
            <a:pPr marL="12700" marR="182245">
              <a:lnSpc>
                <a:spcPct val="90000"/>
              </a:lnSpc>
              <a:spcBef>
                <a:spcPts val="1695"/>
              </a:spcBef>
            </a:pPr>
            <a:r>
              <a:rPr sz="2400" dirty="0">
                <a:solidFill>
                  <a:srgbClr val="3A3838"/>
                </a:solidFill>
                <a:latin typeface="Calibri"/>
                <a:cs typeface="Calibri"/>
              </a:rPr>
              <a:t>But</a:t>
            </a:r>
            <a:r>
              <a:rPr sz="2400" spc="-70" dirty="0">
                <a:solidFill>
                  <a:srgbClr val="3A3838"/>
                </a:solidFill>
                <a:latin typeface="Calibri"/>
                <a:cs typeface="Calibri"/>
              </a:rPr>
              <a:t> </a:t>
            </a:r>
            <a:r>
              <a:rPr sz="2400" dirty="0">
                <a:latin typeface="Calibri"/>
                <a:cs typeface="Calibri"/>
              </a:rPr>
              <a:t>the</a:t>
            </a:r>
            <a:r>
              <a:rPr sz="2400" spc="-45" dirty="0">
                <a:latin typeface="Calibri"/>
                <a:cs typeface="Calibri"/>
              </a:rPr>
              <a:t> </a:t>
            </a:r>
            <a:r>
              <a:rPr sz="2400" spc="-20" dirty="0">
                <a:latin typeface="Calibri"/>
                <a:cs typeface="Calibri"/>
              </a:rPr>
              <a:t>EU’s</a:t>
            </a:r>
            <a:r>
              <a:rPr sz="2400" spc="-60" dirty="0">
                <a:latin typeface="Calibri"/>
                <a:cs typeface="Calibri"/>
              </a:rPr>
              <a:t> </a:t>
            </a:r>
            <a:r>
              <a:rPr sz="2400" dirty="0">
                <a:latin typeface="Calibri"/>
                <a:cs typeface="Calibri"/>
              </a:rPr>
              <a:t>substantive</a:t>
            </a:r>
            <a:r>
              <a:rPr sz="2400" spc="-40" dirty="0">
                <a:latin typeface="Calibri"/>
                <a:cs typeface="Calibri"/>
              </a:rPr>
              <a:t> </a:t>
            </a:r>
            <a:r>
              <a:rPr sz="2400" dirty="0">
                <a:latin typeface="Calibri"/>
                <a:cs typeface="Calibri"/>
              </a:rPr>
              <a:t>vision</a:t>
            </a:r>
            <a:r>
              <a:rPr sz="2400" spc="-35" dirty="0">
                <a:latin typeface="Calibri"/>
                <a:cs typeface="Calibri"/>
              </a:rPr>
              <a:t> </a:t>
            </a:r>
            <a:r>
              <a:rPr sz="2400" dirty="0">
                <a:latin typeface="Calibri"/>
                <a:cs typeface="Calibri"/>
              </a:rPr>
              <a:t>for</a:t>
            </a:r>
            <a:r>
              <a:rPr sz="2400" spc="-50" dirty="0">
                <a:latin typeface="Calibri"/>
                <a:cs typeface="Calibri"/>
              </a:rPr>
              <a:t> </a:t>
            </a:r>
            <a:r>
              <a:rPr sz="2400" dirty="0">
                <a:latin typeface="Calibri"/>
                <a:cs typeface="Calibri"/>
              </a:rPr>
              <a:t>both</a:t>
            </a:r>
            <a:r>
              <a:rPr sz="2400" spc="-40" dirty="0">
                <a:latin typeface="Calibri"/>
                <a:cs typeface="Calibri"/>
              </a:rPr>
              <a:t> </a:t>
            </a:r>
            <a:r>
              <a:rPr sz="2400" dirty="0">
                <a:latin typeface="Calibri"/>
                <a:cs typeface="Calibri"/>
              </a:rPr>
              <a:t>development</a:t>
            </a:r>
            <a:r>
              <a:rPr sz="2400" spc="-40" dirty="0">
                <a:latin typeface="Calibri"/>
                <a:cs typeface="Calibri"/>
              </a:rPr>
              <a:t> </a:t>
            </a:r>
            <a:r>
              <a:rPr sz="2400" dirty="0">
                <a:latin typeface="Calibri"/>
                <a:cs typeface="Calibri"/>
              </a:rPr>
              <a:t>and</a:t>
            </a:r>
            <a:r>
              <a:rPr sz="2400" spc="-45" dirty="0">
                <a:latin typeface="Calibri"/>
                <a:cs typeface="Calibri"/>
              </a:rPr>
              <a:t> </a:t>
            </a:r>
            <a:r>
              <a:rPr sz="2400" spc="-10" dirty="0">
                <a:latin typeface="Calibri"/>
                <a:cs typeface="Calibri"/>
              </a:rPr>
              <a:t>democratization </a:t>
            </a:r>
            <a:r>
              <a:rPr sz="2400" dirty="0">
                <a:latin typeface="Calibri"/>
                <a:cs typeface="Calibri"/>
              </a:rPr>
              <a:t>remained</a:t>
            </a:r>
            <a:r>
              <a:rPr sz="2400" spc="-55" dirty="0">
                <a:latin typeface="Calibri"/>
                <a:cs typeface="Calibri"/>
              </a:rPr>
              <a:t> </a:t>
            </a:r>
            <a:r>
              <a:rPr sz="2400" dirty="0">
                <a:latin typeface="Calibri"/>
                <a:cs typeface="Calibri"/>
              </a:rPr>
              <a:t>unchanged,</a:t>
            </a:r>
            <a:r>
              <a:rPr sz="2400" spc="-35" dirty="0">
                <a:latin typeface="Calibri"/>
                <a:cs typeface="Calibri"/>
              </a:rPr>
              <a:t> </a:t>
            </a:r>
            <a:r>
              <a:rPr sz="2400" dirty="0">
                <a:latin typeface="Calibri"/>
                <a:cs typeface="Calibri"/>
              </a:rPr>
              <a:t>paying</a:t>
            </a:r>
            <a:r>
              <a:rPr sz="2400" spc="-55" dirty="0">
                <a:latin typeface="Calibri"/>
                <a:cs typeface="Calibri"/>
              </a:rPr>
              <a:t> </a:t>
            </a:r>
            <a:r>
              <a:rPr sz="2400" dirty="0">
                <a:latin typeface="Calibri"/>
                <a:cs typeface="Calibri"/>
              </a:rPr>
              <a:t>too</a:t>
            </a:r>
            <a:r>
              <a:rPr sz="2400" spc="-50" dirty="0">
                <a:latin typeface="Calibri"/>
                <a:cs typeface="Calibri"/>
              </a:rPr>
              <a:t> </a:t>
            </a:r>
            <a:r>
              <a:rPr sz="2400" dirty="0">
                <a:latin typeface="Calibri"/>
                <a:cs typeface="Calibri"/>
              </a:rPr>
              <a:t>little</a:t>
            </a:r>
            <a:r>
              <a:rPr sz="2400" spc="-50" dirty="0">
                <a:latin typeface="Calibri"/>
                <a:cs typeface="Calibri"/>
              </a:rPr>
              <a:t> </a:t>
            </a:r>
            <a:r>
              <a:rPr sz="2400" dirty="0">
                <a:latin typeface="Calibri"/>
                <a:cs typeface="Calibri"/>
              </a:rPr>
              <a:t>attention</a:t>
            </a:r>
            <a:r>
              <a:rPr sz="2400" spc="-60" dirty="0">
                <a:latin typeface="Calibri"/>
                <a:cs typeface="Calibri"/>
              </a:rPr>
              <a:t> </a:t>
            </a:r>
            <a:r>
              <a:rPr sz="2400" dirty="0">
                <a:latin typeface="Calibri"/>
                <a:cs typeface="Calibri"/>
              </a:rPr>
              <a:t>to</a:t>
            </a:r>
            <a:r>
              <a:rPr sz="2400" spc="-45" dirty="0">
                <a:latin typeface="Calibri"/>
                <a:cs typeface="Calibri"/>
              </a:rPr>
              <a:t> </a:t>
            </a:r>
            <a:r>
              <a:rPr sz="2400" spc="-10" dirty="0">
                <a:latin typeface="Calibri"/>
                <a:cs typeface="Calibri"/>
              </a:rPr>
              <a:t>socio-</a:t>
            </a:r>
            <a:r>
              <a:rPr sz="2400" dirty="0">
                <a:latin typeface="Calibri"/>
                <a:cs typeface="Calibri"/>
              </a:rPr>
              <a:t>economic</a:t>
            </a:r>
            <a:r>
              <a:rPr sz="2400" spc="-50" dirty="0">
                <a:latin typeface="Calibri"/>
                <a:cs typeface="Calibri"/>
              </a:rPr>
              <a:t> </a:t>
            </a:r>
            <a:r>
              <a:rPr sz="2400" dirty="0">
                <a:latin typeface="Calibri"/>
                <a:cs typeface="Calibri"/>
              </a:rPr>
              <a:t>rights</a:t>
            </a:r>
            <a:r>
              <a:rPr sz="2400" spc="-60" dirty="0">
                <a:latin typeface="Calibri"/>
                <a:cs typeface="Calibri"/>
              </a:rPr>
              <a:t> </a:t>
            </a:r>
            <a:r>
              <a:rPr sz="2400" spc="-25" dirty="0">
                <a:latin typeface="Calibri"/>
                <a:cs typeface="Calibri"/>
              </a:rPr>
              <a:t>and </a:t>
            </a:r>
            <a:r>
              <a:rPr sz="2400" dirty="0">
                <a:latin typeface="Calibri"/>
                <a:cs typeface="Calibri"/>
              </a:rPr>
              <a:t>inclusive</a:t>
            </a:r>
            <a:r>
              <a:rPr sz="2400" spc="-25" dirty="0">
                <a:latin typeface="Calibri"/>
                <a:cs typeface="Calibri"/>
              </a:rPr>
              <a:t> </a:t>
            </a:r>
            <a:r>
              <a:rPr sz="2400" dirty="0">
                <a:latin typeface="Calibri"/>
                <a:cs typeface="Calibri"/>
              </a:rPr>
              <a:t>economic</a:t>
            </a:r>
            <a:r>
              <a:rPr sz="2400" spc="-35" dirty="0">
                <a:latin typeface="Calibri"/>
                <a:cs typeface="Calibri"/>
              </a:rPr>
              <a:t> </a:t>
            </a:r>
            <a:r>
              <a:rPr sz="2400" dirty="0">
                <a:latin typeface="Calibri"/>
                <a:cs typeface="Calibri"/>
              </a:rPr>
              <a:t>development</a:t>
            </a:r>
            <a:r>
              <a:rPr sz="2400" spc="-25" dirty="0">
                <a:latin typeface="Calibri"/>
                <a:cs typeface="Calibri"/>
              </a:rPr>
              <a:t> </a:t>
            </a:r>
            <a:r>
              <a:rPr sz="2400" dirty="0">
                <a:latin typeface="Calibri"/>
                <a:cs typeface="Calibri"/>
              </a:rPr>
              <a:t>on</a:t>
            </a:r>
            <a:r>
              <a:rPr sz="2400" spc="-30" dirty="0">
                <a:latin typeface="Calibri"/>
                <a:cs typeface="Calibri"/>
              </a:rPr>
              <a:t> </a:t>
            </a:r>
            <a:r>
              <a:rPr sz="2400" dirty="0">
                <a:latin typeface="Calibri"/>
                <a:cs typeface="Calibri"/>
              </a:rPr>
              <a:t>the</a:t>
            </a:r>
            <a:r>
              <a:rPr sz="2400" spc="-25" dirty="0">
                <a:latin typeface="Calibri"/>
                <a:cs typeface="Calibri"/>
              </a:rPr>
              <a:t> </a:t>
            </a:r>
            <a:r>
              <a:rPr sz="2400" dirty="0">
                <a:latin typeface="Calibri"/>
                <a:cs typeface="Calibri"/>
              </a:rPr>
              <a:t>one</a:t>
            </a:r>
            <a:r>
              <a:rPr sz="2400" spc="-20" dirty="0">
                <a:latin typeface="Calibri"/>
                <a:cs typeface="Calibri"/>
              </a:rPr>
              <a:t> </a:t>
            </a:r>
            <a:r>
              <a:rPr sz="2400" dirty="0">
                <a:latin typeface="Calibri"/>
                <a:cs typeface="Calibri"/>
              </a:rPr>
              <a:t>hand</a:t>
            </a:r>
            <a:r>
              <a:rPr sz="2400" spc="-30" dirty="0">
                <a:latin typeface="Calibri"/>
                <a:cs typeface="Calibri"/>
              </a:rPr>
              <a:t> </a:t>
            </a:r>
            <a:r>
              <a:rPr sz="2400" dirty="0">
                <a:latin typeface="Calibri"/>
                <a:cs typeface="Calibri"/>
              </a:rPr>
              <a:t>and</a:t>
            </a:r>
            <a:r>
              <a:rPr sz="2400" spc="-30" dirty="0">
                <a:latin typeface="Calibri"/>
                <a:cs typeface="Calibri"/>
              </a:rPr>
              <a:t> </a:t>
            </a:r>
            <a:r>
              <a:rPr sz="2400" dirty="0">
                <a:latin typeface="Calibri"/>
                <a:cs typeface="Calibri"/>
              </a:rPr>
              <a:t>to</a:t>
            </a:r>
            <a:r>
              <a:rPr sz="2400" spc="-30" dirty="0">
                <a:latin typeface="Calibri"/>
                <a:cs typeface="Calibri"/>
              </a:rPr>
              <a:t> </a:t>
            </a:r>
            <a:r>
              <a:rPr sz="2400" dirty="0">
                <a:latin typeface="Calibri"/>
                <a:cs typeface="Calibri"/>
              </a:rPr>
              <a:t>politically</a:t>
            </a:r>
            <a:r>
              <a:rPr sz="2400" spc="-45" dirty="0">
                <a:latin typeface="Calibri"/>
                <a:cs typeface="Calibri"/>
              </a:rPr>
              <a:t> </a:t>
            </a:r>
            <a:r>
              <a:rPr sz="2400" dirty="0">
                <a:latin typeface="Calibri"/>
                <a:cs typeface="Calibri"/>
              </a:rPr>
              <a:t>sensitive</a:t>
            </a:r>
            <a:r>
              <a:rPr sz="2400" spc="-20" dirty="0">
                <a:latin typeface="Calibri"/>
                <a:cs typeface="Calibri"/>
              </a:rPr>
              <a:t> </a:t>
            </a:r>
            <a:r>
              <a:rPr sz="2400" spc="-10" dirty="0">
                <a:latin typeface="Calibri"/>
                <a:cs typeface="Calibri"/>
              </a:rPr>
              <a:t>civil </a:t>
            </a:r>
            <a:r>
              <a:rPr sz="2400" dirty="0">
                <a:latin typeface="Calibri"/>
                <a:cs typeface="Calibri"/>
              </a:rPr>
              <a:t>and</a:t>
            </a:r>
            <a:r>
              <a:rPr sz="2400" spc="-50" dirty="0">
                <a:latin typeface="Calibri"/>
                <a:cs typeface="Calibri"/>
              </a:rPr>
              <a:t> </a:t>
            </a:r>
            <a:r>
              <a:rPr sz="2400" dirty="0">
                <a:latin typeface="Calibri"/>
                <a:cs typeface="Calibri"/>
              </a:rPr>
              <a:t>political</a:t>
            </a:r>
            <a:r>
              <a:rPr sz="2400" spc="-45" dirty="0">
                <a:latin typeface="Calibri"/>
                <a:cs typeface="Calibri"/>
              </a:rPr>
              <a:t> </a:t>
            </a:r>
            <a:r>
              <a:rPr sz="2400" dirty="0">
                <a:latin typeface="Calibri"/>
                <a:cs typeface="Calibri"/>
              </a:rPr>
              <a:t>rights</a:t>
            </a:r>
            <a:r>
              <a:rPr sz="2400" spc="-55" dirty="0">
                <a:latin typeface="Calibri"/>
                <a:cs typeface="Calibri"/>
              </a:rPr>
              <a:t> </a:t>
            </a:r>
            <a:r>
              <a:rPr sz="2400" dirty="0">
                <a:latin typeface="Calibri"/>
                <a:cs typeface="Calibri"/>
              </a:rPr>
              <a:t>on</a:t>
            </a:r>
            <a:r>
              <a:rPr sz="2400" spc="-40" dirty="0">
                <a:latin typeface="Calibri"/>
                <a:cs typeface="Calibri"/>
              </a:rPr>
              <a:t> </a:t>
            </a:r>
            <a:r>
              <a:rPr sz="2400" dirty="0">
                <a:latin typeface="Calibri"/>
                <a:cs typeface="Calibri"/>
              </a:rPr>
              <a:t>the</a:t>
            </a:r>
            <a:r>
              <a:rPr sz="2400" spc="-30" dirty="0">
                <a:latin typeface="Calibri"/>
                <a:cs typeface="Calibri"/>
              </a:rPr>
              <a:t> </a:t>
            </a:r>
            <a:r>
              <a:rPr sz="2400" spc="-25" dirty="0">
                <a:latin typeface="Calibri"/>
                <a:cs typeface="Calibri"/>
              </a:rPr>
              <a:t>other.</a:t>
            </a:r>
            <a:r>
              <a:rPr sz="2400" spc="-40" dirty="0">
                <a:latin typeface="Calibri"/>
                <a:cs typeface="Calibri"/>
              </a:rPr>
              <a:t> </a:t>
            </a:r>
            <a:r>
              <a:rPr sz="2400" dirty="0">
                <a:latin typeface="Calibri"/>
                <a:cs typeface="Calibri"/>
              </a:rPr>
              <a:t>The</a:t>
            </a:r>
            <a:r>
              <a:rPr sz="2400" spc="-30" dirty="0">
                <a:latin typeface="Calibri"/>
                <a:cs typeface="Calibri"/>
              </a:rPr>
              <a:t> </a:t>
            </a:r>
            <a:r>
              <a:rPr sz="2400" dirty="0">
                <a:latin typeface="Calibri"/>
                <a:cs typeface="Calibri"/>
              </a:rPr>
              <a:t>focus</a:t>
            </a:r>
            <a:r>
              <a:rPr sz="2400" spc="-40" dirty="0">
                <a:latin typeface="Calibri"/>
                <a:cs typeface="Calibri"/>
              </a:rPr>
              <a:t> </a:t>
            </a:r>
            <a:r>
              <a:rPr sz="2400" dirty="0">
                <a:latin typeface="Calibri"/>
                <a:cs typeface="Calibri"/>
              </a:rPr>
              <a:t>remains</a:t>
            </a:r>
            <a:r>
              <a:rPr sz="2400" spc="-40" dirty="0">
                <a:latin typeface="Calibri"/>
                <a:cs typeface="Calibri"/>
              </a:rPr>
              <a:t> </a:t>
            </a:r>
            <a:r>
              <a:rPr sz="2400" dirty="0">
                <a:latin typeface="Calibri"/>
                <a:cs typeface="Calibri"/>
              </a:rPr>
              <a:t>on</a:t>
            </a:r>
            <a:r>
              <a:rPr sz="2400" spc="-40" dirty="0">
                <a:latin typeface="Calibri"/>
                <a:cs typeface="Calibri"/>
              </a:rPr>
              <a:t> </a:t>
            </a:r>
            <a:r>
              <a:rPr sz="2400" dirty="0">
                <a:latin typeface="Calibri"/>
                <a:cs typeface="Calibri"/>
              </a:rPr>
              <a:t>procedural</a:t>
            </a:r>
            <a:r>
              <a:rPr sz="2400" spc="-40" dirty="0">
                <a:latin typeface="Calibri"/>
                <a:cs typeface="Calibri"/>
              </a:rPr>
              <a:t> </a:t>
            </a:r>
            <a:r>
              <a:rPr sz="2400" spc="-10" dirty="0">
                <a:latin typeface="Calibri"/>
                <a:cs typeface="Calibri"/>
              </a:rPr>
              <a:t>democracy.</a:t>
            </a:r>
            <a:endParaRPr sz="2400">
              <a:latin typeface="Calibri"/>
              <a:cs typeface="Calibri"/>
            </a:endParaRPr>
          </a:p>
        </p:txBody>
      </p:sp>
      <p:sp>
        <p:nvSpPr>
          <p:cNvPr id="4" name="object 4"/>
          <p:cNvSpPr txBox="1"/>
          <p:nvPr/>
        </p:nvSpPr>
        <p:spPr>
          <a:xfrm>
            <a:off x="471017" y="6069583"/>
            <a:ext cx="3930650" cy="574040"/>
          </a:xfrm>
          <a:prstGeom prst="rect">
            <a:avLst/>
          </a:prstGeom>
        </p:spPr>
        <p:txBody>
          <a:bodyPr vert="horz" wrap="square" lIns="0" tIns="12700" rIns="0" bIns="0" rtlCol="0">
            <a:spAutoFit/>
          </a:bodyPr>
          <a:lstStyle/>
          <a:p>
            <a:pPr marL="12700"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ctrTitle"/>
          </p:nvPr>
        </p:nvSpPr>
        <p:spPr>
          <a:prstGeom prst="rect">
            <a:avLst/>
          </a:prstGeom>
        </p:spPr>
        <p:txBody>
          <a:bodyPr vert="horz" wrap="square" lIns="0" tIns="12700" rIns="0" bIns="0" rtlCol="0">
            <a:spAutoFit/>
          </a:bodyPr>
          <a:lstStyle/>
          <a:p>
            <a:pPr marL="12700"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
        <p:nvSpPr>
          <p:cNvPr id="2" name="object 2"/>
          <p:cNvSpPr txBox="1"/>
          <p:nvPr/>
        </p:nvSpPr>
        <p:spPr>
          <a:xfrm>
            <a:off x="901395" y="1804873"/>
            <a:ext cx="9360535" cy="1763395"/>
          </a:xfrm>
          <a:prstGeom prst="rect">
            <a:avLst/>
          </a:prstGeom>
        </p:spPr>
        <p:txBody>
          <a:bodyPr vert="horz" wrap="square" lIns="0" tIns="116205" rIns="0" bIns="0" rtlCol="0">
            <a:spAutoFit/>
          </a:bodyPr>
          <a:lstStyle/>
          <a:p>
            <a:pPr marL="12700" marR="5080">
              <a:lnSpc>
                <a:spcPts val="6480"/>
              </a:lnSpc>
              <a:spcBef>
                <a:spcPts val="915"/>
              </a:spcBef>
            </a:pPr>
            <a:r>
              <a:rPr sz="6000" dirty="0">
                <a:solidFill>
                  <a:srgbClr val="3A3838"/>
                </a:solidFill>
                <a:latin typeface="Trebuchet MS"/>
                <a:cs typeface="Trebuchet MS"/>
              </a:rPr>
              <a:t>What</a:t>
            </a:r>
            <a:r>
              <a:rPr sz="6000" spc="-350" dirty="0">
                <a:solidFill>
                  <a:srgbClr val="3A3838"/>
                </a:solidFill>
                <a:latin typeface="Trebuchet MS"/>
                <a:cs typeface="Trebuchet MS"/>
              </a:rPr>
              <a:t> </a:t>
            </a:r>
            <a:r>
              <a:rPr sz="6000" dirty="0">
                <a:solidFill>
                  <a:srgbClr val="3A3838"/>
                </a:solidFill>
                <a:latin typeface="Trebuchet MS"/>
                <a:cs typeface="Trebuchet MS"/>
              </a:rPr>
              <a:t>Are</a:t>
            </a:r>
            <a:r>
              <a:rPr sz="6000" spc="-15" dirty="0">
                <a:solidFill>
                  <a:srgbClr val="3A3838"/>
                </a:solidFill>
                <a:latin typeface="Trebuchet MS"/>
                <a:cs typeface="Trebuchet MS"/>
              </a:rPr>
              <a:t> </a:t>
            </a:r>
            <a:r>
              <a:rPr sz="6000" dirty="0">
                <a:solidFill>
                  <a:srgbClr val="3A3838"/>
                </a:solidFill>
                <a:latin typeface="Trebuchet MS"/>
                <a:cs typeface="Trebuchet MS"/>
              </a:rPr>
              <a:t>Ordinary</a:t>
            </a:r>
            <a:r>
              <a:rPr sz="6000" spc="-15" dirty="0">
                <a:solidFill>
                  <a:srgbClr val="3A3838"/>
                </a:solidFill>
                <a:latin typeface="Trebuchet MS"/>
                <a:cs typeface="Trebuchet MS"/>
              </a:rPr>
              <a:t> </a:t>
            </a:r>
            <a:r>
              <a:rPr sz="6000" spc="-90" dirty="0">
                <a:solidFill>
                  <a:srgbClr val="3A3838"/>
                </a:solidFill>
                <a:latin typeface="Trebuchet MS"/>
                <a:cs typeface="Trebuchet MS"/>
              </a:rPr>
              <a:t>People’s </a:t>
            </a:r>
            <a:r>
              <a:rPr sz="6000" spc="-10" dirty="0">
                <a:solidFill>
                  <a:srgbClr val="3A3838"/>
                </a:solidFill>
                <a:latin typeface="Trebuchet MS"/>
                <a:cs typeface="Trebuchet MS"/>
              </a:rPr>
              <a:t>Priorities</a:t>
            </a:r>
            <a:endParaRPr sz="6000">
              <a:latin typeface="Trebuchet MS"/>
              <a:cs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object 55"/>
          <p:cNvSpPr txBox="1">
            <a:spLocks noGrp="1"/>
          </p:cNvSpPr>
          <p:nvPr>
            <p:ph type="title"/>
          </p:nvPr>
        </p:nvSpPr>
        <p:spPr>
          <a:xfrm>
            <a:off x="0" y="313943"/>
            <a:ext cx="10515600" cy="1057910"/>
          </a:xfrm>
          <a:prstGeom prst="rect">
            <a:avLst/>
          </a:prstGeom>
          <a:solidFill>
            <a:srgbClr val="3A3838"/>
          </a:solidFill>
        </p:spPr>
        <p:txBody>
          <a:bodyPr vert="horz" wrap="square" lIns="0" tIns="340995" rIns="0" bIns="0" rtlCol="0">
            <a:spAutoFit/>
          </a:bodyPr>
          <a:lstStyle/>
          <a:p>
            <a:pPr marL="822960" marR="1865630">
              <a:lnSpc>
                <a:spcPct val="70000"/>
              </a:lnSpc>
              <a:spcBef>
                <a:spcPts val="2685"/>
              </a:spcBef>
            </a:pPr>
            <a:r>
              <a:rPr sz="2800" spc="-470" dirty="0">
                <a:solidFill>
                  <a:srgbClr val="F1F1F1"/>
                </a:solidFill>
              </a:rPr>
              <a:t>Demands</a:t>
            </a:r>
            <a:r>
              <a:rPr sz="2800" spc="-250" dirty="0">
                <a:solidFill>
                  <a:srgbClr val="F1F1F1"/>
                </a:solidFill>
              </a:rPr>
              <a:t> </a:t>
            </a:r>
            <a:r>
              <a:rPr sz="2800" spc="-345" dirty="0">
                <a:solidFill>
                  <a:srgbClr val="F1F1F1"/>
                </a:solidFill>
              </a:rPr>
              <a:t>for</a:t>
            </a:r>
            <a:r>
              <a:rPr sz="2800" spc="-265" dirty="0">
                <a:solidFill>
                  <a:srgbClr val="F1F1F1"/>
                </a:solidFill>
              </a:rPr>
              <a:t> </a:t>
            </a:r>
            <a:r>
              <a:rPr sz="2800" spc="-380" dirty="0">
                <a:solidFill>
                  <a:srgbClr val="F1F1F1"/>
                </a:solidFill>
              </a:rPr>
              <a:t>Political</a:t>
            </a:r>
            <a:r>
              <a:rPr sz="2800" spc="-215" dirty="0">
                <a:solidFill>
                  <a:srgbClr val="F1F1F1"/>
                </a:solidFill>
              </a:rPr>
              <a:t> </a:t>
            </a:r>
            <a:r>
              <a:rPr sz="2800" spc="-395" dirty="0">
                <a:solidFill>
                  <a:srgbClr val="F1F1F1"/>
                </a:solidFill>
              </a:rPr>
              <a:t>Rights,</a:t>
            </a:r>
            <a:r>
              <a:rPr sz="2800" spc="-260" dirty="0">
                <a:solidFill>
                  <a:srgbClr val="F1F1F1"/>
                </a:solidFill>
              </a:rPr>
              <a:t> </a:t>
            </a:r>
            <a:r>
              <a:rPr sz="2800" spc="-459" dirty="0">
                <a:solidFill>
                  <a:srgbClr val="F1F1F1"/>
                </a:solidFill>
              </a:rPr>
              <a:t>Economic</a:t>
            </a:r>
            <a:r>
              <a:rPr sz="2800" spc="-225" dirty="0">
                <a:solidFill>
                  <a:srgbClr val="F1F1F1"/>
                </a:solidFill>
              </a:rPr>
              <a:t> </a:t>
            </a:r>
            <a:r>
              <a:rPr sz="2800" spc="-365" dirty="0">
                <a:solidFill>
                  <a:srgbClr val="F1F1F1"/>
                </a:solidFill>
              </a:rPr>
              <a:t>Rights</a:t>
            </a:r>
            <a:r>
              <a:rPr sz="2800" spc="-245" dirty="0">
                <a:solidFill>
                  <a:srgbClr val="F1F1F1"/>
                </a:solidFill>
              </a:rPr>
              <a:t> </a:t>
            </a:r>
            <a:r>
              <a:rPr sz="2800" spc="-475" dirty="0">
                <a:solidFill>
                  <a:srgbClr val="F1F1F1"/>
                </a:solidFill>
              </a:rPr>
              <a:t>and</a:t>
            </a:r>
            <a:r>
              <a:rPr sz="2800" spc="-270" dirty="0">
                <a:solidFill>
                  <a:srgbClr val="F1F1F1"/>
                </a:solidFill>
              </a:rPr>
              <a:t> </a:t>
            </a:r>
            <a:r>
              <a:rPr sz="2800" spc="-409" dirty="0">
                <a:solidFill>
                  <a:srgbClr val="F1F1F1"/>
                </a:solidFill>
              </a:rPr>
              <a:t>Fighting</a:t>
            </a:r>
            <a:r>
              <a:rPr sz="2800" spc="-225" dirty="0">
                <a:solidFill>
                  <a:srgbClr val="F1F1F1"/>
                </a:solidFill>
              </a:rPr>
              <a:t> </a:t>
            </a:r>
            <a:r>
              <a:rPr sz="2800" spc="-409" dirty="0">
                <a:solidFill>
                  <a:srgbClr val="F1F1F1"/>
                </a:solidFill>
              </a:rPr>
              <a:t>Corruption </a:t>
            </a:r>
            <a:r>
              <a:rPr sz="2800" spc="-290" dirty="0">
                <a:solidFill>
                  <a:srgbClr val="F1F1F1"/>
                </a:solidFill>
              </a:rPr>
              <a:t>as</a:t>
            </a:r>
            <a:r>
              <a:rPr sz="2800" spc="-275" dirty="0">
                <a:solidFill>
                  <a:srgbClr val="F1F1F1"/>
                </a:solidFill>
              </a:rPr>
              <a:t> </a:t>
            </a:r>
            <a:r>
              <a:rPr sz="2800" spc="-315" dirty="0">
                <a:solidFill>
                  <a:srgbClr val="F1F1F1"/>
                </a:solidFill>
              </a:rPr>
              <a:t>Drivers</a:t>
            </a:r>
            <a:r>
              <a:rPr sz="2800" spc="-280" dirty="0">
                <a:solidFill>
                  <a:srgbClr val="F1F1F1"/>
                </a:solidFill>
              </a:rPr>
              <a:t> </a:t>
            </a:r>
            <a:r>
              <a:rPr sz="2800" spc="-425" dirty="0">
                <a:solidFill>
                  <a:srgbClr val="F1F1F1"/>
                </a:solidFill>
              </a:rPr>
              <a:t>of</a:t>
            </a:r>
            <a:r>
              <a:rPr sz="2800" spc="-254" dirty="0">
                <a:solidFill>
                  <a:srgbClr val="F1F1F1"/>
                </a:solidFill>
              </a:rPr>
              <a:t> </a:t>
            </a:r>
            <a:r>
              <a:rPr sz="2800" spc="-470" dirty="0">
                <a:solidFill>
                  <a:srgbClr val="F1F1F1"/>
                </a:solidFill>
              </a:rPr>
              <a:t>the</a:t>
            </a:r>
            <a:r>
              <a:rPr sz="2800" spc="-260" dirty="0">
                <a:solidFill>
                  <a:srgbClr val="F1F1F1"/>
                </a:solidFill>
              </a:rPr>
              <a:t> </a:t>
            </a:r>
            <a:r>
              <a:rPr sz="2800" spc="-420" dirty="0">
                <a:solidFill>
                  <a:srgbClr val="F1F1F1"/>
                </a:solidFill>
              </a:rPr>
              <a:t>Arab</a:t>
            </a:r>
            <a:r>
              <a:rPr sz="2800" spc="-280" dirty="0">
                <a:solidFill>
                  <a:srgbClr val="F1F1F1"/>
                </a:solidFill>
              </a:rPr>
              <a:t> </a:t>
            </a:r>
            <a:r>
              <a:rPr sz="2800" spc="-340" dirty="0">
                <a:solidFill>
                  <a:srgbClr val="F1F1F1"/>
                </a:solidFill>
              </a:rPr>
              <a:t>Uprisings</a:t>
            </a:r>
            <a:r>
              <a:rPr sz="2800" spc="-260" dirty="0">
                <a:solidFill>
                  <a:srgbClr val="F1F1F1"/>
                </a:solidFill>
              </a:rPr>
              <a:t> </a:t>
            </a:r>
            <a:r>
              <a:rPr sz="2800" spc="-400" dirty="0">
                <a:solidFill>
                  <a:srgbClr val="F1F1F1"/>
                </a:solidFill>
              </a:rPr>
              <a:t>in</a:t>
            </a:r>
            <a:r>
              <a:rPr sz="2800" spc="-280" dirty="0">
                <a:solidFill>
                  <a:srgbClr val="F1F1F1"/>
                </a:solidFill>
              </a:rPr>
              <a:t> </a:t>
            </a:r>
            <a:r>
              <a:rPr sz="2800" spc="-415" dirty="0">
                <a:solidFill>
                  <a:srgbClr val="F1F1F1"/>
                </a:solidFill>
              </a:rPr>
              <a:t>Selected</a:t>
            </a:r>
            <a:r>
              <a:rPr sz="2800" spc="-240" dirty="0">
                <a:solidFill>
                  <a:srgbClr val="F1F1F1"/>
                </a:solidFill>
              </a:rPr>
              <a:t> </a:t>
            </a:r>
            <a:r>
              <a:rPr sz="2800" spc="-555" dirty="0">
                <a:solidFill>
                  <a:srgbClr val="F1F1F1"/>
                </a:solidFill>
              </a:rPr>
              <a:t>MENA</a:t>
            </a:r>
            <a:r>
              <a:rPr sz="2800" spc="-270" dirty="0">
                <a:solidFill>
                  <a:srgbClr val="F1F1F1"/>
                </a:solidFill>
              </a:rPr>
              <a:t> </a:t>
            </a:r>
            <a:r>
              <a:rPr sz="2800" spc="-405" dirty="0">
                <a:solidFill>
                  <a:srgbClr val="F1F1F1"/>
                </a:solidFill>
              </a:rPr>
              <a:t>Countries,</a:t>
            </a:r>
            <a:r>
              <a:rPr sz="2800" spc="-235" dirty="0">
                <a:solidFill>
                  <a:srgbClr val="F1F1F1"/>
                </a:solidFill>
              </a:rPr>
              <a:t> </a:t>
            </a:r>
            <a:r>
              <a:rPr sz="2800" spc="130" dirty="0">
                <a:solidFill>
                  <a:srgbClr val="F1F1F1"/>
                </a:solidFill>
              </a:rPr>
              <a:t>%</a:t>
            </a:r>
            <a:endParaRPr sz="2800"/>
          </a:p>
        </p:txBody>
      </p:sp>
      <p:grpSp>
        <p:nvGrpSpPr>
          <p:cNvPr id="63" name="Group 62" descr="Key">
            <a:extLst>
              <a:ext uri="{FF2B5EF4-FFF2-40B4-BE49-F238E27FC236}">
                <a16:creationId xmlns:a16="http://schemas.microsoft.com/office/drawing/2014/main" id="{D1B5E607-A925-F23A-BEAD-554C511C8EE3}"/>
              </a:ext>
            </a:extLst>
          </p:cNvPr>
          <p:cNvGrpSpPr/>
          <p:nvPr/>
        </p:nvGrpSpPr>
        <p:grpSpPr>
          <a:xfrm>
            <a:off x="3692652" y="1584960"/>
            <a:ext cx="4516120" cy="403860"/>
            <a:chOff x="3692652" y="1584960"/>
            <a:chExt cx="4516120" cy="403860"/>
          </a:xfrm>
        </p:grpSpPr>
        <p:grpSp>
          <p:nvGrpSpPr>
            <p:cNvPr id="46" name="object 46" descr="Key - dark grey represents political, mid grey economic, and light grey corruption"/>
            <p:cNvGrpSpPr/>
            <p:nvPr/>
          </p:nvGrpSpPr>
          <p:grpSpPr>
            <a:xfrm>
              <a:off x="3692652" y="1584960"/>
              <a:ext cx="4516120" cy="403860"/>
              <a:chOff x="3692652" y="1584960"/>
              <a:chExt cx="4516120" cy="403860"/>
            </a:xfrm>
          </p:grpSpPr>
          <p:sp>
            <p:nvSpPr>
              <p:cNvPr id="47" name="object 47"/>
              <p:cNvSpPr/>
              <p:nvPr/>
            </p:nvSpPr>
            <p:spPr>
              <a:xfrm>
                <a:off x="3692652" y="1584960"/>
                <a:ext cx="4516120" cy="403860"/>
              </a:xfrm>
              <a:custGeom>
                <a:avLst/>
                <a:gdLst/>
                <a:ahLst/>
                <a:cxnLst/>
                <a:rect l="l" t="t" r="r" b="b"/>
                <a:pathLst>
                  <a:path w="4516120" h="403860">
                    <a:moveTo>
                      <a:pt x="4515611" y="0"/>
                    </a:moveTo>
                    <a:lnTo>
                      <a:pt x="0" y="0"/>
                    </a:lnTo>
                    <a:lnTo>
                      <a:pt x="0" y="403860"/>
                    </a:lnTo>
                    <a:lnTo>
                      <a:pt x="4515611" y="403860"/>
                    </a:lnTo>
                    <a:lnTo>
                      <a:pt x="4515611" y="0"/>
                    </a:lnTo>
                    <a:close/>
                  </a:path>
                </a:pathLst>
              </a:custGeom>
              <a:solidFill>
                <a:srgbClr val="F1F1F1">
                  <a:alpha val="38822"/>
                </a:srgbClr>
              </a:solidFill>
            </p:spPr>
            <p:txBody>
              <a:bodyPr wrap="square" lIns="0" tIns="0" rIns="0" bIns="0" rtlCol="0"/>
              <a:lstStyle/>
              <a:p>
                <a:endParaRPr/>
              </a:p>
            </p:txBody>
          </p:sp>
          <p:sp>
            <p:nvSpPr>
              <p:cNvPr id="48" name="object 48"/>
              <p:cNvSpPr/>
              <p:nvPr/>
            </p:nvSpPr>
            <p:spPr>
              <a:xfrm>
                <a:off x="3953256" y="1729740"/>
                <a:ext cx="116205" cy="114300"/>
              </a:xfrm>
              <a:custGeom>
                <a:avLst/>
                <a:gdLst/>
                <a:ahLst/>
                <a:cxnLst/>
                <a:rect l="l" t="t" r="r" b="b"/>
                <a:pathLst>
                  <a:path w="116204" h="114300">
                    <a:moveTo>
                      <a:pt x="115824" y="0"/>
                    </a:moveTo>
                    <a:lnTo>
                      <a:pt x="0" y="0"/>
                    </a:lnTo>
                    <a:lnTo>
                      <a:pt x="0" y="114300"/>
                    </a:lnTo>
                    <a:lnTo>
                      <a:pt x="115824" y="114300"/>
                    </a:lnTo>
                    <a:lnTo>
                      <a:pt x="115824" y="0"/>
                    </a:lnTo>
                    <a:close/>
                  </a:path>
                </a:pathLst>
              </a:custGeom>
              <a:solidFill>
                <a:srgbClr val="878787">
                  <a:alpha val="85096"/>
                </a:srgbClr>
              </a:solidFill>
            </p:spPr>
            <p:txBody>
              <a:bodyPr wrap="square" lIns="0" tIns="0" rIns="0" bIns="0" rtlCol="0"/>
              <a:lstStyle/>
              <a:p>
                <a:endParaRPr/>
              </a:p>
            </p:txBody>
          </p:sp>
          <p:sp>
            <p:nvSpPr>
              <p:cNvPr id="49" name="object 49"/>
              <p:cNvSpPr/>
              <p:nvPr/>
            </p:nvSpPr>
            <p:spPr>
              <a:xfrm>
                <a:off x="3953256" y="1729740"/>
                <a:ext cx="116205" cy="114300"/>
              </a:xfrm>
              <a:custGeom>
                <a:avLst/>
                <a:gdLst/>
                <a:ahLst/>
                <a:cxnLst/>
                <a:rect l="l" t="t" r="r" b="b"/>
                <a:pathLst>
                  <a:path w="116204" h="114300">
                    <a:moveTo>
                      <a:pt x="0" y="114300"/>
                    </a:moveTo>
                    <a:lnTo>
                      <a:pt x="115824" y="114300"/>
                    </a:lnTo>
                    <a:lnTo>
                      <a:pt x="115824" y="0"/>
                    </a:lnTo>
                    <a:lnTo>
                      <a:pt x="0" y="0"/>
                    </a:lnTo>
                    <a:lnTo>
                      <a:pt x="0" y="114300"/>
                    </a:lnTo>
                    <a:close/>
                  </a:path>
                </a:pathLst>
              </a:custGeom>
              <a:ln w="9144">
                <a:solidFill>
                  <a:srgbClr val="FFFFFF"/>
                </a:solidFill>
              </a:ln>
            </p:spPr>
            <p:txBody>
              <a:bodyPr wrap="square" lIns="0" tIns="0" rIns="0" bIns="0" rtlCol="0"/>
              <a:lstStyle/>
              <a:p>
                <a:endParaRPr/>
              </a:p>
            </p:txBody>
          </p:sp>
          <p:sp>
            <p:nvSpPr>
              <p:cNvPr id="50" name="object 50"/>
              <p:cNvSpPr/>
              <p:nvPr/>
            </p:nvSpPr>
            <p:spPr>
              <a:xfrm>
                <a:off x="5228844" y="1729740"/>
                <a:ext cx="116205" cy="114300"/>
              </a:xfrm>
              <a:custGeom>
                <a:avLst/>
                <a:gdLst/>
                <a:ahLst/>
                <a:cxnLst/>
                <a:rect l="l" t="t" r="r" b="b"/>
                <a:pathLst>
                  <a:path w="116204" h="114300">
                    <a:moveTo>
                      <a:pt x="115824" y="0"/>
                    </a:moveTo>
                    <a:lnTo>
                      <a:pt x="0" y="0"/>
                    </a:lnTo>
                    <a:lnTo>
                      <a:pt x="0" y="114300"/>
                    </a:lnTo>
                    <a:lnTo>
                      <a:pt x="115824" y="114300"/>
                    </a:lnTo>
                    <a:lnTo>
                      <a:pt x="115824" y="0"/>
                    </a:lnTo>
                    <a:close/>
                  </a:path>
                </a:pathLst>
              </a:custGeom>
              <a:solidFill>
                <a:srgbClr val="A4A4A4">
                  <a:alpha val="85096"/>
                </a:srgbClr>
              </a:solidFill>
            </p:spPr>
            <p:txBody>
              <a:bodyPr wrap="square" lIns="0" tIns="0" rIns="0" bIns="0" rtlCol="0"/>
              <a:lstStyle/>
              <a:p>
                <a:endParaRPr/>
              </a:p>
            </p:txBody>
          </p:sp>
          <p:sp>
            <p:nvSpPr>
              <p:cNvPr id="51" name="object 51"/>
              <p:cNvSpPr/>
              <p:nvPr/>
            </p:nvSpPr>
            <p:spPr>
              <a:xfrm>
                <a:off x="5228844" y="1729740"/>
                <a:ext cx="116205" cy="114300"/>
              </a:xfrm>
              <a:custGeom>
                <a:avLst/>
                <a:gdLst/>
                <a:ahLst/>
                <a:cxnLst/>
                <a:rect l="l" t="t" r="r" b="b"/>
                <a:pathLst>
                  <a:path w="116204" h="114300">
                    <a:moveTo>
                      <a:pt x="0" y="114300"/>
                    </a:moveTo>
                    <a:lnTo>
                      <a:pt x="115824" y="114300"/>
                    </a:lnTo>
                    <a:lnTo>
                      <a:pt x="115824" y="0"/>
                    </a:lnTo>
                    <a:lnTo>
                      <a:pt x="0" y="0"/>
                    </a:lnTo>
                    <a:lnTo>
                      <a:pt x="0" y="114300"/>
                    </a:lnTo>
                    <a:close/>
                  </a:path>
                </a:pathLst>
              </a:custGeom>
              <a:ln w="9144">
                <a:solidFill>
                  <a:srgbClr val="FFFFFF"/>
                </a:solidFill>
              </a:ln>
            </p:spPr>
            <p:txBody>
              <a:bodyPr wrap="square" lIns="0" tIns="0" rIns="0" bIns="0" rtlCol="0"/>
              <a:lstStyle/>
              <a:p>
                <a:endParaRPr/>
              </a:p>
            </p:txBody>
          </p:sp>
          <p:sp>
            <p:nvSpPr>
              <p:cNvPr id="52" name="object 52"/>
              <p:cNvSpPr/>
              <p:nvPr/>
            </p:nvSpPr>
            <p:spPr>
              <a:xfrm>
                <a:off x="6720840" y="1729740"/>
                <a:ext cx="114300" cy="114300"/>
              </a:xfrm>
              <a:custGeom>
                <a:avLst/>
                <a:gdLst/>
                <a:ahLst/>
                <a:cxnLst/>
                <a:rect l="l" t="t" r="r" b="b"/>
                <a:pathLst>
                  <a:path w="114300" h="114300">
                    <a:moveTo>
                      <a:pt x="114300" y="0"/>
                    </a:moveTo>
                    <a:lnTo>
                      <a:pt x="0" y="0"/>
                    </a:lnTo>
                    <a:lnTo>
                      <a:pt x="0" y="114300"/>
                    </a:lnTo>
                    <a:lnTo>
                      <a:pt x="114300" y="114300"/>
                    </a:lnTo>
                    <a:lnTo>
                      <a:pt x="114300" y="0"/>
                    </a:lnTo>
                    <a:close/>
                  </a:path>
                </a:pathLst>
              </a:custGeom>
              <a:solidFill>
                <a:srgbClr val="CACACA">
                  <a:alpha val="85096"/>
                </a:srgbClr>
              </a:solidFill>
            </p:spPr>
            <p:txBody>
              <a:bodyPr wrap="square" lIns="0" tIns="0" rIns="0" bIns="0" rtlCol="0"/>
              <a:lstStyle/>
              <a:p>
                <a:endParaRPr/>
              </a:p>
            </p:txBody>
          </p:sp>
          <p:sp>
            <p:nvSpPr>
              <p:cNvPr id="53" name="object 53"/>
              <p:cNvSpPr/>
              <p:nvPr/>
            </p:nvSpPr>
            <p:spPr>
              <a:xfrm>
                <a:off x="6720840" y="1729740"/>
                <a:ext cx="114300" cy="114300"/>
              </a:xfrm>
              <a:custGeom>
                <a:avLst/>
                <a:gdLst/>
                <a:ahLst/>
                <a:cxnLst/>
                <a:rect l="l" t="t" r="r" b="b"/>
                <a:pathLst>
                  <a:path w="114300" h="114300">
                    <a:moveTo>
                      <a:pt x="0" y="114300"/>
                    </a:moveTo>
                    <a:lnTo>
                      <a:pt x="114300" y="114300"/>
                    </a:lnTo>
                    <a:lnTo>
                      <a:pt x="114300" y="0"/>
                    </a:lnTo>
                    <a:lnTo>
                      <a:pt x="0" y="0"/>
                    </a:lnTo>
                    <a:lnTo>
                      <a:pt x="0" y="114300"/>
                    </a:lnTo>
                    <a:close/>
                  </a:path>
                </a:pathLst>
              </a:custGeom>
              <a:ln w="9144">
                <a:solidFill>
                  <a:srgbClr val="FFFFFF"/>
                </a:solidFill>
              </a:ln>
            </p:spPr>
            <p:txBody>
              <a:bodyPr wrap="square" lIns="0" tIns="0" rIns="0" bIns="0" rtlCol="0"/>
              <a:lstStyle/>
              <a:p>
                <a:endParaRPr/>
              </a:p>
            </p:txBody>
          </p:sp>
        </p:grpSp>
        <p:sp>
          <p:nvSpPr>
            <p:cNvPr id="54" name="object 54"/>
            <p:cNvSpPr txBox="1"/>
            <p:nvPr/>
          </p:nvSpPr>
          <p:spPr>
            <a:xfrm>
              <a:off x="3692652" y="1584960"/>
              <a:ext cx="4516120" cy="403860"/>
            </a:xfrm>
            <a:prstGeom prst="rect">
              <a:avLst/>
            </a:prstGeom>
          </p:spPr>
          <p:txBody>
            <a:bodyPr vert="horz" wrap="square" lIns="0" tIns="46990" rIns="0" bIns="0" rtlCol="0">
              <a:spAutoFit/>
            </a:bodyPr>
            <a:lstStyle/>
            <a:p>
              <a:pPr marL="429259">
                <a:lnSpc>
                  <a:spcPct val="100000"/>
                </a:lnSpc>
                <a:spcBef>
                  <a:spcPts val="370"/>
                </a:spcBef>
                <a:tabLst>
                  <a:tab pos="1704975" algn="l"/>
                  <a:tab pos="3195955" algn="l"/>
                </a:tabLst>
              </a:pPr>
              <a:r>
                <a:rPr sz="1800" spc="-10" dirty="0">
                  <a:latin typeface="Arial"/>
                  <a:cs typeface="Arial"/>
                </a:rPr>
                <a:t>Political</a:t>
              </a:r>
              <a:r>
                <a:rPr sz="1800" dirty="0">
                  <a:latin typeface="Arial"/>
                  <a:cs typeface="Arial"/>
                </a:rPr>
                <a:t>	</a:t>
              </a:r>
              <a:r>
                <a:rPr sz="1800" spc="-10" dirty="0">
                  <a:latin typeface="Arial"/>
                  <a:cs typeface="Arial"/>
                </a:rPr>
                <a:t>Economic</a:t>
              </a:r>
              <a:r>
                <a:rPr sz="1800" dirty="0">
                  <a:latin typeface="Arial"/>
                  <a:cs typeface="Arial"/>
                </a:rPr>
                <a:t>	</a:t>
              </a:r>
              <a:r>
                <a:rPr sz="1800" spc="-10" dirty="0">
                  <a:latin typeface="Arial"/>
                  <a:cs typeface="Arial"/>
                </a:rPr>
                <a:t>Corruption</a:t>
              </a:r>
              <a:endParaRPr sz="1800">
                <a:latin typeface="Arial"/>
                <a:cs typeface="Arial"/>
              </a:endParaRPr>
            </a:p>
          </p:txBody>
        </p:sp>
      </p:grpSp>
      <p:grpSp>
        <p:nvGrpSpPr>
          <p:cNvPr id="57" name="Group 56" descr="Egypt">
            <a:extLst>
              <a:ext uri="{FF2B5EF4-FFF2-40B4-BE49-F238E27FC236}">
                <a16:creationId xmlns:a16="http://schemas.microsoft.com/office/drawing/2014/main" id="{C338C9E7-D793-0C0D-D110-ECFD4D13BA97}"/>
              </a:ext>
            </a:extLst>
          </p:cNvPr>
          <p:cNvGrpSpPr/>
          <p:nvPr/>
        </p:nvGrpSpPr>
        <p:grpSpPr>
          <a:xfrm>
            <a:off x="917447" y="2668523"/>
            <a:ext cx="1429640" cy="2877820"/>
            <a:chOff x="917447" y="2668523"/>
            <a:chExt cx="1429640" cy="2877820"/>
          </a:xfrm>
        </p:grpSpPr>
        <p:sp>
          <p:nvSpPr>
            <p:cNvPr id="40" name="object 40"/>
            <p:cNvSpPr txBox="1"/>
            <p:nvPr/>
          </p:nvSpPr>
          <p:spPr>
            <a:xfrm>
              <a:off x="1327785" y="5246623"/>
              <a:ext cx="6102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Egypt</a:t>
              </a:r>
              <a:endParaRPr sz="1800">
                <a:latin typeface="Arial"/>
                <a:cs typeface="Arial"/>
              </a:endParaRPr>
            </a:p>
          </p:txBody>
        </p:sp>
        <p:sp>
          <p:nvSpPr>
            <p:cNvPr id="2" name="object 2" descr="Bar representing 'Political' in Egypt. Represents 31.3%."/>
            <p:cNvSpPr/>
            <p:nvPr/>
          </p:nvSpPr>
          <p:spPr>
            <a:xfrm>
              <a:off x="917447" y="4134611"/>
              <a:ext cx="477520" cy="1007744"/>
            </a:xfrm>
            <a:custGeom>
              <a:avLst/>
              <a:gdLst/>
              <a:ahLst/>
              <a:cxnLst/>
              <a:rect l="l" t="t" r="r" b="b"/>
              <a:pathLst>
                <a:path w="477519" h="1007745">
                  <a:moveTo>
                    <a:pt x="0" y="1007363"/>
                  </a:moveTo>
                  <a:lnTo>
                    <a:pt x="477012" y="1007363"/>
                  </a:lnTo>
                  <a:lnTo>
                    <a:pt x="477012" y="0"/>
                  </a:lnTo>
                  <a:lnTo>
                    <a:pt x="0" y="0"/>
                  </a:lnTo>
                  <a:lnTo>
                    <a:pt x="0" y="1007363"/>
                  </a:lnTo>
                  <a:close/>
                </a:path>
              </a:pathLst>
            </a:custGeom>
            <a:ln w="9144">
              <a:solidFill>
                <a:srgbClr val="FFFFFF"/>
              </a:solidFill>
            </a:ln>
          </p:spPr>
          <p:txBody>
            <a:bodyPr wrap="square" lIns="0" tIns="0" rIns="0" bIns="0" rtlCol="0"/>
            <a:lstStyle/>
            <a:p>
              <a:endParaRPr/>
            </a:p>
          </p:txBody>
        </p:sp>
        <p:sp>
          <p:nvSpPr>
            <p:cNvPr id="22" name="object 22"/>
            <p:cNvSpPr txBox="1"/>
            <p:nvPr/>
          </p:nvSpPr>
          <p:spPr>
            <a:xfrm>
              <a:off x="917447" y="4134611"/>
              <a:ext cx="477520" cy="1007744"/>
            </a:xfrm>
            <a:prstGeom prst="rect">
              <a:avLst/>
            </a:prstGeom>
            <a:solidFill>
              <a:srgbClr val="878787">
                <a:alpha val="85096"/>
              </a:srgbClr>
            </a:solidFill>
          </p:spPr>
          <p:txBody>
            <a:bodyPr vert="horz" wrap="square" lIns="0" tIns="44450" rIns="0" bIns="0" rtlCol="0">
              <a:spAutoFit/>
            </a:bodyPr>
            <a:lstStyle/>
            <a:p>
              <a:pPr marL="15875">
                <a:lnSpc>
                  <a:spcPct val="100000"/>
                </a:lnSpc>
                <a:spcBef>
                  <a:spcPts val="350"/>
                </a:spcBef>
              </a:pPr>
              <a:r>
                <a:rPr sz="1800" spc="-20" dirty="0">
                  <a:latin typeface="Arial"/>
                  <a:cs typeface="Arial"/>
                </a:rPr>
                <a:t>31.3</a:t>
              </a:r>
              <a:endParaRPr sz="1800">
                <a:latin typeface="Arial"/>
                <a:cs typeface="Arial"/>
              </a:endParaRPr>
            </a:p>
          </p:txBody>
        </p:sp>
        <p:sp>
          <p:nvSpPr>
            <p:cNvPr id="8" name="object 8" descr="Bar representing 'Economic' in Egypt. Represents 76.9%."/>
            <p:cNvSpPr/>
            <p:nvPr/>
          </p:nvSpPr>
          <p:spPr>
            <a:xfrm>
              <a:off x="1394460" y="2668523"/>
              <a:ext cx="477520" cy="2473960"/>
            </a:xfrm>
            <a:custGeom>
              <a:avLst/>
              <a:gdLst/>
              <a:ahLst/>
              <a:cxnLst/>
              <a:rect l="l" t="t" r="r" b="b"/>
              <a:pathLst>
                <a:path w="477519" h="2473960">
                  <a:moveTo>
                    <a:pt x="0" y="2473452"/>
                  </a:moveTo>
                  <a:lnTo>
                    <a:pt x="477012" y="2473452"/>
                  </a:lnTo>
                  <a:lnTo>
                    <a:pt x="477012" y="0"/>
                  </a:lnTo>
                  <a:lnTo>
                    <a:pt x="0" y="0"/>
                  </a:lnTo>
                  <a:lnTo>
                    <a:pt x="0" y="2473452"/>
                  </a:lnTo>
                  <a:close/>
                </a:path>
              </a:pathLst>
            </a:custGeom>
            <a:ln w="9144">
              <a:solidFill>
                <a:srgbClr val="FFFFFF"/>
              </a:solidFill>
            </a:ln>
          </p:spPr>
          <p:txBody>
            <a:bodyPr wrap="square" lIns="0" tIns="0" rIns="0" bIns="0" rtlCol="0"/>
            <a:lstStyle/>
            <a:p>
              <a:endParaRPr/>
            </a:p>
          </p:txBody>
        </p:sp>
        <p:sp>
          <p:nvSpPr>
            <p:cNvPr id="28" name="object 28"/>
            <p:cNvSpPr txBox="1"/>
            <p:nvPr/>
          </p:nvSpPr>
          <p:spPr>
            <a:xfrm>
              <a:off x="1394460" y="2668523"/>
              <a:ext cx="477520" cy="2473960"/>
            </a:xfrm>
            <a:prstGeom prst="rect">
              <a:avLst/>
            </a:prstGeom>
            <a:solidFill>
              <a:srgbClr val="A4A4A4">
                <a:alpha val="85096"/>
              </a:srgbClr>
            </a:solidFill>
          </p:spPr>
          <p:txBody>
            <a:bodyPr vert="horz" wrap="square" lIns="0" tIns="43815" rIns="0" bIns="0" rtlCol="0">
              <a:spAutoFit/>
            </a:bodyPr>
            <a:lstStyle/>
            <a:p>
              <a:pPr marL="15240">
                <a:lnSpc>
                  <a:spcPct val="100000"/>
                </a:lnSpc>
                <a:spcBef>
                  <a:spcPts val="345"/>
                </a:spcBef>
              </a:pPr>
              <a:r>
                <a:rPr sz="1800" spc="-20" dirty="0">
                  <a:latin typeface="Arial"/>
                  <a:cs typeface="Arial"/>
                </a:rPr>
                <a:t>76.9</a:t>
              </a:r>
              <a:endParaRPr sz="1800">
                <a:latin typeface="Arial"/>
                <a:cs typeface="Arial"/>
              </a:endParaRPr>
            </a:p>
          </p:txBody>
        </p:sp>
        <p:sp>
          <p:nvSpPr>
            <p:cNvPr id="14" name="object 14" descr="Bar representing 'Corruption' in Egypt. Represents 41.1%."/>
            <p:cNvSpPr/>
            <p:nvPr/>
          </p:nvSpPr>
          <p:spPr>
            <a:xfrm>
              <a:off x="1871472" y="3819144"/>
              <a:ext cx="475615" cy="1323340"/>
            </a:xfrm>
            <a:custGeom>
              <a:avLst/>
              <a:gdLst/>
              <a:ahLst/>
              <a:cxnLst/>
              <a:rect l="l" t="t" r="r" b="b"/>
              <a:pathLst>
                <a:path w="475614" h="1323339">
                  <a:moveTo>
                    <a:pt x="0" y="1322831"/>
                  </a:moveTo>
                  <a:lnTo>
                    <a:pt x="475488" y="1322831"/>
                  </a:lnTo>
                  <a:lnTo>
                    <a:pt x="475488" y="0"/>
                  </a:lnTo>
                  <a:lnTo>
                    <a:pt x="0" y="0"/>
                  </a:lnTo>
                  <a:lnTo>
                    <a:pt x="0" y="1322831"/>
                  </a:lnTo>
                  <a:close/>
                </a:path>
              </a:pathLst>
            </a:custGeom>
            <a:ln w="9144">
              <a:solidFill>
                <a:srgbClr val="FFFFFF"/>
              </a:solidFill>
            </a:ln>
          </p:spPr>
          <p:txBody>
            <a:bodyPr wrap="square" lIns="0" tIns="0" rIns="0" bIns="0" rtlCol="0"/>
            <a:lstStyle/>
            <a:p>
              <a:endParaRPr/>
            </a:p>
          </p:txBody>
        </p:sp>
        <p:sp>
          <p:nvSpPr>
            <p:cNvPr id="34" name="object 34"/>
            <p:cNvSpPr txBox="1"/>
            <p:nvPr/>
          </p:nvSpPr>
          <p:spPr>
            <a:xfrm>
              <a:off x="1871472" y="3819144"/>
              <a:ext cx="475615" cy="1323340"/>
            </a:xfrm>
            <a:prstGeom prst="rect">
              <a:avLst/>
            </a:prstGeom>
            <a:solidFill>
              <a:srgbClr val="CACACA">
                <a:alpha val="85096"/>
              </a:srgbClr>
            </a:solidFill>
          </p:spPr>
          <p:txBody>
            <a:bodyPr vert="horz" wrap="square" lIns="0" tIns="44450" rIns="0" bIns="0" rtlCol="0">
              <a:spAutoFit/>
            </a:bodyPr>
            <a:lstStyle/>
            <a:p>
              <a:pPr marL="14604">
                <a:lnSpc>
                  <a:spcPct val="100000"/>
                </a:lnSpc>
                <a:spcBef>
                  <a:spcPts val="350"/>
                </a:spcBef>
              </a:pPr>
              <a:r>
                <a:rPr sz="1800" spc="-20" dirty="0">
                  <a:latin typeface="Arial"/>
                  <a:cs typeface="Arial"/>
                </a:rPr>
                <a:t>41.1</a:t>
              </a:r>
              <a:endParaRPr sz="1800" dirty="0">
                <a:latin typeface="Arial"/>
                <a:cs typeface="Arial"/>
              </a:endParaRPr>
            </a:p>
          </p:txBody>
        </p:sp>
      </p:grpSp>
      <p:grpSp>
        <p:nvGrpSpPr>
          <p:cNvPr id="58" name="Group 57" descr="Iraq">
            <a:extLst>
              <a:ext uri="{FF2B5EF4-FFF2-40B4-BE49-F238E27FC236}">
                <a16:creationId xmlns:a16="http://schemas.microsoft.com/office/drawing/2014/main" id="{7AC8DC8C-52A7-03C0-370E-FDB9B0DCE3D6}"/>
              </a:ext>
            </a:extLst>
          </p:cNvPr>
          <p:cNvGrpSpPr/>
          <p:nvPr/>
        </p:nvGrpSpPr>
        <p:grpSpPr>
          <a:xfrm>
            <a:off x="2656332" y="2955035"/>
            <a:ext cx="1430020" cy="2591308"/>
            <a:chOff x="2656332" y="2955035"/>
            <a:chExt cx="1430020" cy="2591308"/>
          </a:xfrm>
        </p:grpSpPr>
        <p:sp>
          <p:nvSpPr>
            <p:cNvPr id="41" name="object 41"/>
            <p:cNvSpPr txBox="1"/>
            <p:nvPr/>
          </p:nvSpPr>
          <p:spPr>
            <a:xfrm>
              <a:off x="3162045" y="5246623"/>
              <a:ext cx="419734"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Arial"/>
                  <a:cs typeface="Arial"/>
                </a:rPr>
                <a:t>Iraq</a:t>
              </a:r>
              <a:endParaRPr sz="1800">
                <a:latin typeface="Arial"/>
                <a:cs typeface="Arial"/>
              </a:endParaRPr>
            </a:p>
          </p:txBody>
        </p:sp>
        <p:sp>
          <p:nvSpPr>
            <p:cNvPr id="3" name="object 3" descr="Bar representing 'Political' in Iraq. Represents 47.8%."/>
            <p:cNvSpPr/>
            <p:nvPr/>
          </p:nvSpPr>
          <p:spPr>
            <a:xfrm>
              <a:off x="2656332" y="3604259"/>
              <a:ext cx="477520" cy="1537970"/>
            </a:xfrm>
            <a:custGeom>
              <a:avLst/>
              <a:gdLst/>
              <a:ahLst/>
              <a:cxnLst/>
              <a:rect l="l" t="t" r="r" b="b"/>
              <a:pathLst>
                <a:path w="477519" h="1537970">
                  <a:moveTo>
                    <a:pt x="0" y="1537715"/>
                  </a:moveTo>
                  <a:lnTo>
                    <a:pt x="477012" y="1537715"/>
                  </a:lnTo>
                  <a:lnTo>
                    <a:pt x="477012" y="0"/>
                  </a:lnTo>
                  <a:lnTo>
                    <a:pt x="0" y="0"/>
                  </a:lnTo>
                  <a:lnTo>
                    <a:pt x="0" y="1537715"/>
                  </a:lnTo>
                  <a:close/>
                </a:path>
              </a:pathLst>
            </a:custGeom>
            <a:ln w="9144">
              <a:solidFill>
                <a:srgbClr val="FFFFFF"/>
              </a:solidFill>
            </a:ln>
          </p:spPr>
          <p:txBody>
            <a:bodyPr wrap="square" lIns="0" tIns="0" rIns="0" bIns="0" rtlCol="0"/>
            <a:lstStyle/>
            <a:p>
              <a:endParaRPr/>
            </a:p>
          </p:txBody>
        </p:sp>
        <p:sp>
          <p:nvSpPr>
            <p:cNvPr id="23" name="object 23"/>
            <p:cNvSpPr txBox="1"/>
            <p:nvPr/>
          </p:nvSpPr>
          <p:spPr>
            <a:xfrm>
              <a:off x="2656332" y="3604259"/>
              <a:ext cx="477520" cy="1537970"/>
            </a:xfrm>
            <a:prstGeom prst="rect">
              <a:avLst/>
            </a:prstGeom>
            <a:solidFill>
              <a:srgbClr val="878787">
                <a:alpha val="85096"/>
              </a:srgbClr>
            </a:solidFill>
          </p:spPr>
          <p:txBody>
            <a:bodyPr vert="horz" wrap="square" lIns="0" tIns="43815" rIns="0" bIns="0" rtlCol="0">
              <a:spAutoFit/>
            </a:bodyPr>
            <a:lstStyle/>
            <a:p>
              <a:pPr marL="15875">
                <a:lnSpc>
                  <a:spcPct val="100000"/>
                </a:lnSpc>
                <a:spcBef>
                  <a:spcPts val="345"/>
                </a:spcBef>
              </a:pPr>
              <a:r>
                <a:rPr sz="1800" spc="-20" dirty="0">
                  <a:latin typeface="Arial"/>
                  <a:cs typeface="Arial"/>
                </a:rPr>
                <a:t>47.8</a:t>
              </a:r>
              <a:endParaRPr sz="1800">
                <a:latin typeface="Arial"/>
                <a:cs typeface="Arial"/>
              </a:endParaRPr>
            </a:p>
          </p:txBody>
        </p:sp>
        <p:sp>
          <p:nvSpPr>
            <p:cNvPr id="9" name="object 9" descr="Bar representing 'Economic' in Iraq. Represents 68%."/>
            <p:cNvSpPr/>
            <p:nvPr/>
          </p:nvSpPr>
          <p:spPr>
            <a:xfrm>
              <a:off x="3133344" y="2955035"/>
              <a:ext cx="475615" cy="2186940"/>
            </a:xfrm>
            <a:custGeom>
              <a:avLst/>
              <a:gdLst/>
              <a:ahLst/>
              <a:cxnLst/>
              <a:rect l="l" t="t" r="r" b="b"/>
              <a:pathLst>
                <a:path w="475614" h="2186940">
                  <a:moveTo>
                    <a:pt x="0" y="2186940"/>
                  </a:moveTo>
                  <a:lnTo>
                    <a:pt x="475487" y="2186940"/>
                  </a:lnTo>
                  <a:lnTo>
                    <a:pt x="475487" y="0"/>
                  </a:lnTo>
                  <a:lnTo>
                    <a:pt x="0" y="0"/>
                  </a:lnTo>
                  <a:lnTo>
                    <a:pt x="0" y="2186940"/>
                  </a:lnTo>
                  <a:close/>
                </a:path>
              </a:pathLst>
            </a:custGeom>
            <a:ln w="9144">
              <a:solidFill>
                <a:srgbClr val="FFFFFF"/>
              </a:solidFill>
            </a:ln>
          </p:spPr>
          <p:txBody>
            <a:bodyPr wrap="square" lIns="0" tIns="0" rIns="0" bIns="0" rtlCol="0"/>
            <a:lstStyle/>
            <a:p>
              <a:endParaRPr/>
            </a:p>
          </p:txBody>
        </p:sp>
        <p:sp>
          <p:nvSpPr>
            <p:cNvPr id="29" name="object 29"/>
            <p:cNvSpPr txBox="1"/>
            <p:nvPr/>
          </p:nvSpPr>
          <p:spPr>
            <a:xfrm>
              <a:off x="3133344" y="2955035"/>
              <a:ext cx="475615" cy="2186940"/>
            </a:xfrm>
            <a:prstGeom prst="rect">
              <a:avLst/>
            </a:prstGeom>
            <a:solidFill>
              <a:srgbClr val="A4A4A4">
                <a:alpha val="85096"/>
              </a:srgbClr>
            </a:solidFill>
          </p:spPr>
          <p:txBody>
            <a:bodyPr vert="horz" wrap="square" lIns="0" tIns="43180" rIns="0" bIns="0" rtlCol="0">
              <a:spAutoFit/>
            </a:bodyPr>
            <a:lstStyle/>
            <a:p>
              <a:pPr marL="111125">
                <a:lnSpc>
                  <a:spcPct val="100000"/>
                </a:lnSpc>
                <a:spcBef>
                  <a:spcPts val="340"/>
                </a:spcBef>
              </a:pPr>
              <a:r>
                <a:rPr sz="1800" spc="-25" dirty="0">
                  <a:latin typeface="Arial"/>
                  <a:cs typeface="Arial"/>
                </a:rPr>
                <a:t>68</a:t>
              </a:r>
              <a:endParaRPr sz="1800">
                <a:latin typeface="Arial"/>
                <a:cs typeface="Arial"/>
              </a:endParaRPr>
            </a:p>
          </p:txBody>
        </p:sp>
        <p:sp>
          <p:nvSpPr>
            <p:cNvPr id="15" name="object 15" descr="Bar representing 'Corruption' in Iraq. Represents 50.5%."/>
            <p:cNvSpPr/>
            <p:nvPr/>
          </p:nvSpPr>
          <p:spPr>
            <a:xfrm>
              <a:off x="3608832" y="3517391"/>
              <a:ext cx="477520" cy="1624965"/>
            </a:xfrm>
            <a:custGeom>
              <a:avLst/>
              <a:gdLst/>
              <a:ahLst/>
              <a:cxnLst/>
              <a:rect l="l" t="t" r="r" b="b"/>
              <a:pathLst>
                <a:path w="477520" h="1624964">
                  <a:moveTo>
                    <a:pt x="0" y="1624584"/>
                  </a:moveTo>
                  <a:lnTo>
                    <a:pt x="477012" y="1624584"/>
                  </a:lnTo>
                  <a:lnTo>
                    <a:pt x="477012" y="0"/>
                  </a:lnTo>
                  <a:lnTo>
                    <a:pt x="0" y="0"/>
                  </a:lnTo>
                  <a:lnTo>
                    <a:pt x="0" y="1624584"/>
                  </a:lnTo>
                  <a:close/>
                </a:path>
              </a:pathLst>
            </a:custGeom>
            <a:ln w="9143">
              <a:solidFill>
                <a:srgbClr val="FFFFFF"/>
              </a:solidFill>
            </a:ln>
          </p:spPr>
          <p:txBody>
            <a:bodyPr wrap="square" lIns="0" tIns="0" rIns="0" bIns="0" rtlCol="0"/>
            <a:lstStyle/>
            <a:p>
              <a:endParaRPr/>
            </a:p>
          </p:txBody>
        </p:sp>
        <p:sp>
          <p:nvSpPr>
            <p:cNvPr id="35" name="object 35"/>
            <p:cNvSpPr txBox="1"/>
            <p:nvPr/>
          </p:nvSpPr>
          <p:spPr>
            <a:xfrm>
              <a:off x="3608832" y="3517391"/>
              <a:ext cx="477520" cy="1624965"/>
            </a:xfrm>
            <a:prstGeom prst="rect">
              <a:avLst/>
            </a:prstGeom>
            <a:solidFill>
              <a:srgbClr val="CACACA">
                <a:alpha val="85096"/>
              </a:srgbClr>
            </a:solidFill>
          </p:spPr>
          <p:txBody>
            <a:bodyPr vert="horz" wrap="square" lIns="0" tIns="43815" rIns="0" bIns="0" rtlCol="0">
              <a:spAutoFit/>
            </a:bodyPr>
            <a:lstStyle/>
            <a:p>
              <a:pPr marL="15875">
                <a:lnSpc>
                  <a:spcPct val="100000"/>
                </a:lnSpc>
                <a:spcBef>
                  <a:spcPts val="345"/>
                </a:spcBef>
              </a:pPr>
              <a:r>
                <a:rPr sz="1800" spc="-20" dirty="0">
                  <a:latin typeface="Arial"/>
                  <a:cs typeface="Arial"/>
                </a:rPr>
                <a:t>50.5</a:t>
              </a:r>
              <a:endParaRPr sz="1800" dirty="0">
                <a:latin typeface="Arial"/>
                <a:cs typeface="Arial"/>
              </a:endParaRPr>
            </a:p>
          </p:txBody>
        </p:sp>
      </p:grpSp>
      <p:grpSp>
        <p:nvGrpSpPr>
          <p:cNvPr id="59" name="Group 58" descr="Jordan">
            <a:extLst>
              <a:ext uri="{FF2B5EF4-FFF2-40B4-BE49-F238E27FC236}">
                <a16:creationId xmlns:a16="http://schemas.microsoft.com/office/drawing/2014/main" id="{6A64A48C-D303-5FF9-AF2C-F7B81F124266}"/>
              </a:ext>
            </a:extLst>
          </p:cNvPr>
          <p:cNvGrpSpPr/>
          <p:nvPr/>
        </p:nvGrpSpPr>
        <p:grpSpPr>
          <a:xfrm>
            <a:off x="4395215" y="2436876"/>
            <a:ext cx="1430020" cy="3109467"/>
            <a:chOff x="4395215" y="2436876"/>
            <a:chExt cx="1430020" cy="3109467"/>
          </a:xfrm>
        </p:grpSpPr>
        <p:sp>
          <p:nvSpPr>
            <p:cNvPr id="42" name="object 42"/>
            <p:cNvSpPr txBox="1"/>
            <p:nvPr/>
          </p:nvSpPr>
          <p:spPr>
            <a:xfrm>
              <a:off x="4748276" y="5246623"/>
              <a:ext cx="7245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Jordan</a:t>
              </a:r>
              <a:endParaRPr sz="1800">
                <a:latin typeface="Arial"/>
                <a:cs typeface="Arial"/>
              </a:endParaRPr>
            </a:p>
          </p:txBody>
        </p:sp>
        <p:sp>
          <p:nvSpPr>
            <p:cNvPr id="4" name="object 4" descr="Bar representing 'Political' in Jordan. Represents 22.1%."/>
            <p:cNvSpPr/>
            <p:nvPr/>
          </p:nvSpPr>
          <p:spPr>
            <a:xfrm>
              <a:off x="4395215" y="4430267"/>
              <a:ext cx="477520" cy="711835"/>
            </a:xfrm>
            <a:custGeom>
              <a:avLst/>
              <a:gdLst/>
              <a:ahLst/>
              <a:cxnLst/>
              <a:rect l="l" t="t" r="r" b="b"/>
              <a:pathLst>
                <a:path w="477520" h="711835">
                  <a:moveTo>
                    <a:pt x="0" y="711707"/>
                  </a:moveTo>
                  <a:lnTo>
                    <a:pt x="477012" y="711707"/>
                  </a:lnTo>
                  <a:lnTo>
                    <a:pt x="477012" y="0"/>
                  </a:lnTo>
                  <a:lnTo>
                    <a:pt x="0" y="0"/>
                  </a:lnTo>
                  <a:lnTo>
                    <a:pt x="0" y="711707"/>
                  </a:lnTo>
                  <a:close/>
                </a:path>
              </a:pathLst>
            </a:custGeom>
            <a:ln w="9144">
              <a:solidFill>
                <a:srgbClr val="FFFFFF"/>
              </a:solidFill>
            </a:ln>
          </p:spPr>
          <p:txBody>
            <a:bodyPr wrap="square" lIns="0" tIns="0" rIns="0" bIns="0" rtlCol="0"/>
            <a:lstStyle/>
            <a:p>
              <a:endParaRPr/>
            </a:p>
          </p:txBody>
        </p:sp>
        <p:sp>
          <p:nvSpPr>
            <p:cNvPr id="24" name="object 24"/>
            <p:cNvSpPr txBox="1"/>
            <p:nvPr/>
          </p:nvSpPr>
          <p:spPr>
            <a:xfrm>
              <a:off x="4395215" y="4430267"/>
              <a:ext cx="477520" cy="711835"/>
            </a:xfrm>
            <a:prstGeom prst="rect">
              <a:avLst/>
            </a:prstGeom>
            <a:solidFill>
              <a:srgbClr val="878787">
                <a:alpha val="85096"/>
              </a:srgbClr>
            </a:solidFill>
          </p:spPr>
          <p:txBody>
            <a:bodyPr vert="horz" wrap="square" lIns="0" tIns="45085" rIns="0" bIns="0" rtlCol="0">
              <a:spAutoFit/>
            </a:bodyPr>
            <a:lstStyle/>
            <a:p>
              <a:pPr marL="15875">
                <a:lnSpc>
                  <a:spcPct val="100000"/>
                </a:lnSpc>
                <a:spcBef>
                  <a:spcPts val="355"/>
                </a:spcBef>
              </a:pPr>
              <a:r>
                <a:rPr sz="1800" spc="-20" dirty="0">
                  <a:latin typeface="Arial"/>
                  <a:cs typeface="Arial"/>
                </a:rPr>
                <a:t>22.1</a:t>
              </a:r>
              <a:endParaRPr sz="1800">
                <a:latin typeface="Arial"/>
                <a:cs typeface="Arial"/>
              </a:endParaRPr>
            </a:p>
          </p:txBody>
        </p:sp>
        <p:sp>
          <p:nvSpPr>
            <p:cNvPr id="10" name="object 10" descr="Bar representing 'Economic' in Jordan. Represents 84.1%."/>
            <p:cNvSpPr/>
            <p:nvPr/>
          </p:nvSpPr>
          <p:spPr>
            <a:xfrm>
              <a:off x="4872228" y="2436876"/>
              <a:ext cx="475615" cy="2705100"/>
            </a:xfrm>
            <a:custGeom>
              <a:avLst/>
              <a:gdLst/>
              <a:ahLst/>
              <a:cxnLst/>
              <a:rect l="l" t="t" r="r" b="b"/>
              <a:pathLst>
                <a:path w="475614" h="2705100">
                  <a:moveTo>
                    <a:pt x="0" y="2705100"/>
                  </a:moveTo>
                  <a:lnTo>
                    <a:pt x="475488" y="2705100"/>
                  </a:lnTo>
                  <a:lnTo>
                    <a:pt x="475488" y="0"/>
                  </a:lnTo>
                  <a:lnTo>
                    <a:pt x="0" y="0"/>
                  </a:lnTo>
                  <a:lnTo>
                    <a:pt x="0" y="2705100"/>
                  </a:lnTo>
                  <a:close/>
                </a:path>
              </a:pathLst>
            </a:custGeom>
            <a:ln w="9144">
              <a:solidFill>
                <a:srgbClr val="FFFFFF"/>
              </a:solidFill>
            </a:ln>
          </p:spPr>
          <p:txBody>
            <a:bodyPr wrap="square" lIns="0" tIns="0" rIns="0" bIns="0" rtlCol="0"/>
            <a:lstStyle/>
            <a:p>
              <a:endParaRPr/>
            </a:p>
          </p:txBody>
        </p:sp>
        <p:sp>
          <p:nvSpPr>
            <p:cNvPr id="30" name="object 30"/>
            <p:cNvSpPr txBox="1"/>
            <p:nvPr/>
          </p:nvSpPr>
          <p:spPr>
            <a:xfrm>
              <a:off x="4872228" y="2436876"/>
              <a:ext cx="475615" cy="2705100"/>
            </a:xfrm>
            <a:prstGeom prst="rect">
              <a:avLst/>
            </a:prstGeom>
            <a:solidFill>
              <a:srgbClr val="A4A4A4">
                <a:alpha val="85096"/>
              </a:srgbClr>
            </a:solidFill>
          </p:spPr>
          <p:txBody>
            <a:bodyPr vert="horz" wrap="square" lIns="0" tIns="43815" rIns="0" bIns="0" rtlCol="0">
              <a:spAutoFit/>
            </a:bodyPr>
            <a:lstStyle/>
            <a:p>
              <a:pPr marL="15240">
                <a:lnSpc>
                  <a:spcPct val="100000"/>
                </a:lnSpc>
                <a:spcBef>
                  <a:spcPts val="345"/>
                </a:spcBef>
              </a:pPr>
              <a:r>
                <a:rPr sz="1800" spc="-20" dirty="0">
                  <a:latin typeface="Arial"/>
                  <a:cs typeface="Arial"/>
                </a:rPr>
                <a:t>84.1</a:t>
              </a:r>
              <a:endParaRPr sz="1800" dirty="0">
                <a:latin typeface="Arial"/>
                <a:cs typeface="Arial"/>
              </a:endParaRPr>
            </a:p>
          </p:txBody>
        </p:sp>
        <p:sp>
          <p:nvSpPr>
            <p:cNvPr id="16" name="object 16" descr="Bar representing 'Corruption' in Jordan. Represents 47.8%."/>
            <p:cNvSpPr/>
            <p:nvPr/>
          </p:nvSpPr>
          <p:spPr>
            <a:xfrm>
              <a:off x="5347715" y="3604259"/>
              <a:ext cx="477520" cy="1537970"/>
            </a:xfrm>
            <a:custGeom>
              <a:avLst/>
              <a:gdLst/>
              <a:ahLst/>
              <a:cxnLst/>
              <a:rect l="l" t="t" r="r" b="b"/>
              <a:pathLst>
                <a:path w="477520" h="1537970">
                  <a:moveTo>
                    <a:pt x="0" y="1537715"/>
                  </a:moveTo>
                  <a:lnTo>
                    <a:pt x="477012" y="1537715"/>
                  </a:lnTo>
                  <a:lnTo>
                    <a:pt x="477012" y="0"/>
                  </a:lnTo>
                  <a:lnTo>
                    <a:pt x="0" y="0"/>
                  </a:lnTo>
                  <a:lnTo>
                    <a:pt x="0" y="1537715"/>
                  </a:lnTo>
                  <a:close/>
                </a:path>
              </a:pathLst>
            </a:custGeom>
            <a:ln w="9144">
              <a:solidFill>
                <a:srgbClr val="FFFFFF"/>
              </a:solidFill>
            </a:ln>
          </p:spPr>
          <p:txBody>
            <a:bodyPr wrap="square" lIns="0" tIns="0" rIns="0" bIns="0" rtlCol="0"/>
            <a:lstStyle/>
            <a:p>
              <a:endParaRPr/>
            </a:p>
          </p:txBody>
        </p:sp>
        <p:sp>
          <p:nvSpPr>
            <p:cNvPr id="36" name="object 36"/>
            <p:cNvSpPr txBox="1"/>
            <p:nvPr/>
          </p:nvSpPr>
          <p:spPr>
            <a:xfrm>
              <a:off x="5347715" y="3604259"/>
              <a:ext cx="477520" cy="1537970"/>
            </a:xfrm>
            <a:prstGeom prst="rect">
              <a:avLst/>
            </a:prstGeom>
            <a:solidFill>
              <a:srgbClr val="CACACA">
                <a:alpha val="85096"/>
              </a:srgbClr>
            </a:solidFill>
          </p:spPr>
          <p:txBody>
            <a:bodyPr vert="horz" wrap="square" lIns="0" tIns="43815" rIns="0" bIns="0" rtlCol="0">
              <a:spAutoFit/>
            </a:bodyPr>
            <a:lstStyle/>
            <a:p>
              <a:pPr marL="16510">
                <a:lnSpc>
                  <a:spcPct val="100000"/>
                </a:lnSpc>
                <a:spcBef>
                  <a:spcPts val="345"/>
                </a:spcBef>
              </a:pPr>
              <a:r>
                <a:rPr sz="1800" spc="-20" dirty="0">
                  <a:latin typeface="Arial"/>
                  <a:cs typeface="Arial"/>
                </a:rPr>
                <a:t>47.8</a:t>
              </a:r>
              <a:endParaRPr sz="1800">
                <a:latin typeface="Arial"/>
                <a:cs typeface="Arial"/>
              </a:endParaRPr>
            </a:p>
          </p:txBody>
        </p:sp>
      </p:grpSp>
      <p:grpSp>
        <p:nvGrpSpPr>
          <p:cNvPr id="60" name="Group 59" descr="Libya">
            <a:extLst>
              <a:ext uri="{FF2B5EF4-FFF2-40B4-BE49-F238E27FC236}">
                <a16:creationId xmlns:a16="http://schemas.microsoft.com/office/drawing/2014/main" id="{5D7726F1-5F00-3728-CC95-DF78AE62EE34}"/>
              </a:ext>
            </a:extLst>
          </p:cNvPr>
          <p:cNvGrpSpPr/>
          <p:nvPr/>
        </p:nvGrpSpPr>
        <p:grpSpPr>
          <a:xfrm>
            <a:off x="6134100" y="3089148"/>
            <a:ext cx="1430020" cy="2457195"/>
            <a:chOff x="6134100" y="3089148"/>
            <a:chExt cx="1430020" cy="2457195"/>
          </a:xfrm>
        </p:grpSpPr>
        <p:sp>
          <p:nvSpPr>
            <p:cNvPr id="43" name="object 43"/>
            <p:cNvSpPr txBox="1"/>
            <p:nvPr/>
          </p:nvSpPr>
          <p:spPr>
            <a:xfrm>
              <a:off x="6563359" y="5246623"/>
              <a:ext cx="5721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Libya</a:t>
              </a:r>
              <a:endParaRPr sz="1800">
                <a:latin typeface="Arial"/>
                <a:cs typeface="Arial"/>
              </a:endParaRPr>
            </a:p>
          </p:txBody>
        </p:sp>
        <p:sp>
          <p:nvSpPr>
            <p:cNvPr id="5" name="object 5" descr="Bar representing 'Political' in Libya. Represents 59.9%."/>
            <p:cNvSpPr/>
            <p:nvPr/>
          </p:nvSpPr>
          <p:spPr>
            <a:xfrm>
              <a:off x="6134100" y="3215639"/>
              <a:ext cx="475615" cy="1926589"/>
            </a:xfrm>
            <a:custGeom>
              <a:avLst/>
              <a:gdLst/>
              <a:ahLst/>
              <a:cxnLst/>
              <a:rect l="l" t="t" r="r" b="b"/>
              <a:pathLst>
                <a:path w="475615" h="1926589">
                  <a:moveTo>
                    <a:pt x="0" y="1926336"/>
                  </a:moveTo>
                  <a:lnTo>
                    <a:pt x="475488" y="1926336"/>
                  </a:lnTo>
                  <a:lnTo>
                    <a:pt x="475488" y="0"/>
                  </a:lnTo>
                  <a:lnTo>
                    <a:pt x="0" y="0"/>
                  </a:lnTo>
                  <a:lnTo>
                    <a:pt x="0" y="1926336"/>
                  </a:lnTo>
                  <a:close/>
                </a:path>
              </a:pathLst>
            </a:custGeom>
            <a:ln w="9144">
              <a:solidFill>
                <a:srgbClr val="FFFFFF"/>
              </a:solidFill>
            </a:ln>
          </p:spPr>
          <p:txBody>
            <a:bodyPr wrap="square" lIns="0" tIns="0" rIns="0" bIns="0" rtlCol="0"/>
            <a:lstStyle/>
            <a:p>
              <a:endParaRPr/>
            </a:p>
          </p:txBody>
        </p:sp>
        <p:sp>
          <p:nvSpPr>
            <p:cNvPr id="25" name="object 25"/>
            <p:cNvSpPr txBox="1"/>
            <p:nvPr/>
          </p:nvSpPr>
          <p:spPr>
            <a:xfrm>
              <a:off x="6134100" y="3215639"/>
              <a:ext cx="475615" cy="1926589"/>
            </a:xfrm>
            <a:prstGeom prst="rect">
              <a:avLst/>
            </a:prstGeom>
            <a:solidFill>
              <a:srgbClr val="878787">
                <a:alpha val="85096"/>
              </a:srgbClr>
            </a:solidFill>
          </p:spPr>
          <p:txBody>
            <a:bodyPr vert="horz" wrap="square" lIns="0" tIns="43180" rIns="0" bIns="0" rtlCol="0">
              <a:spAutoFit/>
            </a:bodyPr>
            <a:lstStyle/>
            <a:p>
              <a:pPr marL="15875">
                <a:lnSpc>
                  <a:spcPct val="100000"/>
                </a:lnSpc>
                <a:spcBef>
                  <a:spcPts val="340"/>
                </a:spcBef>
              </a:pPr>
              <a:r>
                <a:rPr sz="1800" spc="-20" dirty="0">
                  <a:latin typeface="Arial"/>
                  <a:cs typeface="Arial"/>
                </a:rPr>
                <a:t>59.9</a:t>
              </a:r>
              <a:endParaRPr sz="1800">
                <a:latin typeface="Arial"/>
                <a:cs typeface="Arial"/>
              </a:endParaRPr>
            </a:p>
          </p:txBody>
        </p:sp>
        <p:sp>
          <p:nvSpPr>
            <p:cNvPr id="11" name="object 11" descr="Bar representing 'Economic' in Libya. Represents 49.9%."/>
            <p:cNvSpPr/>
            <p:nvPr/>
          </p:nvSpPr>
          <p:spPr>
            <a:xfrm>
              <a:off x="6609588" y="3537203"/>
              <a:ext cx="477520" cy="1605280"/>
            </a:xfrm>
            <a:custGeom>
              <a:avLst/>
              <a:gdLst/>
              <a:ahLst/>
              <a:cxnLst/>
              <a:rect l="l" t="t" r="r" b="b"/>
              <a:pathLst>
                <a:path w="477520" h="1605279">
                  <a:moveTo>
                    <a:pt x="0" y="1604772"/>
                  </a:moveTo>
                  <a:lnTo>
                    <a:pt x="477011" y="1604772"/>
                  </a:lnTo>
                  <a:lnTo>
                    <a:pt x="477011" y="0"/>
                  </a:lnTo>
                  <a:lnTo>
                    <a:pt x="0" y="0"/>
                  </a:lnTo>
                  <a:lnTo>
                    <a:pt x="0" y="1604772"/>
                  </a:lnTo>
                  <a:close/>
                </a:path>
              </a:pathLst>
            </a:custGeom>
            <a:ln w="9144">
              <a:solidFill>
                <a:srgbClr val="FFFFFF"/>
              </a:solidFill>
            </a:ln>
          </p:spPr>
          <p:txBody>
            <a:bodyPr wrap="square" lIns="0" tIns="0" rIns="0" bIns="0" rtlCol="0"/>
            <a:lstStyle/>
            <a:p>
              <a:endParaRPr/>
            </a:p>
          </p:txBody>
        </p:sp>
        <p:sp>
          <p:nvSpPr>
            <p:cNvPr id="31" name="object 31"/>
            <p:cNvSpPr txBox="1"/>
            <p:nvPr/>
          </p:nvSpPr>
          <p:spPr>
            <a:xfrm>
              <a:off x="6609588" y="3537203"/>
              <a:ext cx="477520" cy="1605280"/>
            </a:xfrm>
            <a:prstGeom prst="rect">
              <a:avLst/>
            </a:prstGeom>
            <a:solidFill>
              <a:srgbClr val="A4A4A4">
                <a:alpha val="85096"/>
              </a:srgbClr>
            </a:solidFill>
          </p:spPr>
          <p:txBody>
            <a:bodyPr vert="horz" wrap="square" lIns="0" tIns="43180" rIns="0" bIns="0" rtlCol="0">
              <a:spAutoFit/>
            </a:bodyPr>
            <a:lstStyle/>
            <a:p>
              <a:pPr marL="16510">
                <a:lnSpc>
                  <a:spcPct val="100000"/>
                </a:lnSpc>
                <a:spcBef>
                  <a:spcPts val="340"/>
                </a:spcBef>
              </a:pPr>
              <a:r>
                <a:rPr sz="1800" spc="-20" dirty="0">
                  <a:latin typeface="Arial"/>
                  <a:cs typeface="Arial"/>
                </a:rPr>
                <a:t>49.9</a:t>
              </a:r>
              <a:endParaRPr sz="1800" dirty="0">
                <a:latin typeface="Arial"/>
                <a:cs typeface="Arial"/>
              </a:endParaRPr>
            </a:p>
          </p:txBody>
        </p:sp>
        <p:sp>
          <p:nvSpPr>
            <p:cNvPr id="17" name="object 17" descr="Bar representing 'Corruption' in Libya. Represents 63.8%."/>
            <p:cNvSpPr/>
            <p:nvPr/>
          </p:nvSpPr>
          <p:spPr>
            <a:xfrm>
              <a:off x="7086600" y="3089148"/>
              <a:ext cx="477520" cy="2052955"/>
            </a:xfrm>
            <a:custGeom>
              <a:avLst/>
              <a:gdLst/>
              <a:ahLst/>
              <a:cxnLst/>
              <a:rect l="l" t="t" r="r" b="b"/>
              <a:pathLst>
                <a:path w="477520" h="2052954">
                  <a:moveTo>
                    <a:pt x="0" y="2052827"/>
                  </a:moveTo>
                  <a:lnTo>
                    <a:pt x="477011" y="2052827"/>
                  </a:lnTo>
                  <a:lnTo>
                    <a:pt x="477011" y="0"/>
                  </a:lnTo>
                  <a:lnTo>
                    <a:pt x="0" y="0"/>
                  </a:lnTo>
                  <a:lnTo>
                    <a:pt x="0" y="2052827"/>
                  </a:lnTo>
                  <a:close/>
                </a:path>
              </a:pathLst>
            </a:custGeom>
            <a:ln w="9144">
              <a:solidFill>
                <a:srgbClr val="FFFFFF"/>
              </a:solidFill>
            </a:ln>
          </p:spPr>
          <p:txBody>
            <a:bodyPr wrap="square" lIns="0" tIns="0" rIns="0" bIns="0" rtlCol="0"/>
            <a:lstStyle/>
            <a:p>
              <a:endParaRPr/>
            </a:p>
          </p:txBody>
        </p:sp>
        <p:sp>
          <p:nvSpPr>
            <p:cNvPr id="37" name="object 37"/>
            <p:cNvSpPr txBox="1"/>
            <p:nvPr/>
          </p:nvSpPr>
          <p:spPr>
            <a:xfrm>
              <a:off x="7086600" y="3089148"/>
              <a:ext cx="477520" cy="2052955"/>
            </a:xfrm>
            <a:prstGeom prst="rect">
              <a:avLst/>
            </a:prstGeom>
            <a:solidFill>
              <a:srgbClr val="CACACA">
                <a:alpha val="85096"/>
              </a:srgbClr>
            </a:solidFill>
          </p:spPr>
          <p:txBody>
            <a:bodyPr vert="horz" wrap="square" lIns="0" tIns="44450" rIns="0" bIns="0" rtlCol="0">
              <a:spAutoFit/>
            </a:bodyPr>
            <a:lstStyle/>
            <a:p>
              <a:pPr marL="15875">
                <a:lnSpc>
                  <a:spcPct val="100000"/>
                </a:lnSpc>
                <a:spcBef>
                  <a:spcPts val="350"/>
                </a:spcBef>
              </a:pPr>
              <a:r>
                <a:rPr sz="1800" spc="-20" dirty="0">
                  <a:latin typeface="Arial"/>
                  <a:cs typeface="Arial"/>
                </a:rPr>
                <a:t>63.8</a:t>
              </a:r>
              <a:endParaRPr sz="1800" dirty="0">
                <a:latin typeface="Arial"/>
                <a:cs typeface="Arial"/>
              </a:endParaRPr>
            </a:p>
          </p:txBody>
        </p:sp>
      </p:grpSp>
      <p:grpSp>
        <p:nvGrpSpPr>
          <p:cNvPr id="61" name="Group 60" descr="Morocco">
            <a:extLst>
              <a:ext uri="{FF2B5EF4-FFF2-40B4-BE49-F238E27FC236}">
                <a16:creationId xmlns:a16="http://schemas.microsoft.com/office/drawing/2014/main" id="{7374B64D-B413-06C8-B0DB-F1EAB59B21D3}"/>
              </a:ext>
            </a:extLst>
          </p:cNvPr>
          <p:cNvGrpSpPr/>
          <p:nvPr/>
        </p:nvGrpSpPr>
        <p:grpSpPr>
          <a:xfrm>
            <a:off x="7872983" y="3233927"/>
            <a:ext cx="1428115" cy="2312416"/>
            <a:chOff x="7872983" y="3233927"/>
            <a:chExt cx="1428115" cy="2312416"/>
          </a:xfrm>
        </p:grpSpPr>
        <p:sp>
          <p:nvSpPr>
            <p:cNvPr id="44" name="object 44"/>
            <p:cNvSpPr txBox="1"/>
            <p:nvPr/>
          </p:nvSpPr>
          <p:spPr>
            <a:xfrm>
              <a:off x="8137017" y="5246623"/>
              <a:ext cx="9023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Morocco</a:t>
              </a:r>
              <a:endParaRPr sz="1800">
                <a:latin typeface="Arial"/>
                <a:cs typeface="Arial"/>
              </a:endParaRPr>
            </a:p>
          </p:txBody>
        </p:sp>
        <p:sp>
          <p:nvSpPr>
            <p:cNvPr id="6" name="object 6" descr="Bar representing 'Political' in Morocco. Represents 38%."/>
            <p:cNvSpPr/>
            <p:nvPr/>
          </p:nvSpPr>
          <p:spPr>
            <a:xfrm>
              <a:off x="7872983" y="3919728"/>
              <a:ext cx="475615" cy="1222375"/>
            </a:xfrm>
            <a:custGeom>
              <a:avLst/>
              <a:gdLst/>
              <a:ahLst/>
              <a:cxnLst/>
              <a:rect l="l" t="t" r="r" b="b"/>
              <a:pathLst>
                <a:path w="475615" h="1222375">
                  <a:moveTo>
                    <a:pt x="0" y="1222248"/>
                  </a:moveTo>
                  <a:lnTo>
                    <a:pt x="475487" y="1222248"/>
                  </a:lnTo>
                  <a:lnTo>
                    <a:pt x="475487" y="0"/>
                  </a:lnTo>
                  <a:lnTo>
                    <a:pt x="0" y="0"/>
                  </a:lnTo>
                  <a:lnTo>
                    <a:pt x="0" y="1222248"/>
                  </a:lnTo>
                  <a:close/>
                </a:path>
              </a:pathLst>
            </a:custGeom>
            <a:ln w="9143">
              <a:solidFill>
                <a:srgbClr val="FFFFFF"/>
              </a:solidFill>
            </a:ln>
          </p:spPr>
          <p:txBody>
            <a:bodyPr wrap="square" lIns="0" tIns="0" rIns="0" bIns="0" rtlCol="0"/>
            <a:lstStyle/>
            <a:p>
              <a:endParaRPr/>
            </a:p>
          </p:txBody>
        </p:sp>
        <p:sp>
          <p:nvSpPr>
            <p:cNvPr id="26" name="object 26"/>
            <p:cNvSpPr txBox="1"/>
            <p:nvPr/>
          </p:nvSpPr>
          <p:spPr>
            <a:xfrm>
              <a:off x="7872983" y="3919728"/>
              <a:ext cx="475615" cy="1222375"/>
            </a:xfrm>
            <a:prstGeom prst="rect">
              <a:avLst/>
            </a:prstGeom>
            <a:solidFill>
              <a:srgbClr val="878787">
                <a:alpha val="85096"/>
              </a:srgbClr>
            </a:solidFill>
          </p:spPr>
          <p:txBody>
            <a:bodyPr vert="horz" wrap="square" lIns="0" tIns="43815" rIns="0" bIns="0" rtlCol="0">
              <a:spAutoFit/>
            </a:bodyPr>
            <a:lstStyle/>
            <a:p>
              <a:pPr marL="111760">
                <a:lnSpc>
                  <a:spcPct val="100000"/>
                </a:lnSpc>
                <a:spcBef>
                  <a:spcPts val="345"/>
                </a:spcBef>
              </a:pPr>
              <a:r>
                <a:rPr sz="1800" spc="-25" dirty="0">
                  <a:latin typeface="Arial"/>
                  <a:cs typeface="Arial"/>
                </a:rPr>
                <a:t>38</a:t>
              </a:r>
              <a:endParaRPr sz="1800">
                <a:latin typeface="Arial"/>
                <a:cs typeface="Arial"/>
              </a:endParaRPr>
            </a:p>
          </p:txBody>
        </p:sp>
        <p:sp>
          <p:nvSpPr>
            <p:cNvPr id="12" name="object 12" descr="Bar representing 'Economic' in Morocco. Represents 59.3%."/>
            <p:cNvSpPr/>
            <p:nvPr/>
          </p:nvSpPr>
          <p:spPr>
            <a:xfrm>
              <a:off x="8348471" y="3233927"/>
              <a:ext cx="477520" cy="1908175"/>
            </a:xfrm>
            <a:custGeom>
              <a:avLst/>
              <a:gdLst/>
              <a:ahLst/>
              <a:cxnLst/>
              <a:rect l="l" t="t" r="r" b="b"/>
              <a:pathLst>
                <a:path w="477520" h="1908175">
                  <a:moveTo>
                    <a:pt x="0" y="1908048"/>
                  </a:moveTo>
                  <a:lnTo>
                    <a:pt x="477012" y="1908048"/>
                  </a:lnTo>
                  <a:lnTo>
                    <a:pt x="477012" y="0"/>
                  </a:lnTo>
                  <a:lnTo>
                    <a:pt x="0" y="0"/>
                  </a:lnTo>
                  <a:lnTo>
                    <a:pt x="0" y="1908048"/>
                  </a:lnTo>
                  <a:close/>
                </a:path>
              </a:pathLst>
            </a:custGeom>
            <a:ln w="9144">
              <a:solidFill>
                <a:srgbClr val="FFFFFF"/>
              </a:solidFill>
            </a:ln>
          </p:spPr>
          <p:txBody>
            <a:bodyPr wrap="square" lIns="0" tIns="0" rIns="0" bIns="0" rtlCol="0"/>
            <a:lstStyle/>
            <a:p>
              <a:endParaRPr/>
            </a:p>
          </p:txBody>
        </p:sp>
        <p:sp>
          <p:nvSpPr>
            <p:cNvPr id="32" name="object 32"/>
            <p:cNvSpPr txBox="1"/>
            <p:nvPr/>
          </p:nvSpPr>
          <p:spPr>
            <a:xfrm>
              <a:off x="8348471" y="3233927"/>
              <a:ext cx="477520" cy="1908175"/>
            </a:xfrm>
            <a:prstGeom prst="rect">
              <a:avLst/>
            </a:prstGeom>
            <a:solidFill>
              <a:srgbClr val="A4A4A4">
                <a:alpha val="85096"/>
              </a:srgbClr>
            </a:solidFill>
          </p:spPr>
          <p:txBody>
            <a:bodyPr vert="horz" wrap="square" lIns="0" tIns="44450" rIns="0" bIns="0" rtlCol="0">
              <a:spAutoFit/>
            </a:bodyPr>
            <a:lstStyle/>
            <a:p>
              <a:pPr marL="16510">
                <a:lnSpc>
                  <a:spcPct val="100000"/>
                </a:lnSpc>
                <a:spcBef>
                  <a:spcPts val="350"/>
                </a:spcBef>
              </a:pPr>
              <a:r>
                <a:rPr sz="1800" spc="-20" dirty="0">
                  <a:latin typeface="Arial"/>
                  <a:cs typeface="Arial"/>
                </a:rPr>
                <a:t>59.3</a:t>
              </a:r>
              <a:endParaRPr sz="1800">
                <a:latin typeface="Arial"/>
                <a:cs typeface="Arial"/>
              </a:endParaRPr>
            </a:p>
          </p:txBody>
        </p:sp>
        <p:sp>
          <p:nvSpPr>
            <p:cNvPr id="18" name="object 18" descr="Bar representing 'Corruption' in Morocco. Represents 57.1%.">
              <a:extLst>
                <a:ext uri="{C183D7F6-B498-43B3-948B-1728B52AA6E4}">
                  <adec:decorative xmlns:adec="http://schemas.microsoft.com/office/drawing/2017/decorative" val="0"/>
                </a:ext>
              </a:extLst>
            </p:cNvPr>
            <p:cNvSpPr/>
            <p:nvPr/>
          </p:nvSpPr>
          <p:spPr>
            <a:xfrm>
              <a:off x="8825483" y="3305555"/>
              <a:ext cx="475615" cy="1836420"/>
            </a:xfrm>
            <a:custGeom>
              <a:avLst/>
              <a:gdLst/>
              <a:ahLst/>
              <a:cxnLst/>
              <a:rect l="l" t="t" r="r" b="b"/>
              <a:pathLst>
                <a:path w="475615" h="1836420">
                  <a:moveTo>
                    <a:pt x="0" y="1836420"/>
                  </a:moveTo>
                  <a:lnTo>
                    <a:pt x="475487" y="1836420"/>
                  </a:lnTo>
                  <a:lnTo>
                    <a:pt x="475487" y="0"/>
                  </a:lnTo>
                  <a:lnTo>
                    <a:pt x="0" y="0"/>
                  </a:lnTo>
                  <a:lnTo>
                    <a:pt x="0" y="1836420"/>
                  </a:lnTo>
                  <a:close/>
                </a:path>
              </a:pathLst>
            </a:custGeom>
            <a:ln w="9144">
              <a:solidFill>
                <a:srgbClr val="FFFFFF"/>
              </a:solidFill>
            </a:ln>
          </p:spPr>
          <p:txBody>
            <a:bodyPr wrap="square" lIns="0" tIns="0" rIns="0" bIns="0" rtlCol="0"/>
            <a:lstStyle/>
            <a:p>
              <a:endParaRPr/>
            </a:p>
          </p:txBody>
        </p:sp>
        <p:sp>
          <p:nvSpPr>
            <p:cNvPr id="38" name="object 38"/>
            <p:cNvSpPr txBox="1"/>
            <p:nvPr/>
          </p:nvSpPr>
          <p:spPr>
            <a:xfrm>
              <a:off x="8825483" y="3305555"/>
              <a:ext cx="475615" cy="1836420"/>
            </a:xfrm>
            <a:prstGeom prst="rect">
              <a:avLst/>
            </a:prstGeom>
            <a:solidFill>
              <a:srgbClr val="CACACA">
                <a:alpha val="85096"/>
              </a:srgbClr>
            </a:solidFill>
          </p:spPr>
          <p:txBody>
            <a:bodyPr vert="horz" wrap="square" lIns="0" tIns="43815" rIns="0" bIns="0" rtlCol="0">
              <a:spAutoFit/>
            </a:bodyPr>
            <a:lstStyle/>
            <a:p>
              <a:pPr marL="15875">
                <a:lnSpc>
                  <a:spcPct val="100000"/>
                </a:lnSpc>
                <a:spcBef>
                  <a:spcPts val="345"/>
                </a:spcBef>
              </a:pPr>
              <a:r>
                <a:rPr sz="1800" spc="-20" dirty="0">
                  <a:latin typeface="Arial"/>
                  <a:cs typeface="Arial"/>
                </a:rPr>
                <a:t>57.1</a:t>
              </a:r>
              <a:endParaRPr sz="1800">
                <a:latin typeface="Arial"/>
                <a:cs typeface="Arial"/>
              </a:endParaRPr>
            </a:p>
          </p:txBody>
        </p:sp>
      </p:grpSp>
      <p:grpSp>
        <p:nvGrpSpPr>
          <p:cNvPr id="62" name="Group 61" descr="Total">
            <a:extLst>
              <a:ext uri="{FF2B5EF4-FFF2-40B4-BE49-F238E27FC236}">
                <a16:creationId xmlns:a16="http://schemas.microsoft.com/office/drawing/2014/main" id="{F82AC9E6-A23A-91FE-E4A2-C318EBB6D0DF}"/>
              </a:ext>
            </a:extLst>
          </p:cNvPr>
          <p:cNvGrpSpPr/>
          <p:nvPr/>
        </p:nvGrpSpPr>
        <p:grpSpPr>
          <a:xfrm>
            <a:off x="763523" y="3157727"/>
            <a:ext cx="10431780" cy="2388616"/>
            <a:chOff x="763523" y="3157727"/>
            <a:chExt cx="10431780" cy="2388616"/>
          </a:xfrm>
        </p:grpSpPr>
        <p:sp>
          <p:nvSpPr>
            <p:cNvPr id="45" name="object 45"/>
            <p:cNvSpPr txBox="1"/>
            <p:nvPr/>
          </p:nvSpPr>
          <p:spPr>
            <a:xfrm>
              <a:off x="10060051" y="5246623"/>
              <a:ext cx="5340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Total</a:t>
              </a:r>
              <a:endParaRPr sz="1800">
                <a:latin typeface="Arial"/>
                <a:cs typeface="Arial"/>
              </a:endParaRPr>
            </a:p>
          </p:txBody>
        </p:sp>
        <p:sp>
          <p:nvSpPr>
            <p:cNvPr id="7" name="object 7" descr="Bar representing 'Political' in Total. Represents 45.4%."/>
            <p:cNvSpPr/>
            <p:nvPr/>
          </p:nvSpPr>
          <p:spPr>
            <a:xfrm>
              <a:off x="9610343" y="3681984"/>
              <a:ext cx="477520" cy="1460500"/>
            </a:xfrm>
            <a:custGeom>
              <a:avLst/>
              <a:gdLst/>
              <a:ahLst/>
              <a:cxnLst/>
              <a:rect l="l" t="t" r="r" b="b"/>
              <a:pathLst>
                <a:path w="477520" h="1460500">
                  <a:moveTo>
                    <a:pt x="0" y="1459991"/>
                  </a:moveTo>
                  <a:lnTo>
                    <a:pt x="477011" y="1459991"/>
                  </a:lnTo>
                  <a:lnTo>
                    <a:pt x="477011" y="0"/>
                  </a:lnTo>
                  <a:lnTo>
                    <a:pt x="0" y="0"/>
                  </a:lnTo>
                  <a:lnTo>
                    <a:pt x="0" y="1459991"/>
                  </a:lnTo>
                  <a:close/>
                </a:path>
              </a:pathLst>
            </a:custGeom>
            <a:ln w="9143">
              <a:solidFill>
                <a:srgbClr val="FFFFFF"/>
              </a:solidFill>
            </a:ln>
          </p:spPr>
          <p:txBody>
            <a:bodyPr wrap="square" lIns="0" tIns="0" rIns="0" bIns="0" rtlCol="0"/>
            <a:lstStyle/>
            <a:p>
              <a:endParaRPr/>
            </a:p>
          </p:txBody>
        </p:sp>
        <p:sp>
          <p:nvSpPr>
            <p:cNvPr id="27" name="object 27"/>
            <p:cNvSpPr txBox="1"/>
            <p:nvPr/>
          </p:nvSpPr>
          <p:spPr>
            <a:xfrm>
              <a:off x="9610343" y="3681984"/>
              <a:ext cx="477520" cy="1460500"/>
            </a:xfrm>
            <a:prstGeom prst="rect">
              <a:avLst/>
            </a:prstGeom>
            <a:solidFill>
              <a:srgbClr val="878787">
                <a:alpha val="85096"/>
              </a:srgbClr>
            </a:solidFill>
          </p:spPr>
          <p:txBody>
            <a:bodyPr vert="horz" wrap="square" lIns="0" tIns="43180" rIns="0" bIns="0" rtlCol="0">
              <a:spAutoFit/>
            </a:bodyPr>
            <a:lstStyle/>
            <a:p>
              <a:pPr marL="17145">
                <a:lnSpc>
                  <a:spcPct val="100000"/>
                </a:lnSpc>
                <a:spcBef>
                  <a:spcPts val="340"/>
                </a:spcBef>
              </a:pPr>
              <a:r>
                <a:rPr sz="1800" spc="-20" dirty="0">
                  <a:latin typeface="Arial"/>
                  <a:cs typeface="Arial"/>
                </a:rPr>
                <a:t>45.4</a:t>
              </a:r>
              <a:endParaRPr sz="1800">
                <a:latin typeface="Arial"/>
                <a:cs typeface="Arial"/>
              </a:endParaRPr>
            </a:p>
          </p:txBody>
        </p:sp>
        <p:sp>
          <p:nvSpPr>
            <p:cNvPr id="13" name="object 13" descr="Bar representing 'Economic' in Total. Represents 61.7%."/>
            <p:cNvSpPr/>
            <p:nvPr/>
          </p:nvSpPr>
          <p:spPr>
            <a:xfrm>
              <a:off x="10087356" y="3157727"/>
              <a:ext cx="477520" cy="1984375"/>
            </a:xfrm>
            <a:custGeom>
              <a:avLst/>
              <a:gdLst/>
              <a:ahLst/>
              <a:cxnLst/>
              <a:rect l="l" t="t" r="r" b="b"/>
              <a:pathLst>
                <a:path w="477520" h="1984375">
                  <a:moveTo>
                    <a:pt x="0" y="1984248"/>
                  </a:moveTo>
                  <a:lnTo>
                    <a:pt x="477011" y="1984248"/>
                  </a:lnTo>
                  <a:lnTo>
                    <a:pt x="477011" y="0"/>
                  </a:lnTo>
                  <a:lnTo>
                    <a:pt x="0" y="0"/>
                  </a:lnTo>
                  <a:lnTo>
                    <a:pt x="0" y="1984248"/>
                  </a:lnTo>
                  <a:close/>
                </a:path>
              </a:pathLst>
            </a:custGeom>
            <a:ln w="9144">
              <a:solidFill>
                <a:srgbClr val="FFFFFF"/>
              </a:solidFill>
            </a:ln>
          </p:spPr>
          <p:txBody>
            <a:bodyPr wrap="square" lIns="0" tIns="0" rIns="0" bIns="0" rtlCol="0"/>
            <a:lstStyle/>
            <a:p>
              <a:endParaRPr/>
            </a:p>
          </p:txBody>
        </p:sp>
        <p:sp>
          <p:nvSpPr>
            <p:cNvPr id="33" name="object 33"/>
            <p:cNvSpPr txBox="1"/>
            <p:nvPr/>
          </p:nvSpPr>
          <p:spPr>
            <a:xfrm>
              <a:off x="10087356" y="3157727"/>
              <a:ext cx="477520" cy="1984375"/>
            </a:xfrm>
            <a:prstGeom prst="rect">
              <a:avLst/>
            </a:prstGeom>
            <a:solidFill>
              <a:srgbClr val="A4A4A4">
                <a:alpha val="85096"/>
              </a:srgbClr>
            </a:solidFill>
          </p:spPr>
          <p:txBody>
            <a:bodyPr vert="horz" wrap="square" lIns="0" tIns="43180" rIns="0" bIns="0" rtlCol="0">
              <a:spAutoFit/>
            </a:bodyPr>
            <a:lstStyle/>
            <a:p>
              <a:pPr marL="16510">
                <a:lnSpc>
                  <a:spcPct val="100000"/>
                </a:lnSpc>
                <a:spcBef>
                  <a:spcPts val="340"/>
                </a:spcBef>
              </a:pPr>
              <a:r>
                <a:rPr sz="1800" spc="-20" dirty="0">
                  <a:latin typeface="Arial"/>
                  <a:cs typeface="Arial"/>
                </a:rPr>
                <a:t>61.7</a:t>
              </a:r>
              <a:endParaRPr sz="1800">
                <a:latin typeface="Arial"/>
                <a:cs typeface="Arial"/>
              </a:endParaRPr>
            </a:p>
          </p:txBody>
        </p:sp>
        <p:grpSp>
          <p:nvGrpSpPr>
            <p:cNvPr id="19" name="object 19" descr="Bar representing 'Corruption' in Total. Represents 51.9%."/>
            <p:cNvGrpSpPr/>
            <p:nvPr/>
          </p:nvGrpSpPr>
          <p:grpSpPr>
            <a:xfrm>
              <a:off x="763523" y="3467100"/>
              <a:ext cx="10431780" cy="1684020"/>
              <a:chOff x="763523" y="3467100"/>
              <a:chExt cx="10431780" cy="1684020"/>
            </a:xfrm>
          </p:grpSpPr>
          <p:sp>
            <p:nvSpPr>
              <p:cNvPr id="20" name="object 20"/>
              <p:cNvSpPr/>
              <p:nvPr/>
            </p:nvSpPr>
            <p:spPr>
              <a:xfrm>
                <a:off x="10564367" y="3471672"/>
                <a:ext cx="475615" cy="1670685"/>
              </a:xfrm>
              <a:custGeom>
                <a:avLst/>
                <a:gdLst/>
                <a:ahLst/>
                <a:cxnLst/>
                <a:rect l="l" t="t" r="r" b="b"/>
                <a:pathLst>
                  <a:path w="475615" h="1670685">
                    <a:moveTo>
                      <a:pt x="0" y="1670303"/>
                    </a:moveTo>
                    <a:lnTo>
                      <a:pt x="475487" y="1670303"/>
                    </a:lnTo>
                    <a:lnTo>
                      <a:pt x="475487" y="0"/>
                    </a:lnTo>
                    <a:lnTo>
                      <a:pt x="0" y="0"/>
                    </a:lnTo>
                    <a:lnTo>
                      <a:pt x="0" y="1670303"/>
                    </a:lnTo>
                    <a:close/>
                  </a:path>
                </a:pathLst>
              </a:custGeom>
              <a:ln w="9143">
                <a:solidFill>
                  <a:srgbClr val="FFFFFF"/>
                </a:solidFill>
              </a:ln>
            </p:spPr>
            <p:txBody>
              <a:bodyPr wrap="square" lIns="0" tIns="0" rIns="0" bIns="0" rtlCol="0"/>
              <a:lstStyle/>
              <a:p>
                <a:endParaRPr/>
              </a:p>
            </p:txBody>
          </p:sp>
          <p:sp>
            <p:nvSpPr>
              <p:cNvPr id="21" name="object 21"/>
              <p:cNvSpPr/>
              <p:nvPr/>
            </p:nvSpPr>
            <p:spPr>
              <a:xfrm>
                <a:off x="763523" y="5141976"/>
                <a:ext cx="10431780" cy="0"/>
              </a:xfrm>
              <a:custGeom>
                <a:avLst/>
                <a:gdLst/>
                <a:ahLst/>
                <a:cxnLst/>
                <a:rect l="l" t="t" r="r" b="b"/>
                <a:pathLst>
                  <a:path w="10431780">
                    <a:moveTo>
                      <a:pt x="0" y="0"/>
                    </a:moveTo>
                    <a:lnTo>
                      <a:pt x="10431780" y="0"/>
                    </a:lnTo>
                  </a:path>
                </a:pathLst>
              </a:custGeom>
              <a:ln w="18288">
                <a:solidFill>
                  <a:srgbClr val="404040"/>
                </a:solidFill>
              </a:ln>
            </p:spPr>
            <p:txBody>
              <a:bodyPr wrap="square" lIns="0" tIns="0" rIns="0" bIns="0" rtlCol="0"/>
              <a:lstStyle/>
              <a:p>
                <a:endParaRPr/>
              </a:p>
            </p:txBody>
          </p:sp>
        </p:grpSp>
        <p:sp>
          <p:nvSpPr>
            <p:cNvPr id="39" name="object 39"/>
            <p:cNvSpPr txBox="1"/>
            <p:nvPr/>
          </p:nvSpPr>
          <p:spPr>
            <a:xfrm>
              <a:off x="10564368" y="3471671"/>
              <a:ext cx="475615" cy="1670685"/>
            </a:xfrm>
            <a:prstGeom prst="rect">
              <a:avLst/>
            </a:prstGeom>
            <a:solidFill>
              <a:srgbClr val="CACACA">
                <a:alpha val="85096"/>
              </a:srgbClr>
            </a:solidFill>
          </p:spPr>
          <p:txBody>
            <a:bodyPr vert="horz" wrap="square" lIns="0" tIns="44450" rIns="0" bIns="0" rtlCol="0">
              <a:spAutoFit/>
            </a:bodyPr>
            <a:lstStyle/>
            <a:p>
              <a:pPr marL="15875">
                <a:lnSpc>
                  <a:spcPct val="100000"/>
                </a:lnSpc>
                <a:spcBef>
                  <a:spcPts val="350"/>
                </a:spcBef>
              </a:pPr>
              <a:r>
                <a:rPr sz="1800" spc="-20" dirty="0">
                  <a:latin typeface="Arial"/>
                  <a:cs typeface="Arial"/>
                </a:rPr>
                <a:t>51.9</a:t>
              </a:r>
              <a:endParaRPr sz="1800">
                <a:latin typeface="Arial"/>
                <a:cs typeface="Arial"/>
              </a:endParaRPr>
            </a:p>
          </p:txBody>
        </p:sp>
      </p:grpSp>
      <p:sp>
        <p:nvSpPr>
          <p:cNvPr id="56" name="object 56"/>
          <p:cNvSpPr txBox="1"/>
          <p:nvPr/>
        </p:nvSpPr>
        <p:spPr>
          <a:xfrm>
            <a:off x="315264" y="6037275"/>
            <a:ext cx="3930015" cy="574040"/>
          </a:xfrm>
          <a:prstGeom prst="rect">
            <a:avLst/>
          </a:prstGeom>
        </p:spPr>
        <p:txBody>
          <a:bodyPr vert="horz" wrap="square" lIns="0" tIns="12700" rIns="0" bIns="0" rtlCol="0">
            <a:spAutoFit/>
          </a:bodyPr>
          <a:lstStyle/>
          <a:p>
            <a:pPr marL="12700" marR="5080"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subject to the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5"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173736"/>
            <a:ext cx="10515600" cy="1057910"/>
          </a:xfrm>
          <a:prstGeom prst="rect">
            <a:avLst/>
          </a:prstGeom>
          <a:solidFill>
            <a:srgbClr val="3A3838"/>
          </a:solidFill>
        </p:spPr>
        <p:txBody>
          <a:bodyPr vert="horz" wrap="square" lIns="0" tIns="340995" rIns="0" bIns="0" rtlCol="0">
            <a:spAutoFit/>
          </a:bodyPr>
          <a:lstStyle/>
          <a:p>
            <a:pPr marL="822960" marR="140335">
              <a:lnSpc>
                <a:spcPct val="70000"/>
              </a:lnSpc>
              <a:spcBef>
                <a:spcPts val="2685"/>
              </a:spcBef>
            </a:pPr>
            <a:r>
              <a:rPr sz="2800" spc="-455" dirty="0">
                <a:solidFill>
                  <a:srgbClr val="F1F1F1"/>
                </a:solidFill>
              </a:rPr>
              <a:t>Economic</a:t>
            </a:r>
            <a:r>
              <a:rPr sz="2800" spc="-215" dirty="0">
                <a:solidFill>
                  <a:srgbClr val="F1F1F1"/>
                </a:solidFill>
              </a:rPr>
              <a:t> </a:t>
            </a:r>
            <a:r>
              <a:rPr sz="2800" spc="-409" dirty="0">
                <a:solidFill>
                  <a:srgbClr val="F1F1F1"/>
                </a:solidFill>
              </a:rPr>
              <a:t>Situation,</a:t>
            </a:r>
            <a:r>
              <a:rPr sz="2800" spc="-225" dirty="0">
                <a:solidFill>
                  <a:srgbClr val="F1F1F1"/>
                </a:solidFill>
              </a:rPr>
              <a:t> </a:t>
            </a:r>
            <a:r>
              <a:rPr sz="2800" spc="-415" dirty="0">
                <a:solidFill>
                  <a:srgbClr val="F1F1F1"/>
                </a:solidFill>
              </a:rPr>
              <a:t>Corruption,</a:t>
            </a:r>
            <a:r>
              <a:rPr sz="2800" spc="-215" dirty="0">
                <a:solidFill>
                  <a:srgbClr val="F1F1F1"/>
                </a:solidFill>
              </a:rPr>
              <a:t> </a:t>
            </a:r>
            <a:r>
              <a:rPr sz="2800" spc="-385" dirty="0">
                <a:solidFill>
                  <a:srgbClr val="F1F1F1"/>
                </a:solidFill>
              </a:rPr>
              <a:t>Internal</a:t>
            </a:r>
            <a:r>
              <a:rPr sz="2800" spc="-229" dirty="0">
                <a:solidFill>
                  <a:srgbClr val="F1F1F1"/>
                </a:solidFill>
              </a:rPr>
              <a:t> </a:t>
            </a:r>
            <a:r>
              <a:rPr sz="2800" spc="-355" dirty="0">
                <a:solidFill>
                  <a:srgbClr val="F1F1F1"/>
                </a:solidFill>
              </a:rPr>
              <a:t>Security</a:t>
            </a:r>
            <a:r>
              <a:rPr sz="2800" spc="-225" dirty="0">
                <a:solidFill>
                  <a:srgbClr val="F1F1F1"/>
                </a:solidFill>
              </a:rPr>
              <a:t> </a:t>
            </a:r>
            <a:r>
              <a:rPr sz="2800" spc="-475" dirty="0">
                <a:solidFill>
                  <a:srgbClr val="F1F1F1"/>
                </a:solidFill>
              </a:rPr>
              <a:t>and</a:t>
            </a:r>
            <a:r>
              <a:rPr sz="2800" spc="-280" dirty="0">
                <a:solidFill>
                  <a:srgbClr val="F1F1F1"/>
                </a:solidFill>
              </a:rPr>
              <a:t> </a:t>
            </a:r>
            <a:r>
              <a:rPr sz="2800" spc="-395" dirty="0">
                <a:solidFill>
                  <a:srgbClr val="F1F1F1"/>
                </a:solidFill>
              </a:rPr>
              <a:t>Authoritarianism</a:t>
            </a:r>
            <a:r>
              <a:rPr sz="2800" spc="-220" dirty="0">
                <a:solidFill>
                  <a:srgbClr val="F1F1F1"/>
                </a:solidFill>
              </a:rPr>
              <a:t> </a:t>
            </a:r>
            <a:r>
              <a:rPr sz="2800" spc="-290" dirty="0">
                <a:solidFill>
                  <a:srgbClr val="F1F1F1"/>
                </a:solidFill>
              </a:rPr>
              <a:t>as</a:t>
            </a:r>
            <a:r>
              <a:rPr sz="2800" spc="-270" dirty="0">
                <a:solidFill>
                  <a:srgbClr val="F1F1F1"/>
                </a:solidFill>
              </a:rPr>
              <a:t> </a:t>
            </a:r>
            <a:r>
              <a:rPr sz="2800" spc="-550" dirty="0">
                <a:solidFill>
                  <a:srgbClr val="F1F1F1"/>
                </a:solidFill>
              </a:rPr>
              <a:t>One</a:t>
            </a:r>
            <a:r>
              <a:rPr sz="2800" spc="-254" dirty="0">
                <a:solidFill>
                  <a:srgbClr val="F1F1F1"/>
                </a:solidFill>
              </a:rPr>
              <a:t> </a:t>
            </a:r>
            <a:r>
              <a:rPr sz="2800" spc="-425" dirty="0">
                <a:solidFill>
                  <a:srgbClr val="F1F1F1"/>
                </a:solidFill>
              </a:rPr>
              <a:t>of</a:t>
            </a:r>
            <a:r>
              <a:rPr sz="2800" spc="-270" dirty="0">
                <a:solidFill>
                  <a:srgbClr val="F1F1F1"/>
                </a:solidFill>
              </a:rPr>
              <a:t> </a:t>
            </a:r>
            <a:r>
              <a:rPr sz="2800" spc="-635" dirty="0">
                <a:solidFill>
                  <a:srgbClr val="F1F1F1"/>
                </a:solidFill>
              </a:rPr>
              <a:t>Two </a:t>
            </a:r>
            <a:r>
              <a:rPr sz="2800" spc="-445" dirty="0">
                <a:solidFill>
                  <a:srgbClr val="F1F1F1"/>
                </a:solidFill>
              </a:rPr>
              <a:t>Major</a:t>
            </a:r>
            <a:r>
              <a:rPr sz="2800" spc="-265" dirty="0">
                <a:solidFill>
                  <a:srgbClr val="F1F1F1"/>
                </a:solidFill>
              </a:rPr>
              <a:t> </a:t>
            </a:r>
            <a:r>
              <a:rPr sz="2800" spc="-405" dirty="0">
                <a:solidFill>
                  <a:srgbClr val="F1F1F1"/>
                </a:solidFill>
              </a:rPr>
              <a:t>Challenges</a:t>
            </a:r>
            <a:r>
              <a:rPr sz="2800" spc="-225" dirty="0">
                <a:solidFill>
                  <a:srgbClr val="F1F1F1"/>
                </a:solidFill>
              </a:rPr>
              <a:t> </a:t>
            </a:r>
            <a:r>
              <a:rPr sz="2800" spc="-400" dirty="0">
                <a:solidFill>
                  <a:srgbClr val="F1F1F1"/>
                </a:solidFill>
              </a:rPr>
              <a:t>in</a:t>
            </a:r>
            <a:r>
              <a:rPr sz="2800" spc="-270" dirty="0">
                <a:solidFill>
                  <a:srgbClr val="F1F1F1"/>
                </a:solidFill>
              </a:rPr>
              <a:t> </a:t>
            </a:r>
            <a:r>
              <a:rPr sz="2800" spc="-509" dirty="0">
                <a:solidFill>
                  <a:srgbClr val="F1F1F1"/>
                </a:solidFill>
              </a:rPr>
              <a:t>2014,</a:t>
            </a:r>
            <a:r>
              <a:rPr sz="2800" spc="-280" dirty="0">
                <a:solidFill>
                  <a:srgbClr val="F1F1F1"/>
                </a:solidFill>
              </a:rPr>
              <a:t> </a:t>
            </a:r>
            <a:r>
              <a:rPr sz="2800" spc="-409" dirty="0">
                <a:solidFill>
                  <a:srgbClr val="F1F1F1"/>
                </a:solidFill>
              </a:rPr>
              <a:t>Selected</a:t>
            </a:r>
            <a:r>
              <a:rPr sz="2800" spc="-235" dirty="0">
                <a:solidFill>
                  <a:srgbClr val="F1F1F1"/>
                </a:solidFill>
              </a:rPr>
              <a:t> </a:t>
            </a:r>
            <a:r>
              <a:rPr sz="2800" spc="-555" dirty="0">
                <a:solidFill>
                  <a:srgbClr val="F1F1F1"/>
                </a:solidFill>
              </a:rPr>
              <a:t>MENA</a:t>
            </a:r>
            <a:r>
              <a:rPr sz="2800" spc="-275" dirty="0">
                <a:solidFill>
                  <a:srgbClr val="F1F1F1"/>
                </a:solidFill>
              </a:rPr>
              <a:t> </a:t>
            </a:r>
            <a:r>
              <a:rPr sz="2800" spc="-405" dirty="0">
                <a:solidFill>
                  <a:srgbClr val="F1F1F1"/>
                </a:solidFill>
              </a:rPr>
              <a:t>Countries,</a:t>
            </a:r>
            <a:r>
              <a:rPr sz="2800" spc="-229" dirty="0">
                <a:solidFill>
                  <a:srgbClr val="F1F1F1"/>
                </a:solidFill>
              </a:rPr>
              <a:t> </a:t>
            </a:r>
            <a:r>
              <a:rPr sz="2800" spc="130" dirty="0">
                <a:solidFill>
                  <a:srgbClr val="F1F1F1"/>
                </a:solidFill>
              </a:rPr>
              <a:t>%</a:t>
            </a:r>
            <a:endParaRPr sz="2800"/>
          </a:p>
        </p:txBody>
      </p:sp>
      <p:grpSp>
        <p:nvGrpSpPr>
          <p:cNvPr id="50" name="Group 49" descr="Key">
            <a:extLst>
              <a:ext uri="{FF2B5EF4-FFF2-40B4-BE49-F238E27FC236}">
                <a16:creationId xmlns:a16="http://schemas.microsoft.com/office/drawing/2014/main" id="{C7ED94D8-F501-159D-75AE-B064DD35D44D}"/>
              </a:ext>
            </a:extLst>
          </p:cNvPr>
          <p:cNvGrpSpPr/>
          <p:nvPr/>
        </p:nvGrpSpPr>
        <p:grpSpPr>
          <a:xfrm>
            <a:off x="1502663" y="1367027"/>
            <a:ext cx="9001125" cy="329565"/>
            <a:chOff x="1502663" y="1367027"/>
            <a:chExt cx="9001125" cy="329565"/>
          </a:xfrm>
        </p:grpSpPr>
        <p:grpSp>
          <p:nvGrpSpPr>
            <p:cNvPr id="38" name="object 38" descr="Key - dark grey represents economic situation, mid grey corruption, light grey internal security, and pale grey authoritarianism."/>
            <p:cNvGrpSpPr/>
            <p:nvPr/>
          </p:nvGrpSpPr>
          <p:grpSpPr>
            <a:xfrm>
              <a:off x="1502663" y="1367027"/>
              <a:ext cx="9001125" cy="329565"/>
              <a:chOff x="1502663" y="1367027"/>
              <a:chExt cx="9001125" cy="329565"/>
            </a:xfrm>
          </p:grpSpPr>
          <p:sp>
            <p:nvSpPr>
              <p:cNvPr id="39" name="object 39"/>
              <p:cNvSpPr/>
              <p:nvPr/>
            </p:nvSpPr>
            <p:spPr>
              <a:xfrm>
                <a:off x="1502663" y="1367027"/>
                <a:ext cx="9001125" cy="329565"/>
              </a:xfrm>
              <a:custGeom>
                <a:avLst/>
                <a:gdLst/>
                <a:ahLst/>
                <a:cxnLst/>
                <a:rect l="l" t="t" r="r" b="b"/>
                <a:pathLst>
                  <a:path w="9001125" h="329564">
                    <a:moveTo>
                      <a:pt x="9000744" y="0"/>
                    </a:moveTo>
                    <a:lnTo>
                      <a:pt x="0" y="0"/>
                    </a:lnTo>
                    <a:lnTo>
                      <a:pt x="0" y="329184"/>
                    </a:lnTo>
                    <a:lnTo>
                      <a:pt x="9000744" y="329184"/>
                    </a:lnTo>
                    <a:lnTo>
                      <a:pt x="9000744" y="0"/>
                    </a:lnTo>
                    <a:close/>
                  </a:path>
                </a:pathLst>
              </a:custGeom>
              <a:solidFill>
                <a:srgbClr val="F1F1F1">
                  <a:alpha val="38822"/>
                </a:srgbClr>
              </a:solidFill>
            </p:spPr>
            <p:txBody>
              <a:bodyPr wrap="square" lIns="0" tIns="0" rIns="0" bIns="0" rtlCol="0"/>
              <a:lstStyle/>
              <a:p>
                <a:endParaRPr/>
              </a:p>
            </p:txBody>
          </p:sp>
          <p:sp>
            <p:nvSpPr>
              <p:cNvPr id="40" name="object 40"/>
              <p:cNvSpPr/>
              <p:nvPr/>
            </p:nvSpPr>
            <p:spPr>
              <a:xfrm>
                <a:off x="1869947" y="1473707"/>
                <a:ext cx="116205" cy="116205"/>
              </a:xfrm>
              <a:custGeom>
                <a:avLst/>
                <a:gdLst/>
                <a:ahLst/>
                <a:cxnLst/>
                <a:rect l="l" t="t" r="r" b="b"/>
                <a:pathLst>
                  <a:path w="116205" h="116205">
                    <a:moveTo>
                      <a:pt x="115824" y="0"/>
                    </a:moveTo>
                    <a:lnTo>
                      <a:pt x="0" y="0"/>
                    </a:lnTo>
                    <a:lnTo>
                      <a:pt x="0" y="115824"/>
                    </a:lnTo>
                    <a:lnTo>
                      <a:pt x="115824" y="115824"/>
                    </a:lnTo>
                    <a:lnTo>
                      <a:pt x="115824" y="0"/>
                    </a:lnTo>
                    <a:close/>
                  </a:path>
                </a:pathLst>
              </a:custGeom>
              <a:solidFill>
                <a:srgbClr val="818181">
                  <a:alpha val="85096"/>
                </a:srgbClr>
              </a:solidFill>
            </p:spPr>
            <p:txBody>
              <a:bodyPr wrap="square" lIns="0" tIns="0" rIns="0" bIns="0" rtlCol="0"/>
              <a:lstStyle/>
              <a:p>
                <a:endParaRPr/>
              </a:p>
            </p:txBody>
          </p:sp>
          <p:sp>
            <p:nvSpPr>
              <p:cNvPr id="41" name="object 41"/>
              <p:cNvSpPr/>
              <p:nvPr/>
            </p:nvSpPr>
            <p:spPr>
              <a:xfrm>
                <a:off x="1869947" y="1473707"/>
                <a:ext cx="116205" cy="116205"/>
              </a:xfrm>
              <a:custGeom>
                <a:avLst/>
                <a:gdLst/>
                <a:ahLst/>
                <a:cxnLst/>
                <a:rect l="l" t="t" r="r" b="b"/>
                <a:pathLst>
                  <a:path w="116205" h="116205">
                    <a:moveTo>
                      <a:pt x="0" y="115824"/>
                    </a:moveTo>
                    <a:lnTo>
                      <a:pt x="115824" y="115824"/>
                    </a:lnTo>
                    <a:lnTo>
                      <a:pt x="115824" y="0"/>
                    </a:lnTo>
                    <a:lnTo>
                      <a:pt x="0" y="0"/>
                    </a:lnTo>
                    <a:lnTo>
                      <a:pt x="0" y="115824"/>
                    </a:lnTo>
                    <a:close/>
                  </a:path>
                </a:pathLst>
              </a:custGeom>
              <a:ln w="9144">
                <a:solidFill>
                  <a:srgbClr val="FFFFFF"/>
                </a:solidFill>
              </a:ln>
            </p:spPr>
            <p:txBody>
              <a:bodyPr wrap="square" lIns="0" tIns="0" rIns="0" bIns="0" rtlCol="0"/>
              <a:lstStyle/>
              <a:p>
                <a:endParaRPr/>
              </a:p>
            </p:txBody>
          </p:sp>
          <p:sp>
            <p:nvSpPr>
              <p:cNvPr id="42" name="object 42"/>
              <p:cNvSpPr/>
              <p:nvPr/>
            </p:nvSpPr>
            <p:spPr>
              <a:xfrm>
                <a:off x="4419599" y="1473707"/>
                <a:ext cx="116205" cy="116205"/>
              </a:xfrm>
              <a:custGeom>
                <a:avLst/>
                <a:gdLst/>
                <a:ahLst/>
                <a:cxnLst/>
                <a:rect l="l" t="t" r="r" b="b"/>
                <a:pathLst>
                  <a:path w="116204" h="116205">
                    <a:moveTo>
                      <a:pt x="115824" y="0"/>
                    </a:moveTo>
                    <a:lnTo>
                      <a:pt x="0" y="0"/>
                    </a:lnTo>
                    <a:lnTo>
                      <a:pt x="0" y="115824"/>
                    </a:lnTo>
                    <a:lnTo>
                      <a:pt x="115824" y="115824"/>
                    </a:lnTo>
                    <a:lnTo>
                      <a:pt x="115824" y="0"/>
                    </a:lnTo>
                    <a:close/>
                  </a:path>
                </a:pathLst>
              </a:custGeom>
              <a:solidFill>
                <a:srgbClr val="9A9A9A">
                  <a:alpha val="85096"/>
                </a:srgbClr>
              </a:solidFill>
            </p:spPr>
            <p:txBody>
              <a:bodyPr wrap="square" lIns="0" tIns="0" rIns="0" bIns="0" rtlCol="0"/>
              <a:lstStyle/>
              <a:p>
                <a:endParaRPr/>
              </a:p>
            </p:txBody>
          </p:sp>
          <p:sp>
            <p:nvSpPr>
              <p:cNvPr id="43" name="object 43"/>
              <p:cNvSpPr/>
              <p:nvPr/>
            </p:nvSpPr>
            <p:spPr>
              <a:xfrm>
                <a:off x="4419599" y="1473707"/>
                <a:ext cx="116205" cy="116205"/>
              </a:xfrm>
              <a:custGeom>
                <a:avLst/>
                <a:gdLst/>
                <a:ahLst/>
                <a:cxnLst/>
                <a:rect l="l" t="t" r="r" b="b"/>
                <a:pathLst>
                  <a:path w="116204" h="116205">
                    <a:moveTo>
                      <a:pt x="0" y="115824"/>
                    </a:moveTo>
                    <a:lnTo>
                      <a:pt x="115824" y="115824"/>
                    </a:lnTo>
                    <a:lnTo>
                      <a:pt x="115824" y="0"/>
                    </a:lnTo>
                    <a:lnTo>
                      <a:pt x="0" y="0"/>
                    </a:lnTo>
                    <a:lnTo>
                      <a:pt x="0" y="115824"/>
                    </a:lnTo>
                    <a:close/>
                  </a:path>
                </a:pathLst>
              </a:custGeom>
              <a:ln w="9144">
                <a:solidFill>
                  <a:srgbClr val="FFFFFF"/>
                </a:solidFill>
              </a:ln>
            </p:spPr>
            <p:txBody>
              <a:bodyPr wrap="square" lIns="0" tIns="0" rIns="0" bIns="0" rtlCol="0"/>
              <a:lstStyle/>
              <a:p>
                <a:endParaRPr/>
              </a:p>
            </p:txBody>
          </p:sp>
          <p:sp>
            <p:nvSpPr>
              <p:cNvPr id="44" name="object 44"/>
              <p:cNvSpPr/>
              <p:nvPr/>
            </p:nvSpPr>
            <p:spPr>
              <a:xfrm>
                <a:off x="6080760" y="1473707"/>
                <a:ext cx="116205" cy="116205"/>
              </a:xfrm>
              <a:custGeom>
                <a:avLst/>
                <a:gdLst/>
                <a:ahLst/>
                <a:cxnLst/>
                <a:rect l="l" t="t" r="r" b="b"/>
                <a:pathLst>
                  <a:path w="116204" h="116205">
                    <a:moveTo>
                      <a:pt x="115824" y="0"/>
                    </a:moveTo>
                    <a:lnTo>
                      <a:pt x="0" y="0"/>
                    </a:lnTo>
                    <a:lnTo>
                      <a:pt x="0" y="115824"/>
                    </a:lnTo>
                    <a:lnTo>
                      <a:pt x="115824" y="115824"/>
                    </a:lnTo>
                    <a:lnTo>
                      <a:pt x="115824" y="0"/>
                    </a:lnTo>
                    <a:close/>
                  </a:path>
                </a:pathLst>
              </a:custGeom>
              <a:solidFill>
                <a:srgbClr val="B5B5B5">
                  <a:alpha val="85096"/>
                </a:srgbClr>
              </a:solidFill>
            </p:spPr>
            <p:txBody>
              <a:bodyPr wrap="square" lIns="0" tIns="0" rIns="0" bIns="0" rtlCol="0"/>
              <a:lstStyle/>
              <a:p>
                <a:endParaRPr/>
              </a:p>
            </p:txBody>
          </p:sp>
          <p:sp>
            <p:nvSpPr>
              <p:cNvPr id="45" name="object 45"/>
              <p:cNvSpPr/>
              <p:nvPr/>
            </p:nvSpPr>
            <p:spPr>
              <a:xfrm>
                <a:off x="6080760" y="1473707"/>
                <a:ext cx="116205" cy="116205"/>
              </a:xfrm>
              <a:custGeom>
                <a:avLst/>
                <a:gdLst/>
                <a:ahLst/>
                <a:cxnLst/>
                <a:rect l="l" t="t" r="r" b="b"/>
                <a:pathLst>
                  <a:path w="116204" h="116205">
                    <a:moveTo>
                      <a:pt x="0" y="115824"/>
                    </a:moveTo>
                    <a:lnTo>
                      <a:pt x="115824" y="115824"/>
                    </a:lnTo>
                    <a:lnTo>
                      <a:pt x="115824" y="0"/>
                    </a:lnTo>
                    <a:lnTo>
                      <a:pt x="0" y="0"/>
                    </a:lnTo>
                    <a:lnTo>
                      <a:pt x="0" y="115824"/>
                    </a:lnTo>
                    <a:close/>
                  </a:path>
                </a:pathLst>
              </a:custGeom>
              <a:ln w="9144">
                <a:solidFill>
                  <a:srgbClr val="FFFFFF"/>
                </a:solidFill>
              </a:ln>
            </p:spPr>
            <p:txBody>
              <a:bodyPr wrap="square" lIns="0" tIns="0" rIns="0" bIns="0" rtlCol="0"/>
              <a:lstStyle/>
              <a:p>
                <a:endParaRPr/>
              </a:p>
            </p:txBody>
          </p:sp>
          <p:sp>
            <p:nvSpPr>
              <p:cNvPr id="46" name="object 46"/>
              <p:cNvSpPr/>
              <p:nvPr/>
            </p:nvSpPr>
            <p:spPr>
              <a:xfrm>
                <a:off x="8325611" y="1473707"/>
                <a:ext cx="116205" cy="116205"/>
              </a:xfrm>
              <a:custGeom>
                <a:avLst/>
                <a:gdLst/>
                <a:ahLst/>
                <a:cxnLst/>
                <a:rect l="l" t="t" r="r" b="b"/>
                <a:pathLst>
                  <a:path w="116204" h="116205">
                    <a:moveTo>
                      <a:pt x="115824" y="0"/>
                    </a:moveTo>
                    <a:lnTo>
                      <a:pt x="0" y="0"/>
                    </a:lnTo>
                    <a:lnTo>
                      <a:pt x="0" y="115824"/>
                    </a:lnTo>
                    <a:lnTo>
                      <a:pt x="115824" y="115824"/>
                    </a:lnTo>
                    <a:lnTo>
                      <a:pt x="115824" y="0"/>
                    </a:lnTo>
                    <a:close/>
                  </a:path>
                </a:pathLst>
              </a:custGeom>
              <a:solidFill>
                <a:srgbClr val="D1D1D1">
                  <a:alpha val="85096"/>
                </a:srgbClr>
              </a:solidFill>
            </p:spPr>
            <p:txBody>
              <a:bodyPr wrap="square" lIns="0" tIns="0" rIns="0" bIns="0" rtlCol="0"/>
              <a:lstStyle/>
              <a:p>
                <a:endParaRPr/>
              </a:p>
            </p:txBody>
          </p:sp>
          <p:sp>
            <p:nvSpPr>
              <p:cNvPr id="47" name="object 47"/>
              <p:cNvSpPr/>
              <p:nvPr/>
            </p:nvSpPr>
            <p:spPr>
              <a:xfrm>
                <a:off x="8325611" y="1473707"/>
                <a:ext cx="116205" cy="116205"/>
              </a:xfrm>
              <a:custGeom>
                <a:avLst/>
                <a:gdLst/>
                <a:ahLst/>
                <a:cxnLst/>
                <a:rect l="l" t="t" r="r" b="b"/>
                <a:pathLst>
                  <a:path w="116204" h="116205">
                    <a:moveTo>
                      <a:pt x="0" y="115824"/>
                    </a:moveTo>
                    <a:lnTo>
                      <a:pt x="115824" y="115824"/>
                    </a:lnTo>
                    <a:lnTo>
                      <a:pt x="115824" y="0"/>
                    </a:lnTo>
                    <a:lnTo>
                      <a:pt x="0" y="0"/>
                    </a:lnTo>
                    <a:lnTo>
                      <a:pt x="0" y="115824"/>
                    </a:lnTo>
                    <a:close/>
                  </a:path>
                </a:pathLst>
              </a:custGeom>
              <a:ln w="9144">
                <a:solidFill>
                  <a:srgbClr val="FFFFFF"/>
                </a:solidFill>
              </a:ln>
            </p:spPr>
            <p:txBody>
              <a:bodyPr wrap="square" lIns="0" tIns="0" rIns="0" bIns="0" rtlCol="0"/>
              <a:lstStyle/>
              <a:p>
                <a:endParaRPr/>
              </a:p>
            </p:txBody>
          </p:sp>
        </p:grpSp>
        <p:sp>
          <p:nvSpPr>
            <p:cNvPr id="48" name="object 48"/>
            <p:cNvSpPr txBox="1"/>
            <p:nvPr/>
          </p:nvSpPr>
          <p:spPr>
            <a:xfrm>
              <a:off x="1502663" y="1367027"/>
              <a:ext cx="9001125" cy="329565"/>
            </a:xfrm>
            <a:prstGeom prst="rect">
              <a:avLst/>
            </a:prstGeom>
          </p:spPr>
          <p:txBody>
            <a:bodyPr vert="horz" wrap="square" lIns="0" tIns="8890" rIns="0" bIns="0" rtlCol="0">
              <a:spAutoFit/>
            </a:bodyPr>
            <a:lstStyle/>
            <a:p>
              <a:pPr marL="535305">
                <a:lnSpc>
                  <a:spcPct val="100000"/>
                </a:lnSpc>
                <a:spcBef>
                  <a:spcPts val="70"/>
                </a:spcBef>
                <a:tabLst>
                  <a:tab pos="3085465" algn="l"/>
                  <a:tab pos="4746625" algn="l"/>
                  <a:tab pos="6991984" algn="l"/>
                </a:tabLst>
              </a:pPr>
              <a:r>
                <a:rPr sz="1800" dirty="0">
                  <a:latin typeface="Arial"/>
                  <a:cs typeface="Arial"/>
                </a:rPr>
                <a:t>Economic</a:t>
              </a:r>
              <a:r>
                <a:rPr sz="1800" spc="-25" dirty="0">
                  <a:latin typeface="Arial"/>
                  <a:cs typeface="Arial"/>
                </a:rPr>
                <a:t> </a:t>
              </a:r>
              <a:r>
                <a:rPr sz="1800" spc="-10" dirty="0">
                  <a:latin typeface="Arial"/>
                  <a:cs typeface="Arial"/>
                </a:rPr>
                <a:t>Situation</a:t>
              </a:r>
              <a:r>
                <a:rPr sz="1800" dirty="0">
                  <a:latin typeface="Arial"/>
                  <a:cs typeface="Arial"/>
                </a:rPr>
                <a:t>	</a:t>
              </a:r>
              <a:r>
                <a:rPr sz="1800" spc="-10" dirty="0">
                  <a:latin typeface="Arial"/>
                  <a:cs typeface="Arial"/>
                </a:rPr>
                <a:t>Corruption</a:t>
              </a:r>
              <a:r>
                <a:rPr sz="1800" dirty="0">
                  <a:latin typeface="Arial"/>
                  <a:cs typeface="Arial"/>
                </a:rPr>
                <a:t>	Internal</a:t>
              </a:r>
              <a:r>
                <a:rPr sz="1800" spc="-25" dirty="0">
                  <a:latin typeface="Arial"/>
                  <a:cs typeface="Arial"/>
                </a:rPr>
                <a:t> </a:t>
              </a:r>
              <a:r>
                <a:rPr sz="1800" spc="-10" dirty="0">
                  <a:latin typeface="Arial"/>
                  <a:cs typeface="Arial"/>
                </a:rPr>
                <a:t>Security</a:t>
              </a:r>
              <a:r>
                <a:rPr sz="1800" dirty="0">
                  <a:latin typeface="Arial"/>
                  <a:cs typeface="Arial"/>
                </a:rPr>
                <a:t>	</a:t>
              </a:r>
              <a:r>
                <a:rPr sz="1800" spc="-10" dirty="0">
                  <a:latin typeface="Arial"/>
                  <a:cs typeface="Arial"/>
                </a:rPr>
                <a:t>Authoritarianism</a:t>
              </a:r>
              <a:endParaRPr sz="1800">
                <a:latin typeface="Arial"/>
                <a:cs typeface="Arial"/>
              </a:endParaRPr>
            </a:p>
          </p:txBody>
        </p:sp>
      </p:grpSp>
      <p:grpSp>
        <p:nvGrpSpPr>
          <p:cNvPr id="3" name="object 3" descr="Bar chart plotting responses in Egypt, Iraq, Jordan, Libya, Morocco and Total."/>
          <p:cNvGrpSpPr/>
          <p:nvPr/>
        </p:nvGrpSpPr>
        <p:grpSpPr>
          <a:xfrm>
            <a:off x="563880" y="2217420"/>
            <a:ext cx="10878820" cy="3144520"/>
            <a:chOff x="563880" y="2217420"/>
            <a:chExt cx="10878820" cy="3144520"/>
          </a:xfrm>
        </p:grpSpPr>
        <p:sp>
          <p:nvSpPr>
            <p:cNvPr id="4" name="object 4"/>
            <p:cNvSpPr/>
            <p:nvPr/>
          </p:nvSpPr>
          <p:spPr>
            <a:xfrm>
              <a:off x="691896" y="2258568"/>
              <a:ext cx="1169035" cy="3093720"/>
            </a:xfrm>
            <a:custGeom>
              <a:avLst/>
              <a:gdLst/>
              <a:ahLst/>
              <a:cxnLst/>
              <a:rect l="l" t="t" r="r" b="b"/>
              <a:pathLst>
                <a:path w="1169035" h="3093720">
                  <a:moveTo>
                    <a:pt x="0" y="3093719"/>
                  </a:moveTo>
                  <a:lnTo>
                    <a:pt x="388620" y="3093719"/>
                  </a:lnTo>
                  <a:lnTo>
                    <a:pt x="388620" y="0"/>
                  </a:lnTo>
                  <a:lnTo>
                    <a:pt x="0" y="0"/>
                  </a:lnTo>
                  <a:lnTo>
                    <a:pt x="0" y="3093719"/>
                  </a:lnTo>
                  <a:close/>
                </a:path>
                <a:path w="1169035" h="3093720">
                  <a:moveTo>
                    <a:pt x="388620" y="3093719"/>
                  </a:moveTo>
                  <a:lnTo>
                    <a:pt x="778764" y="3093719"/>
                  </a:lnTo>
                  <a:lnTo>
                    <a:pt x="778764" y="2397251"/>
                  </a:lnTo>
                  <a:lnTo>
                    <a:pt x="388620" y="2397251"/>
                  </a:lnTo>
                  <a:lnTo>
                    <a:pt x="388620" y="3093719"/>
                  </a:lnTo>
                  <a:close/>
                </a:path>
                <a:path w="1169035" h="3093720">
                  <a:moveTo>
                    <a:pt x="778764" y="3093719"/>
                  </a:moveTo>
                  <a:lnTo>
                    <a:pt x="1168908" y="3093719"/>
                  </a:lnTo>
                  <a:lnTo>
                    <a:pt x="1168908" y="1181100"/>
                  </a:lnTo>
                  <a:lnTo>
                    <a:pt x="778764" y="1181100"/>
                  </a:lnTo>
                  <a:lnTo>
                    <a:pt x="778764" y="3093719"/>
                  </a:lnTo>
                  <a:close/>
                </a:path>
              </a:pathLst>
            </a:custGeom>
            <a:ln w="9144">
              <a:solidFill>
                <a:srgbClr val="FFFFFF"/>
              </a:solidFill>
            </a:ln>
          </p:spPr>
          <p:txBody>
            <a:bodyPr wrap="square" lIns="0" tIns="0" rIns="0" bIns="0" rtlCol="0"/>
            <a:lstStyle/>
            <a:p>
              <a:endParaRPr/>
            </a:p>
          </p:txBody>
        </p:sp>
        <p:sp>
          <p:nvSpPr>
            <p:cNvPr id="5" name="object 5"/>
            <p:cNvSpPr/>
            <p:nvPr/>
          </p:nvSpPr>
          <p:spPr>
            <a:xfrm>
              <a:off x="1860804" y="5260848"/>
              <a:ext cx="390525" cy="91440"/>
            </a:xfrm>
            <a:custGeom>
              <a:avLst/>
              <a:gdLst/>
              <a:ahLst/>
              <a:cxnLst/>
              <a:rect l="l" t="t" r="r" b="b"/>
              <a:pathLst>
                <a:path w="390525" h="91439">
                  <a:moveTo>
                    <a:pt x="390144" y="0"/>
                  </a:moveTo>
                  <a:lnTo>
                    <a:pt x="0" y="0"/>
                  </a:lnTo>
                  <a:lnTo>
                    <a:pt x="0" y="91439"/>
                  </a:lnTo>
                  <a:lnTo>
                    <a:pt x="390144" y="91439"/>
                  </a:lnTo>
                  <a:lnTo>
                    <a:pt x="390144" y="0"/>
                  </a:lnTo>
                  <a:close/>
                </a:path>
              </a:pathLst>
            </a:custGeom>
            <a:solidFill>
              <a:srgbClr val="D1D1D1">
                <a:alpha val="85096"/>
              </a:srgbClr>
            </a:solidFill>
          </p:spPr>
          <p:txBody>
            <a:bodyPr wrap="square" lIns="0" tIns="0" rIns="0" bIns="0" rtlCol="0"/>
            <a:lstStyle/>
            <a:p>
              <a:endParaRPr/>
            </a:p>
          </p:txBody>
        </p:sp>
        <p:sp>
          <p:nvSpPr>
            <p:cNvPr id="6" name="object 6"/>
            <p:cNvSpPr/>
            <p:nvPr/>
          </p:nvSpPr>
          <p:spPr>
            <a:xfrm>
              <a:off x="1860804" y="2221992"/>
              <a:ext cx="3625850" cy="3130550"/>
            </a:xfrm>
            <a:custGeom>
              <a:avLst/>
              <a:gdLst/>
              <a:ahLst/>
              <a:cxnLst/>
              <a:rect l="l" t="t" r="r" b="b"/>
              <a:pathLst>
                <a:path w="3625850" h="3130550">
                  <a:moveTo>
                    <a:pt x="0" y="3130295"/>
                  </a:moveTo>
                  <a:lnTo>
                    <a:pt x="390144" y="3130295"/>
                  </a:lnTo>
                  <a:lnTo>
                    <a:pt x="390144" y="3038855"/>
                  </a:lnTo>
                  <a:lnTo>
                    <a:pt x="0" y="3038855"/>
                  </a:lnTo>
                  <a:lnTo>
                    <a:pt x="0" y="3130295"/>
                  </a:lnTo>
                  <a:close/>
                </a:path>
                <a:path w="3625850" h="3130550">
                  <a:moveTo>
                    <a:pt x="643127" y="3130295"/>
                  </a:moveTo>
                  <a:lnTo>
                    <a:pt x="1033271" y="3130295"/>
                  </a:lnTo>
                  <a:lnTo>
                    <a:pt x="1033271" y="1059179"/>
                  </a:lnTo>
                  <a:lnTo>
                    <a:pt x="643127" y="1059179"/>
                  </a:lnTo>
                  <a:lnTo>
                    <a:pt x="643127" y="3130295"/>
                  </a:lnTo>
                  <a:close/>
                </a:path>
                <a:path w="3625850" h="3130550">
                  <a:moveTo>
                    <a:pt x="1033271" y="3130295"/>
                  </a:moveTo>
                  <a:lnTo>
                    <a:pt x="1423416" y="3130295"/>
                  </a:lnTo>
                  <a:lnTo>
                    <a:pt x="1423416" y="1115567"/>
                  </a:lnTo>
                  <a:lnTo>
                    <a:pt x="1033271" y="1115567"/>
                  </a:lnTo>
                  <a:lnTo>
                    <a:pt x="1033271" y="3130295"/>
                  </a:lnTo>
                  <a:close/>
                </a:path>
                <a:path w="3625850" h="3130550">
                  <a:moveTo>
                    <a:pt x="1423416" y="3130295"/>
                  </a:moveTo>
                  <a:lnTo>
                    <a:pt x="1813560" y="3130295"/>
                  </a:lnTo>
                  <a:lnTo>
                    <a:pt x="1813560" y="1392935"/>
                  </a:lnTo>
                  <a:lnTo>
                    <a:pt x="1423416" y="1392935"/>
                  </a:lnTo>
                  <a:lnTo>
                    <a:pt x="1423416" y="3130295"/>
                  </a:lnTo>
                  <a:close/>
                </a:path>
                <a:path w="3625850" h="3130550">
                  <a:moveTo>
                    <a:pt x="1813559" y="3130295"/>
                  </a:moveTo>
                  <a:lnTo>
                    <a:pt x="2203703" y="3130295"/>
                  </a:lnTo>
                  <a:lnTo>
                    <a:pt x="2203703" y="2753867"/>
                  </a:lnTo>
                  <a:lnTo>
                    <a:pt x="1813559" y="2753867"/>
                  </a:lnTo>
                  <a:lnTo>
                    <a:pt x="1813559" y="3130295"/>
                  </a:lnTo>
                  <a:close/>
                </a:path>
                <a:path w="3625850" h="3130550">
                  <a:moveTo>
                    <a:pt x="2456687" y="3130295"/>
                  </a:moveTo>
                  <a:lnTo>
                    <a:pt x="2846831" y="3130295"/>
                  </a:lnTo>
                  <a:lnTo>
                    <a:pt x="2846831" y="0"/>
                  </a:lnTo>
                  <a:lnTo>
                    <a:pt x="2456687" y="0"/>
                  </a:lnTo>
                  <a:lnTo>
                    <a:pt x="2456687" y="3130295"/>
                  </a:lnTo>
                  <a:close/>
                </a:path>
                <a:path w="3625850" h="3130550">
                  <a:moveTo>
                    <a:pt x="2846832" y="3130295"/>
                  </a:moveTo>
                  <a:lnTo>
                    <a:pt x="3236975" y="3130295"/>
                  </a:lnTo>
                  <a:lnTo>
                    <a:pt x="3236975" y="803147"/>
                  </a:lnTo>
                  <a:lnTo>
                    <a:pt x="2846832" y="803147"/>
                  </a:lnTo>
                  <a:lnTo>
                    <a:pt x="2846832" y="3130295"/>
                  </a:lnTo>
                  <a:close/>
                </a:path>
                <a:path w="3625850" h="3130550">
                  <a:moveTo>
                    <a:pt x="3236975" y="3130295"/>
                  </a:moveTo>
                  <a:lnTo>
                    <a:pt x="3625596" y="3130295"/>
                  </a:lnTo>
                  <a:lnTo>
                    <a:pt x="3625596" y="2729483"/>
                  </a:lnTo>
                  <a:lnTo>
                    <a:pt x="3236975" y="2729483"/>
                  </a:lnTo>
                  <a:lnTo>
                    <a:pt x="3236975" y="3130295"/>
                  </a:lnTo>
                  <a:close/>
                </a:path>
              </a:pathLst>
            </a:custGeom>
            <a:ln w="9144">
              <a:solidFill>
                <a:srgbClr val="FFFFFF"/>
              </a:solidFill>
            </a:ln>
          </p:spPr>
          <p:txBody>
            <a:bodyPr wrap="square" lIns="0" tIns="0" rIns="0" bIns="0" rtlCol="0"/>
            <a:lstStyle/>
            <a:p>
              <a:endParaRPr/>
            </a:p>
          </p:txBody>
        </p:sp>
        <p:sp>
          <p:nvSpPr>
            <p:cNvPr id="7" name="object 7"/>
            <p:cNvSpPr/>
            <p:nvPr/>
          </p:nvSpPr>
          <p:spPr>
            <a:xfrm>
              <a:off x="5486400" y="5327904"/>
              <a:ext cx="390525" cy="24765"/>
            </a:xfrm>
            <a:custGeom>
              <a:avLst/>
              <a:gdLst/>
              <a:ahLst/>
              <a:cxnLst/>
              <a:rect l="l" t="t" r="r" b="b"/>
              <a:pathLst>
                <a:path w="390525" h="24764">
                  <a:moveTo>
                    <a:pt x="390144" y="0"/>
                  </a:moveTo>
                  <a:lnTo>
                    <a:pt x="0" y="0"/>
                  </a:lnTo>
                  <a:lnTo>
                    <a:pt x="0" y="24384"/>
                  </a:lnTo>
                  <a:lnTo>
                    <a:pt x="390144" y="24384"/>
                  </a:lnTo>
                  <a:lnTo>
                    <a:pt x="390144" y="0"/>
                  </a:lnTo>
                  <a:close/>
                </a:path>
              </a:pathLst>
            </a:custGeom>
            <a:solidFill>
              <a:srgbClr val="D1D1D1">
                <a:alpha val="85096"/>
              </a:srgbClr>
            </a:solidFill>
          </p:spPr>
          <p:txBody>
            <a:bodyPr wrap="square" lIns="0" tIns="0" rIns="0" bIns="0" rtlCol="0"/>
            <a:lstStyle/>
            <a:p>
              <a:endParaRPr/>
            </a:p>
          </p:txBody>
        </p:sp>
        <p:sp>
          <p:nvSpPr>
            <p:cNvPr id="8" name="object 8"/>
            <p:cNvSpPr/>
            <p:nvPr/>
          </p:nvSpPr>
          <p:spPr>
            <a:xfrm>
              <a:off x="5486400" y="2538984"/>
              <a:ext cx="5829300" cy="2813685"/>
            </a:xfrm>
            <a:custGeom>
              <a:avLst/>
              <a:gdLst/>
              <a:ahLst/>
              <a:cxnLst/>
              <a:rect l="l" t="t" r="r" b="b"/>
              <a:pathLst>
                <a:path w="5829300" h="2813685">
                  <a:moveTo>
                    <a:pt x="0" y="2813304"/>
                  </a:moveTo>
                  <a:lnTo>
                    <a:pt x="390144" y="2813304"/>
                  </a:lnTo>
                  <a:lnTo>
                    <a:pt x="390144" y="2788920"/>
                  </a:lnTo>
                  <a:lnTo>
                    <a:pt x="0" y="2788920"/>
                  </a:lnTo>
                  <a:lnTo>
                    <a:pt x="0" y="2813304"/>
                  </a:lnTo>
                  <a:close/>
                </a:path>
                <a:path w="5829300" h="2813685">
                  <a:moveTo>
                    <a:pt x="644651" y="2813304"/>
                  </a:moveTo>
                  <a:lnTo>
                    <a:pt x="1033272" y="2813304"/>
                  </a:lnTo>
                  <a:lnTo>
                    <a:pt x="1033272" y="1882140"/>
                  </a:lnTo>
                  <a:lnTo>
                    <a:pt x="644651" y="1882140"/>
                  </a:lnTo>
                  <a:lnTo>
                    <a:pt x="644651" y="2813304"/>
                  </a:lnTo>
                  <a:close/>
                </a:path>
                <a:path w="5829300" h="2813685">
                  <a:moveTo>
                    <a:pt x="1033272" y="2813304"/>
                  </a:moveTo>
                  <a:lnTo>
                    <a:pt x="1423416" y="2813304"/>
                  </a:lnTo>
                  <a:lnTo>
                    <a:pt x="1423416" y="583692"/>
                  </a:lnTo>
                  <a:lnTo>
                    <a:pt x="1033272" y="583692"/>
                  </a:lnTo>
                  <a:lnTo>
                    <a:pt x="1033272" y="2813304"/>
                  </a:lnTo>
                  <a:close/>
                </a:path>
                <a:path w="5829300" h="2813685">
                  <a:moveTo>
                    <a:pt x="1423416" y="2813304"/>
                  </a:moveTo>
                  <a:lnTo>
                    <a:pt x="1813560" y="2813304"/>
                  </a:lnTo>
                  <a:lnTo>
                    <a:pt x="1813560" y="707136"/>
                  </a:lnTo>
                  <a:lnTo>
                    <a:pt x="1423416" y="707136"/>
                  </a:lnTo>
                  <a:lnTo>
                    <a:pt x="1423416" y="2813304"/>
                  </a:lnTo>
                  <a:close/>
                </a:path>
                <a:path w="5829300" h="2813685">
                  <a:moveTo>
                    <a:pt x="1813559" y="2813304"/>
                  </a:moveTo>
                  <a:lnTo>
                    <a:pt x="2203704" y="2813304"/>
                  </a:lnTo>
                  <a:lnTo>
                    <a:pt x="2203704" y="2148840"/>
                  </a:lnTo>
                  <a:lnTo>
                    <a:pt x="1813559" y="2148840"/>
                  </a:lnTo>
                  <a:lnTo>
                    <a:pt x="1813559" y="2813304"/>
                  </a:lnTo>
                  <a:close/>
                </a:path>
                <a:path w="5829300" h="2813685">
                  <a:moveTo>
                    <a:pt x="2456688" y="2813304"/>
                  </a:moveTo>
                  <a:lnTo>
                    <a:pt x="2846832" y="2813304"/>
                  </a:lnTo>
                  <a:lnTo>
                    <a:pt x="2846832" y="0"/>
                  </a:lnTo>
                  <a:lnTo>
                    <a:pt x="2456688" y="0"/>
                  </a:lnTo>
                  <a:lnTo>
                    <a:pt x="2456688" y="2813304"/>
                  </a:lnTo>
                  <a:close/>
                </a:path>
                <a:path w="5829300" h="2813685">
                  <a:moveTo>
                    <a:pt x="2846831" y="2813304"/>
                  </a:moveTo>
                  <a:lnTo>
                    <a:pt x="3236976" y="2813304"/>
                  </a:lnTo>
                  <a:lnTo>
                    <a:pt x="3236976" y="710184"/>
                  </a:lnTo>
                  <a:lnTo>
                    <a:pt x="2846831" y="710184"/>
                  </a:lnTo>
                  <a:lnTo>
                    <a:pt x="2846831" y="2813304"/>
                  </a:lnTo>
                  <a:close/>
                </a:path>
                <a:path w="5829300" h="2813685">
                  <a:moveTo>
                    <a:pt x="3236976" y="2813304"/>
                  </a:moveTo>
                  <a:lnTo>
                    <a:pt x="3627120" y="2813304"/>
                  </a:lnTo>
                  <a:lnTo>
                    <a:pt x="3627120" y="2482596"/>
                  </a:lnTo>
                  <a:lnTo>
                    <a:pt x="3236976" y="2482596"/>
                  </a:lnTo>
                  <a:lnTo>
                    <a:pt x="3236976" y="2813304"/>
                  </a:lnTo>
                  <a:close/>
                </a:path>
                <a:path w="5829300" h="2813685">
                  <a:moveTo>
                    <a:pt x="3627120" y="2813304"/>
                  </a:moveTo>
                  <a:lnTo>
                    <a:pt x="4017264" y="2813304"/>
                  </a:lnTo>
                  <a:lnTo>
                    <a:pt x="4017264" y="2261616"/>
                  </a:lnTo>
                  <a:lnTo>
                    <a:pt x="3627120" y="2261616"/>
                  </a:lnTo>
                  <a:lnTo>
                    <a:pt x="3627120" y="2813304"/>
                  </a:lnTo>
                  <a:close/>
                </a:path>
                <a:path w="5829300" h="2813685">
                  <a:moveTo>
                    <a:pt x="4270248" y="2813304"/>
                  </a:moveTo>
                  <a:lnTo>
                    <a:pt x="4660392" y="2813304"/>
                  </a:lnTo>
                  <a:lnTo>
                    <a:pt x="4660392" y="790956"/>
                  </a:lnTo>
                  <a:lnTo>
                    <a:pt x="4270248" y="790956"/>
                  </a:lnTo>
                  <a:lnTo>
                    <a:pt x="4270248" y="2813304"/>
                  </a:lnTo>
                  <a:close/>
                </a:path>
                <a:path w="5829300" h="2813685">
                  <a:moveTo>
                    <a:pt x="4660392" y="2813304"/>
                  </a:moveTo>
                  <a:lnTo>
                    <a:pt x="5050536" y="2813304"/>
                  </a:lnTo>
                  <a:lnTo>
                    <a:pt x="5050536" y="868680"/>
                  </a:lnTo>
                  <a:lnTo>
                    <a:pt x="4660392" y="868680"/>
                  </a:lnTo>
                  <a:lnTo>
                    <a:pt x="4660392" y="2813304"/>
                  </a:lnTo>
                  <a:close/>
                </a:path>
                <a:path w="5829300" h="2813685">
                  <a:moveTo>
                    <a:pt x="5050535" y="2813304"/>
                  </a:moveTo>
                  <a:lnTo>
                    <a:pt x="5439156" y="2813304"/>
                  </a:lnTo>
                  <a:lnTo>
                    <a:pt x="5439156" y="1330452"/>
                  </a:lnTo>
                  <a:lnTo>
                    <a:pt x="5050535" y="1330452"/>
                  </a:lnTo>
                  <a:lnTo>
                    <a:pt x="5050535" y="2813304"/>
                  </a:lnTo>
                  <a:close/>
                </a:path>
                <a:path w="5829300" h="2813685">
                  <a:moveTo>
                    <a:pt x="5439156" y="2813304"/>
                  </a:moveTo>
                  <a:lnTo>
                    <a:pt x="5829300" y="2813304"/>
                  </a:lnTo>
                  <a:lnTo>
                    <a:pt x="5829300" y="2363724"/>
                  </a:lnTo>
                  <a:lnTo>
                    <a:pt x="5439156" y="2363724"/>
                  </a:lnTo>
                  <a:lnTo>
                    <a:pt x="5439156" y="2813304"/>
                  </a:lnTo>
                  <a:close/>
                </a:path>
              </a:pathLst>
            </a:custGeom>
            <a:ln w="9144">
              <a:solidFill>
                <a:srgbClr val="FFFFFF"/>
              </a:solidFill>
            </a:ln>
          </p:spPr>
          <p:txBody>
            <a:bodyPr wrap="square" lIns="0" tIns="0" rIns="0" bIns="0" rtlCol="0"/>
            <a:lstStyle/>
            <a:p>
              <a:endParaRPr/>
            </a:p>
          </p:txBody>
        </p:sp>
        <p:sp>
          <p:nvSpPr>
            <p:cNvPr id="9" name="object 9"/>
            <p:cNvSpPr/>
            <p:nvPr/>
          </p:nvSpPr>
          <p:spPr>
            <a:xfrm>
              <a:off x="563880" y="5352288"/>
              <a:ext cx="10878820" cy="0"/>
            </a:xfrm>
            <a:custGeom>
              <a:avLst/>
              <a:gdLst/>
              <a:ahLst/>
              <a:cxnLst/>
              <a:rect l="l" t="t" r="r" b="b"/>
              <a:pathLst>
                <a:path w="10878820">
                  <a:moveTo>
                    <a:pt x="0" y="0"/>
                  </a:moveTo>
                  <a:lnTo>
                    <a:pt x="10878312" y="0"/>
                  </a:lnTo>
                </a:path>
              </a:pathLst>
            </a:custGeom>
            <a:ln w="18288">
              <a:solidFill>
                <a:srgbClr val="404040"/>
              </a:solidFill>
            </a:ln>
          </p:spPr>
          <p:txBody>
            <a:bodyPr wrap="square" lIns="0" tIns="0" rIns="0" bIns="0" rtlCol="0"/>
            <a:lstStyle/>
            <a:p>
              <a:endParaRPr/>
            </a:p>
          </p:txBody>
        </p:sp>
      </p:grpSp>
      <p:grpSp>
        <p:nvGrpSpPr>
          <p:cNvPr id="53" name="Group 52" descr="Egypt">
            <a:extLst>
              <a:ext uri="{FF2B5EF4-FFF2-40B4-BE49-F238E27FC236}">
                <a16:creationId xmlns:a16="http://schemas.microsoft.com/office/drawing/2014/main" id="{FAF770E2-43BD-FB64-B1D3-65867D3CA41B}"/>
              </a:ext>
            </a:extLst>
          </p:cNvPr>
          <p:cNvGrpSpPr/>
          <p:nvPr/>
        </p:nvGrpSpPr>
        <p:grpSpPr>
          <a:xfrm>
            <a:off x="691895" y="2258567"/>
            <a:ext cx="1517778" cy="3529903"/>
            <a:chOff x="691895" y="2258567"/>
            <a:chExt cx="1517778" cy="3529903"/>
          </a:xfrm>
        </p:grpSpPr>
        <p:sp>
          <p:nvSpPr>
            <p:cNvPr id="52" name="object 34">
              <a:extLst>
                <a:ext uri="{FF2B5EF4-FFF2-40B4-BE49-F238E27FC236}">
                  <a16:creationId xmlns:a16="http://schemas.microsoft.com/office/drawing/2014/main" id="{9C6D2BD1-27BE-F5E3-32D3-6C54790A0C07}"/>
                </a:ext>
              </a:extLst>
            </p:cNvPr>
            <p:cNvSpPr txBox="1"/>
            <p:nvPr/>
          </p:nvSpPr>
          <p:spPr>
            <a:xfrm>
              <a:off x="944717" y="5488750"/>
              <a:ext cx="724535" cy="299720"/>
            </a:xfrm>
            <a:prstGeom prst="rect">
              <a:avLst/>
            </a:prstGeom>
          </p:spPr>
          <p:txBody>
            <a:bodyPr vert="horz" wrap="square" lIns="0" tIns="12700" rIns="0" bIns="0" rtlCol="0">
              <a:spAutoFit/>
            </a:bodyPr>
            <a:lstStyle/>
            <a:p>
              <a:pPr marL="12700">
                <a:lnSpc>
                  <a:spcPct val="100000"/>
                </a:lnSpc>
                <a:spcBef>
                  <a:spcPts val="100"/>
                </a:spcBef>
              </a:pPr>
              <a:r>
                <a:rPr lang="en-GB" spc="-10" dirty="0">
                  <a:latin typeface="Arial"/>
                  <a:cs typeface="Arial"/>
                </a:rPr>
                <a:t>Egypt</a:t>
              </a:r>
              <a:endParaRPr sz="1800" dirty="0">
                <a:latin typeface="Arial"/>
                <a:cs typeface="Arial"/>
              </a:endParaRPr>
            </a:p>
          </p:txBody>
        </p:sp>
        <p:sp>
          <p:nvSpPr>
            <p:cNvPr id="10" name="object 10"/>
            <p:cNvSpPr txBox="1"/>
            <p:nvPr/>
          </p:nvSpPr>
          <p:spPr>
            <a:xfrm>
              <a:off x="691895" y="2258567"/>
              <a:ext cx="388620" cy="3093720"/>
            </a:xfrm>
            <a:prstGeom prst="rect">
              <a:avLst/>
            </a:prstGeom>
            <a:solidFill>
              <a:srgbClr val="818181">
                <a:alpha val="85096"/>
              </a:srgbClr>
            </a:solidFill>
          </p:spPr>
          <p:txBody>
            <a:bodyPr vert="horz" wrap="square" lIns="0" tIns="43815" rIns="0" bIns="0" rtlCol="0">
              <a:spAutoFit/>
            </a:bodyPr>
            <a:lstStyle/>
            <a:p>
              <a:pPr marL="81280">
                <a:lnSpc>
                  <a:spcPct val="100000"/>
                </a:lnSpc>
                <a:spcBef>
                  <a:spcPts val="345"/>
                </a:spcBef>
              </a:pPr>
              <a:r>
                <a:rPr sz="1600" spc="-25" dirty="0">
                  <a:latin typeface="Arial"/>
                  <a:cs typeface="Arial"/>
                </a:rPr>
                <a:t>88</a:t>
              </a:r>
              <a:endParaRPr sz="1600">
                <a:latin typeface="Arial"/>
                <a:cs typeface="Arial"/>
              </a:endParaRPr>
            </a:p>
          </p:txBody>
        </p:sp>
        <p:sp>
          <p:nvSpPr>
            <p:cNvPr id="16" name="object 16"/>
            <p:cNvSpPr txBox="1"/>
            <p:nvPr/>
          </p:nvSpPr>
          <p:spPr>
            <a:xfrm>
              <a:off x="1080516" y="4655820"/>
              <a:ext cx="403225" cy="696595"/>
            </a:xfrm>
            <a:prstGeom prst="rect">
              <a:avLst/>
            </a:prstGeom>
            <a:solidFill>
              <a:srgbClr val="9A9A9A">
                <a:alpha val="85096"/>
              </a:srgbClr>
            </a:solidFill>
          </p:spPr>
          <p:txBody>
            <a:bodyPr vert="horz" wrap="square" lIns="0" tIns="46355" rIns="0" bIns="0" rtlCol="0">
              <a:spAutoFit/>
            </a:bodyPr>
            <a:lstStyle/>
            <a:p>
              <a:pPr>
                <a:lnSpc>
                  <a:spcPct val="100000"/>
                </a:lnSpc>
                <a:spcBef>
                  <a:spcPts val="365"/>
                </a:spcBef>
              </a:pPr>
              <a:r>
                <a:rPr sz="1600" spc="-20" dirty="0">
                  <a:latin typeface="Arial"/>
                  <a:cs typeface="Arial"/>
                </a:rPr>
                <a:t>19.8</a:t>
              </a:r>
              <a:endParaRPr sz="1600">
                <a:latin typeface="Arial"/>
                <a:cs typeface="Arial"/>
              </a:endParaRPr>
            </a:p>
          </p:txBody>
        </p:sp>
        <p:sp>
          <p:nvSpPr>
            <p:cNvPr id="22" name="object 22"/>
            <p:cNvSpPr txBox="1"/>
            <p:nvPr/>
          </p:nvSpPr>
          <p:spPr>
            <a:xfrm>
              <a:off x="1470660" y="3439667"/>
              <a:ext cx="403225" cy="1912620"/>
            </a:xfrm>
            <a:prstGeom prst="rect">
              <a:avLst/>
            </a:prstGeom>
            <a:solidFill>
              <a:srgbClr val="B5B5B5">
                <a:alpha val="85096"/>
              </a:srgbClr>
            </a:solidFill>
          </p:spPr>
          <p:txBody>
            <a:bodyPr vert="horz" wrap="square" lIns="0" tIns="45085" rIns="0" bIns="0" rtlCol="0">
              <a:spAutoFit/>
            </a:bodyPr>
            <a:lstStyle/>
            <a:p>
              <a:pPr>
                <a:lnSpc>
                  <a:spcPct val="100000"/>
                </a:lnSpc>
                <a:spcBef>
                  <a:spcPts val="355"/>
                </a:spcBef>
              </a:pPr>
              <a:r>
                <a:rPr sz="1600" spc="-20" dirty="0">
                  <a:latin typeface="Arial"/>
                  <a:cs typeface="Arial"/>
                </a:rPr>
                <a:t>54.4</a:t>
              </a:r>
              <a:endParaRPr sz="1600" dirty="0">
                <a:latin typeface="Arial"/>
                <a:cs typeface="Arial"/>
              </a:endParaRPr>
            </a:p>
          </p:txBody>
        </p:sp>
        <p:sp>
          <p:nvSpPr>
            <p:cNvPr id="28" name="object 28"/>
            <p:cNvSpPr txBox="1"/>
            <p:nvPr/>
          </p:nvSpPr>
          <p:spPr>
            <a:xfrm>
              <a:off x="1901698" y="5038471"/>
              <a:ext cx="307975" cy="269240"/>
            </a:xfrm>
            <a:prstGeom prst="rect">
              <a:avLst/>
            </a:prstGeom>
          </p:spPr>
          <p:txBody>
            <a:bodyPr vert="horz" wrap="square" lIns="0" tIns="12065" rIns="0" bIns="0" rtlCol="0">
              <a:spAutoFit/>
            </a:bodyPr>
            <a:lstStyle/>
            <a:p>
              <a:pPr marL="12700">
                <a:lnSpc>
                  <a:spcPct val="100000"/>
                </a:lnSpc>
                <a:spcBef>
                  <a:spcPts val="95"/>
                </a:spcBef>
              </a:pPr>
              <a:r>
                <a:rPr sz="1600" spc="-25" dirty="0">
                  <a:latin typeface="Arial"/>
                  <a:cs typeface="Arial"/>
                </a:rPr>
                <a:t>2.6</a:t>
              </a:r>
              <a:endParaRPr sz="1600" dirty="0">
                <a:latin typeface="Arial"/>
                <a:cs typeface="Arial"/>
              </a:endParaRPr>
            </a:p>
          </p:txBody>
        </p:sp>
      </p:grpSp>
      <p:grpSp>
        <p:nvGrpSpPr>
          <p:cNvPr id="54" name="Group 53" descr="Iraq">
            <a:extLst>
              <a:ext uri="{FF2B5EF4-FFF2-40B4-BE49-F238E27FC236}">
                <a16:creationId xmlns:a16="http://schemas.microsoft.com/office/drawing/2014/main" id="{588561D7-8D20-C02B-534E-81120AF96AEE}"/>
              </a:ext>
            </a:extLst>
          </p:cNvPr>
          <p:cNvGrpSpPr/>
          <p:nvPr/>
        </p:nvGrpSpPr>
        <p:grpSpPr>
          <a:xfrm>
            <a:off x="2503932" y="3281171"/>
            <a:ext cx="1573657" cy="2471929"/>
            <a:chOff x="2503932" y="3281171"/>
            <a:chExt cx="1573657" cy="2471929"/>
          </a:xfrm>
        </p:grpSpPr>
        <p:sp>
          <p:nvSpPr>
            <p:cNvPr id="51" name="object 34">
              <a:extLst>
                <a:ext uri="{FF2B5EF4-FFF2-40B4-BE49-F238E27FC236}">
                  <a16:creationId xmlns:a16="http://schemas.microsoft.com/office/drawing/2014/main" id="{17A0F04C-8306-FF3B-73EB-E4E27372D0A0}"/>
                </a:ext>
              </a:extLst>
            </p:cNvPr>
            <p:cNvSpPr txBox="1"/>
            <p:nvPr/>
          </p:nvSpPr>
          <p:spPr>
            <a:xfrm>
              <a:off x="2705544" y="5453380"/>
              <a:ext cx="724535" cy="299720"/>
            </a:xfrm>
            <a:prstGeom prst="rect">
              <a:avLst/>
            </a:prstGeom>
          </p:spPr>
          <p:txBody>
            <a:bodyPr vert="horz" wrap="square" lIns="0" tIns="12700" rIns="0" bIns="0" rtlCol="0">
              <a:spAutoFit/>
            </a:bodyPr>
            <a:lstStyle/>
            <a:p>
              <a:pPr marL="12700">
                <a:lnSpc>
                  <a:spcPct val="100000"/>
                </a:lnSpc>
                <a:spcBef>
                  <a:spcPts val="100"/>
                </a:spcBef>
              </a:pPr>
              <a:r>
                <a:rPr lang="en-GB" spc="-10" dirty="0">
                  <a:latin typeface="Arial"/>
                  <a:cs typeface="Arial"/>
                </a:rPr>
                <a:t>Iraq</a:t>
              </a:r>
              <a:endParaRPr sz="1800" dirty="0">
                <a:latin typeface="Arial"/>
                <a:cs typeface="Arial"/>
              </a:endParaRPr>
            </a:p>
          </p:txBody>
        </p:sp>
        <p:sp>
          <p:nvSpPr>
            <p:cNvPr id="11" name="object 11"/>
            <p:cNvSpPr txBox="1"/>
            <p:nvPr/>
          </p:nvSpPr>
          <p:spPr>
            <a:xfrm>
              <a:off x="2503932" y="3281171"/>
              <a:ext cx="403225" cy="2071370"/>
            </a:xfrm>
            <a:prstGeom prst="rect">
              <a:avLst/>
            </a:prstGeom>
            <a:solidFill>
              <a:srgbClr val="818181">
                <a:alpha val="85096"/>
              </a:srgbClr>
            </a:solidFill>
          </p:spPr>
          <p:txBody>
            <a:bodyPr vert="horz" wrap="square" lIns="0" tIns="45085" rIns="0" bIns="0" rtlCol="0">
              <a:spAutoFit/>
            </a:bodyPr>
            <a:lstStyle/>
            <a:p>
              <a:pPr>
                <a:lnSpc>
                  <a:spcPct val="100000"/>
                </a:lnSpc>
                <a:spcBef>
                  <a:spcPts val="355"/>
                </a:spcBef>
              </a:pPr>
              <a:r>
                <a:rPr sz="1600" spc="-20" dirty="0">
                  <a:latin typeface="Arial"/>
                  <a:cs typeface="Arial"/>
                </a:rPr>
                <a:t>58.9</a:t>
              </a:r>
              <a:endParaRPr sz="1600">
                <a:latin typeface="Arial"/>
                <a:cs typeface="Arial"/>
              </a:endParaRPr>
            </a:p>
          </p:txBody>
        </p:sp>
        <p:sp>
          <p:nvSpPr>
            <p:cNvPr id="17" name="object 17"/>
            <p:cNvSpPr txBox="1"/>
            <p:nvPr/>
          </p:nvSpPr>
          <p:spPr>
            <a:xfrm>
              <a:off x="2894076" y="3337559"/>
              <a:ext cx="403225" cy="2014855"/>
            </a:xfrm>
            <a:prstGeom prst="rect">
              <a:avLst/>
            </a:prstGeom>
            <a:solidFill>
              <a:srgbClr val="9A9A9A">
                <a:alpha val="85096"/>
              </a:srgbClr>
            </a:solidFill>
          </p:spPr>
          <p:txBody>
            <a:bodyPr vert="horz" wrap="square" lIns="0" tIns="45085" rIns="0" bIns="0" rtlCol="0">
              <a:spAutoFit/>
            </a:bodyPr>
            <a:lstStyle/>
            <a:p>
              <a:pPr>
                <a:lnSpc>
                  <a:spcPct val="100000"/>
                </a:lnSpc>
                <a:spcBef>
                  <a:spcPts val="355"/>
                </a:spcBef>
              </a:pPr>
              <a:r>
                <a:rPr sz="1600" spc="-20" dirty="0">
                  <a:latin typeface="Arial"/>
                  <a:cs typeface="Arial"/>
                </a:rPr>
                <a:t>57.3</a:t>
              </a:r>
              <a:endParaRPr sz="1600" dirty="0">
                <a:latin typeface="Arial"/>
                <a:cs typeface="Arial"/>
              </a:endParaRPr>
            </a:p>
          </p:txBody>
        </p:sp>
        <p:sp>
          <p:nvSpPr>
            <p:cNvPr id="23" name="object 23"/>
            <p:cNvSpPr txBox="1"/>
            <p:nvPr/>
          </p:nvSpPr>
          <p:spPr>
            <a:xfrm>
              <a:off x="3284220" y="3614928"/>
              <a:ext cx="403225" cy="1737360"/>
            </a:xfrm>
            <a:prstGeom prst="rect">
              <a:avLst/>
            </a:prstGeom>
            <a:solidFill>
              <a:srgbClr val="B5B5B5">
                <a:alpha val="85096"/>
              </a:srgbClr>
            </a:solidFill>
          </p:spPr>
          <p:txBody>
            <a:bodyPr vert="horz" wrap="square" lIns="0" tIns="45720" rIns="0" bIns="0" rtlCol="0">
              <a:spAutoFit/>
            </a:bodyPr>
            <a:lstStyle/>
            <a:p>
              <a:pPr>
                <a:lnSpc>
                  <a:spcPct val="100000"/>
                </a:lnSpc>
                <a:spcBef>
                  <a:spcPts val="360"/>
                </a:spcBef>
              </a:pPr>
              <a:r>
                <a:rPr sz="1600" spc="-20" dirty="0">
                  <a:latin typeface="Arial"/>
                  <a:cs typeface="Arial"/>
                </a:rPr>
                <a:t>49.4</a:t>
              </a:r>
              <a:endParaRPr sz="1600" dirty="0">
                <a:latin typeface="Arial"/>
                <a:cs typeface="Arial"/>
              </a:endParaRPr>
            </a:p>
          </p:txBody>
        </p:sp>
        <p:sp>
          <p:nvSpPr>
            <p:cNvPr id="29" name="object 29"/>
            <p:cNvSpPr txBox="1"/>
            <p:nvPr/>
          </p:nvSpPr>
          <p:spPr>
            <a:xfrm>
              <a:off x="3674364" y="4975859"/>
              <a:ext cx="403225" cy="376555"/>
            </a:xfrm>
            <a:prstGeom prst="rect">
              <a:avLst/>
            </a:prstGeom>
            <a:solidFill>
              <a:srgbClr val="D1D1D1">
                <a:alpha val="85096"/>
              </a:srgbClr>
            </a:solidFill>
          </p:spPr>
          <p:txBody>
            <a:bodyPr vert="horz" wrap="square" lIns="0" tIns="46355" rIns="0" bIns="0" rtlCol="0">
              <a:spAutoFit/>
            </a:bodyPr>
            <a:lstStyle/>
            <a:p>
              <a:pPr>
                <a:lnSpc>
                  <a:spcPct val="100000"/>
                </a:lnSpc>
                <a:spcBef>
                  <a:spcPts val="365"/>
                </a:spcBef>
              </a:pPr>
              <a:r>
                <a:rPr sz="1600" spc="-20" dirty="0">
                  <a:latin typeface="Arial"/>
                  <a:cs typeface="Arial"/>
                </a:rPr>
                <a:t>10.7</a:t>
              </a:r>
              <a:endParaRPr sz="1600" dirty="0">
                <a:latin typeface="Arial"/>
                <a:cs typeface="Arial"/>
              </a:endParaRPr>
            </a:p>
          </p:txBody>
        </p:sp>
      </p:grpSp>
      <p:grpSp>
        <p:nvGrpSpPr>
          <p:cNvPr id="55" name="Group 54" descr="Jordan">
            <a:extLst>
              <a:ext uri="{FF2B5EF4-FFF2-40B4-BE49-F238E27FC236}">
                <a16:creationId xmlns:a16="http://schemas.microsoft.com/office/drawing/2014/main" id="{C278C65C-C4EE-5740-DCA8-9D4D9D0814B0}"/>
              </a:ext>
            </a:extLst>
          </p:cNvPr>
          <p:cNvGrpSpPr/>
          <p:nvPr/>
        </p:nvGrpSpPr>
        <p:grpSpPr>
          <a:xfrm>
            <a:off x="4317491" y="2221992"/>
            <a:ext cx="1518793" cy="3535883"/>
            <a:chOff x="4317491" y="2221992"/>
            <a:chExt cx="1518793" cy="3535883"/>
          </a:xfrm>
        </p:grpSpPr>
        <p:sp>
          <p:nvSpPr>
            <p:cNvPr id="34" name="object 34"/>
            <p:cNvSpPr txBox="1"/>
            <p:nvPr/>
          </p:nvSpPr>
          <p:spPr>
            <a:xfrm>
              <a:off x="4735448" y="5458155"/>
              <a:ext cx="7245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Jordan</a:t>
              </a:r>
              <a:endParaRPr sz="1800" dirty="0">
                <a:latin typeface="Arial"/>
                <a:cs typeface="Arial"/>
              </a:endParaRPr>
            </a:p>
          </p:txBody>
        </p:sp>
        <p:sp>
          <p:nvSpPr>
            <p:cNvPr id="12" name="object 12"/>
            <p:cNvSpPr txBox="1"/>
            <p:nvPr/>
          </p:nvSpPr>
          <p:spPr>
            <a:xfrm>
              <a:off x="4317491" y="2221992"/>
              <a:ext cx="390525" cy="3130550"/>
            </a:xfrm>
            <a:prstGeom prst="rect">
              <a:avLst/>
            </a:prstGeom>
            <a:solidFill>
              <a:srgbClr val="818181">
                <a:alpha val="85096"/>
              </a:srgbClr>
            </a:solidFill>
          </p:spPr>
          <p:txBody>
            <a:bodyPr vert="horz" wrap="square" lIns="0" tIns="45720" rIns="0" bIns="0" rtlCol="0">
              <a:spAutoFit/>
            </a:bodyPr>
            <a:lstStyle/>
            <a:p>
              <a:pPr marL="81915">
                <a:lnSpc>
                  <a:spcPct val="100000"/>
                </a:lnSpc>
                <a:spcBef>
                  <a:spcPts val="360"/>
                </a:spcBef>
              </a:pPr>
              <a:r>
                <a:rPr sz="1600" spc="-25" dirty="0">
                  <a:latin typeface="Arial"/>
                  <a:cs typeface="Arial"/>
                </a:rPr>
                <a:t>89</a:t>
              </a:r>
              <a:endParaRPr sz="1600">
                <a:latin typeface="Arial"/>
                <a:cs typeface="Arial"/>
              </a:endParaRPr>
            </a:p>
          </p:txBody>
        </p:sp>
        <p:sp>
          <p:nvSpPr>
            <p:cNvPr id="18" name="object 18"/>
            <p:cNvSpPr txBox="1"/>
            <p:nvPr/>
          </p:nvSpPr>
          <p:spPr>
            <a:xfrm>
              <a:off x="4707635" y="3025139"/>
              <a:ext cx="403225" cy="2327275"/>
            </a:xfrm>
            <a:prstGeom prst="rect">
              <a:avLst/>
            </a:prstGeom>
            <a:solidFill>
              <a:srgbClr val="9A9A9A">
                <a:alpha val="85096"/>
              </a:srgbClr>
            </a:solidFill>
          </p:spPr>
          <p:txBody>
            <a:bodyPr vert="horz" wrap="square" lIns="0" tIns="44450" rIns="0" bIns="0" rtlCol="0">
              <a:spAutoFit/>
            </a:bodyPr>
            <a:lstStyle/>
            <a:p>
              <a:pPr>
                <a:lnSpc>
                  <a:spcPct val="100000"/>
                </a:lnSpc>
                <a:spcBef>
                  <a:spcPts val="350"/>
                </a:spcBef>
              </a:pPr>
              <a:r>
                <a:rPr sz="1600" spc="-20" dirty="0">
                  <a:latin typeface="Arial"/>
                  <a:cs typeface="Arial"/>
                </a:rPr>
                <a:t>66.2</a:t>
              </a:r>
              <a:endParaRPr sz="1600" dirty="0">
                <a:latin typeface="Arial"/>
                <a:cs typeface="Arial"/>
              </a:endParaRPr>
            </a:p>
          </p:txBody>
        </p:sp>
        <p:sp>
          <p:nvSpPr>
            <p:cNvPr id="24" name="object 24"/>
            <p:cNvSpPr txBox="1"/>
            <p:nvPr/>
          </p:nvSpPr>
          <p:spPr>
            <a:xfrm>
              <a:off x="5097779" y="4951476"/>
              <a:ext cx="388620" cy="401320"/>
            </a:xfrm>
            <a:prstGeom prst="rect">
              <a:avLst/>
            </a:prstGeom>
            <a:solidFill>
              <a:srgbClr val="B5B5B5">
                <a:alpha val="85096"/>
              </a:srgbClr>
            </a:solidFill>
          </p:spPr>
          <p:txBody>
            <a:bodyPr vert="horz" wrap="square" lIns="0" tIns="45720" rIns="0" bIns="0" rtlCol="0">
              <a:spAutoFit/>
            </a:bodyPr>
            <a:lstStyle/>
            <a:p>
              <a:pPr marL="3810">
                <a:lnSpc>
                  <a:spcPct val="100000"/>
                </a:lnSpc>
                <a:spcBef>
                  <a:spcPts val="360"/>
                </a:spcBef>
              </a:pPr>
              <a:r>
                <a:rPr sz="1600" spc="-40" dirty="0">
                  <a:latin typeface="Arial"/>
                  <a:cs typeface="Arial"/>
                </a:rPr>
                <a:t>11.4</a:t>
              </a:r>
              <a:endParaRPr sz="1600" dirty="0">
                <a:latin typeface="Arial"/>
                <a:cs typeface="Arial"/>
              </a:endParaRPr>
            </a:p>
          </p:txBody>
        </p:sp>
        <p:sp>
          <p:nvSpPr>
            <p:cNvPr id="30" name="object 30"/>
            <p:cNvSpPr txBox="1"/>
            <p:nvPr/>
          </p:nvSpPr>
          <p:spPr>
            <a:xfrm>
              <a:off x="5528309" y="5038471"/>
              <a:ext cx="307975" cy="269240"/>
            </a:xfrm>
            <a:prstGeom prst="rect">
              <a:avLst/>
            </a:prstGeom>
          </p:spPr>
          <p:txBody>
            <a:bodyPr vert="horz" wrap="square" lIns="0" tIns="12065" rIns="0" bIns="0" rtlCol="0">
              <a:spAutoFit/>
            </a:bodyPr>
            <a:lstStyle/>
            <a:p>
              <a:pPr marL="12700">
                <a:lnSpc>
                  <a:spcPct val="100000"/>
                </a:lnSpc>
                <a:spcBef>
                  <a:spcPts val="95"/>
                </a:spcBef>
              </a:pPr>
              <a:r>
                <a:rPr sz="1600" spc="-25" dirty="0">
                  <a:latin typeface="Arial"/>
                  <a:cs typeface="Arial"/>
                </a:rPr>
                <a:t>0.7</a:t>
              </a:r>
              <a:endParaRPr sz="1600" dirty="0">
                <a:latin typeface="Arial"/>
                <a:cs typeface="Arial"/>
              </a:endParaRPr>
            </a:p>
          </p:txBody>
        </p:sp>
      </p:grpSp>
      <p:grpSp>
        <p:nvGrpSpPr>
          <p:cNvPr id="56" name="Group 55" descr="Libya">
            <a:extLst>
              <a:ext uri="{FF2B5EF4-FFF2-40B4-BE49-F238E27FC236}">
                <a16:creationId xmlns:a16="http://schemas.microsoft.com/office/drawing/2014/main" id="{B9F8F1BF-3C9F-C4AA-A9A5-119CACCF6444}"/>
              </a:ext>
            </a:extLst>
          </p:cNvPr>
          <p:cNvGrpSpPr/>
          <p:nvPr/>
        </p:nvGrpSpPr>
        <p:grpSpPr>
          <a:xfrm>
            <a:off x="6131052" y="3122676"/>
            <a:ext cx="1572132" cy="2635199"/>
            <a:chOff x="6131052" y="3122676"/>
            <a:chExt cx="1572132" cy="2635199"/>
          </a:xfrm>
        </p:grpSpPr>
        <p:sp>
          <p:nvSpPr>
            <p:cNvPr id="35" name="object 35"/>
            <p:cNvSpPr txBox="1"/>
            <p:nvPr/>
          </p:nvSpPr>
          <p:spPr>
            <a:xfrm>
              <a:off x="6593205" y="5458155"/>
              <a:ext cx="5721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Libya</a:t>
              </a:r>
              <a:endParaRPr sz="1800">
                <a:latin typeface="Arial"/>
                <a:cs typeface="Arial"/>
              </a:endParaRPr>
            </a:p>
          </p:txBody>
        </p:sp>
        <p:sp>
          <p:nvSpPr>
            <p:cNvPr id="13" name="object 13"/>
            <p:cNvSpPr txBox="1"/>
            <p:nvPr/>
          </p:nvSpPr>
          <p:spPr>
            <a:xfrm>
              <a:off x="6131052" y="4421123"/>
              <a:ext cx="401320" cy="931544"/>
            </a:xfrm>
            <a:prstGeom prst="rect">
              <a:avLst/>
            </a:prstGeom>
            <a:solidFill>
              <a:srgbClr val="818181">
                <a:alpha val="85096"/>
              </a:srgbClr>
            </a:solidFill>
          </p:spPr>
          <p:txBody>
            <a:bodyPr vert="horz" wrap="square" lIns="0" tIns="45085" rIns="0" bIns="0" rtlCol="0">
              <a:spAutoFit/>
            </a:bodyPr>
            <a:lstStyle/>
            <a:p>
              <a:pPr>
                <a:lnSpc>
                  <a:spcPct val="100000"/>
                </a:lnSpc>
                <a:spcBef>
                  <a:spcPts val="355"/>
                </a:spcBef>
              </a:pPr>
              <a:r>
                <a:rPr sz="1600" spc="-20" dirty="0">
                  <a:latin typeface="Arial"/>
                  <a:cs typeface="Arial"/>
                </a:rPr>
                <a:t>26.5</a:t>
              </a:r>
              <a:endParaRPr sz="1600">
                <a:latin typeface="Arial"/>
                <a:cs typeface="Arial"/>
              </a:endParaRPr>
            </a:p>
          </p:txBody>
        </p:sp>
        <p:sp>
          <p:nvSpPr>
            <p:cNvPr id="19" name="object 19"/>
            <p:cNvSpPr txBox="1"/>
            <p:nvPr/>
          </p:nvSpPr>
          <p:spPr>
            <a:xfrm>
              <a:off x="6519671" y="3122676"/>
              <a:ext cx="403225" cy="2230120"/>
            </a:xfrm>
            <a:prstGeom prst="rect">
              <a:avLst/>
            </a:prstGeom>
            <a:solidFill>
              <a:srgbClr val="9A9A9A">
                <a:alpha val="85096"/>
              </a:srgbClr>
            </a:solidFill>
          </p:spPr>
          <p:txBody>
            <a:bodyPr vert="horz" wrap="square" lIns="0" tIns="45085" rIns="0" bIns="0" rtlCol="0">
              <a:spAutoFit/>
            </a:bodyPr>
            <a:lstStyle/>
            <a:p>
              <a:pPr>
                <a:lnSpc>
                  <a:spcPct val="100000"/>
                </a:lnSpc>
                <a:spcBef>
                  <a:spcPts val="355"/>
                </a:spcBef>
              </a:pPr>
              <a:r>
                <a:rPr sz="1600" spc="-20" dirty="0">
                  <a:latin typeface="Arial"/>
                  <a:cs typeface="Arial"/>
                </a:rPr>
                <a:t>63.4</a:t>
              </a:r>
              <a:endParaRPr sz="1600">
                <a:latin typeface="Arial"/>
                <a:cs typeface="Arial"/>
              </a:endParaRPr>
            </a:p>
          </p:txBody>
        </p:sp>
        <p:sp>
          <p:nvSpPr>
            <p:cNvPr id="25" name="object 25"/>
            <p:cNvSpPr txBox="1"/>
            <p:nvPr/>
          </p:nvSpPr>
          <p:spPr>
            <a:xfrm>
              <a:off x="6909816" y="3246120"/>
              <a:ext cx="403225" cy="2106295"/>
            </a:xfrm>
            <a:prstGeom prst="rect">
              <a:avLst/>
            </a:prstGeom>
            <a:solidFill>
              <a:srgbClr val="B5B5B5">
                <a:alpha val="85096"/>
              </a:srgbClr>
            </a:solidFill>
          </p:spPr>
          <p:txBody>
            <a:bodyPr vert="horz" wrap="square" lIns="0" tIns="45085" rIns="0" bIns="0" rtlCol="0">
              <a:spAutoFit/>
            </a:bodyPr>
            <a:lstStyle/>
            <a:p>
              <a:pPr>
                <a:lnSpc>
                  <a:spcPct val="100000"/>
                </a:lnSpc>
                <a:spcBef>
                  <a:spcPts val="355"/>
                </a:spcBef>
              </a:pPr>
              <a:r>
                <a:rPr sz="1600" spc="-20" dirty="0">
                  <a:latin typeface="Arial"/>
                  <a:cs typeface="Arial"/>
                </a:rPr>
                <a:t>59.9</a:t>
              </a:r>
              <a:endParaRPr sz="1600" dirty="0">
                <a:latin typeface="Arial"/>
                <a:cs typeface="Arial"/>
              </a:endParaRPr>
            </a:p>
          </p:txBody>
        </p:sp>
        <p:sp>
          <p:nvSpPr>
            <p:cNvPr id="31" name="object 31"/>
            <p:cNvSpPr txBox="1"/>
            <p:nvPr/>
          </p:nvSpPr>
          <p:spPr>
            <a:xfrm>
              <a:off x="7299959" y="4687823"/>
              <a:ext cx="403225" cy="664845"/>
            </a:xfrm>
            <a:prstGeom prst="rect">
              <a:avLst/>
            </a:prstGeom>
            <a:solidFill>
              <a:srgbClr val="D1D1D1">
                <a:alpha val="85096"/>
              </a:srgbClr>
            </a:solidFill>
          </p:spPr>
          <p:txBody>
            <a:bodyPr vert="horz" wrap="square" lIns="0" tIns="45720" rIns="0" bIns="0" rtlCol="0">
              <a:spAutoFit/>
            </a:bodyPr>
            <a:lstStyle/>
            <a:p>
              <a:pPr>
                <a:lnSpc>
                  <a:spcPct val="100000"/>
                </a:lnSpc>
                <a:spcBef>
                  <a:spcPts val="360"/>
                </a:spcBef>
              </a:pPr>
              <a:r>
                <a:rPr sz="1600" spc="-20" dirty="0">
                  <a:latin typeface="Arial"/>
                  <a:cs typeface="Arial"/>
                </a:rPr>
                <a:t>18.9</a:t>
              </a:r>
              <a:endParaRPr sz="1600" dirty="0">
                <a:latin typeface="Arial"/>
                <a:cs typeface="Arial"/>
              </a:endParaRPr>
            </a:p>
          </p:txBody>
        </p:sp>
      </p:grpSp>
      <p:grpSp>
        <p:nvGrpSpPr>
          <p:cNvPr id="57" name="Group 56" descr="Morocco">
            <a:extLst>
              <a:ext uri="{FF2B5EF4-FFF2-40B4-BE49-F238E27FC236}">
                <a16:creationId xmlns:a16="http://schemas.microsoft.com/office/drawing/2014/main" id="{97A9E8B3-7D65-8498-1F6F-2DF492B9BDA4}"/>
              </a:ext>
            </a:extLst>
          </p:cNvPr>
          <p:cNvGrpSpPr/>
          <p:nvPr/>
        </p:nvGrpSpPr>
        <p:grpSpPr>
          <a:xfrm>
            <a:off x="7943088" y="2538983"/>
            <a:ext cx="1573656" cy="3218892"/>
            <a:chOff x="7943088" y="2538983"/>
            <a:chExt cx="1573656" cy="3218892"/>
          </a:xfrm>
        </p:grpSpPr>
        <p:sp>
          <p:nvSpPr>
            <p:cNvPr id="36" name="object 36"/>
            <p:cNvSpPr txBox="1"/>
            <p:nvPr/>
          </p:nvSpPr>
          <p:spPr>
            <a:xfrm>
              <a:off x="8241538" y="5458155"/>
              <a:ext cx="9023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Morocco</a:t>
              </a:r>
              <a:endParaRPr sz="1800">
                <a:latin typeface="Arial"/>
                <a:cs typeface="Arial"/>
              </a:endParaRPr>
            </a:p>
          </p:txBody>
        </p:sp>
        <p:sp>
          <p:nvSpPr>
            <p:cNvPr id="14" name="object 14"/>
            <p:cNvSpPr txBox="1"/>
            <p:nvPr/>
          </p:nvSpPr>
          <p:spPr>
            <a:xfrm>
              <a:off x="7943088" y="2538983"/>
              <a:ext cx="390525" cy="2813685"/>
            </a:xfrm>
            <a:prstGeom prst="rect">
              <a:avLst/>
            </a:prstGeom>
            <a:solidFill>
              <a:srgbClr val="818181">
                <a:alpha val="85096"/>
              </a:srgbClr>
            </a:solidFill>
          </p:spPr>
          <p:txBody>
            <a:bodyPr vert="horz" wrap="square" lIns="0" tIns="45085" rIns="0" bIns="0" rtlCol="0">
              <a:spAutoFit/>
            </a:bodyPr>
            <a:lstStyle/>
            <a:p>
              <a:pPr marL="82550">
                <a:lnSpc>
                  <a:spcPct val="100000"/>
                </a:lnSpc>
                <a:spcBef>
                  <a:spcPts val="355"/>
                </a:spcBef>
              </a:pPr>
              <a:r>
                <a:rPr sz="1600" spc="-25" dirty="0">
                  <a:latin typeface="Arial"/>
                  <a:cs typeface="Arial"/>
                </a:rPr>
                <a:t>80</a:t>
              </a:r>
              <a:endParaRPr sz="1600">
                <a:latin typeface="Arial"/>
                <a:cs typeface="Arial"/>
              </a:endParaRPr>
            </a:p>
          </p:txBody>
        </p:sp>
        <p:sp>
          <p:nvSpPr>
            <p:cNvPr id="20" name="object 20"/>
            <p:cNvSpPr txBox="1"/>
            <p:nvPr/>
          </p:nvSpPr>
          <p:spPr>
            <a:xfrm>
              <a:off x="8333231" y="3249167"/>
              <a:ext cx="403225" cy="2103120"/>
            </a:xfrm>
            <a:prstGeom prst="rect">
              <a:avLst/>
            </a:prstGeom>
            <a:solidFill>
              <a:srgbClr val="9A9A9A">
                <a:alpha val="85096"/>
              </a:srgbClr>
            </a:solidFill>
          </p:spPr>
          <p:txBody>
            <a:bodyPr vert="horz" wrap="square" lIns="0" tIns="45720" rIns="0" bIns="0" rtlCol="0">
              <a:spAutoFit/>
            </a:bodyPr>
            <a:lstStyle/>
            <a:p>
              <a:pPr>
                <a:lnSpc>
                  <a:spcPct val="100000"/>
                </a:lnSpc>
                <a:spcBef>
                  <a:spcPts val="360"/>
                </a:spcBef>
              </a:pPr>
              <a:r>
                <a:rPr sz="1600" spc="-20" dirty="0">
                  <a:latin typeface="Arial"/>
                  <a:cs typeface="Arial"/>
                </a:rPr>
                <a:t>59.8</a:t>
              </a:r>
              <a:endParaRPr sz="1600">
                <a:latin typeface="Arial"/>
                <a:cs typeface="Arial"/>
              </a:endParaRPr>
            </a:p>
          </p:txBody>
        </p:sp>
        <p:sp>
          <p:nvSpPr>
            <p:cNvPr id="26" name="object 26"/>
            <p:cNvSpPr txBox="1"/>
            <p:nvPr/>
          </p:nvSpPr>
          <p:spPr>
            <a:xfrm>
              <a:off x="8723376" y="5021579"/>
              <a:ext cx="390525" cy="330835"/>
            </a:xfrm>
            <a:prstGeom prst="rect">
              <a:avLst/>
            </a:prstGeom>
            <a:solidFill>
              <a:srgbClr val="B5B5B5">
                <a:alpha val="85096"/>
              </a:srgbClr>
            </a:solidFill>
          </p:spPr>
          <p:txBody>
            <a:bodyPr vert="horz" wrap="square" lIns="0" tIns="29209" rIns="0" bIns="0" rtlCol="0">
              <a:spAutoFit/>
            </a:bodyPr>
            <a:lstStyle/>
            <a:p>
              <a:pPr marL="53975">
                <a:lnSpc>
                  <a:spcPct val="100000"/>
                </a:lnSpc>
                <a:spcBef>
                  <a:spcPts val="229"/>
                </a:spcBef>
              </a:pPr>
              <a:r>
                <a:rPr sz="1600" spc="-25" dirty="0">
                  <a:latin typeface="Arial"/>
                  <a:cs typeface="Arial"/>
                </a:rPr>
                <a:t>9.4</a:t>
              </a:r>
              <a:endParaRPr sz="1600" dirty="0">
                <a:latin typeface="Arial"/>
                <a:cs typeface="Arial"/>
              </a:endParaRPr>
            </a:p>
          </p:txBody>
        </p:sp>
        <p:sp>
          <p:nvSpPr>
            <p:cNvPr id="32" name="object 32"/>
            <p:cNvSpPr txBox="1"/>
            <p:nvPr/>
          </p:nvSpPr>
          <p:spPr>
            <a:xfrm>
              <a:off x="9113519" y="4800600"/>
              <a:ext cx="403225" cy="551815"/>
            </a:xfrm>
            <a:prstGeom prst="rect">
              <a:avLst/>
            </a:prstGeom>
            <a:solidFill>
              <a:srgbClr val="D1D1D1">
                <a:alpha val="85096"/>
              </a:srgbClr>
            </a:solidFill>
          </p:spPr>
          <p:txBody>
            <a:bodyPr vert="horz" wrap="square" lIns="0" tIns="45720" rIns="0" bIns="0" rtlCol="0">
              <a:spAutoFit/>
            </a:bodyPr>
            <a:lstStyle/>
            <a:p>
              <a:pPr>
                <a:lnSpc>
                  <a:spcPct val="100000"/>
                </a:lnSpc>
                <a:spcBef>
                  <a:spcPts val="360"/>
                </a:spcBef>
              </a:pPr>
              <a:r>
                <a:rPr sz="1600" spc="-20" dirty="0">
                  <a:latin typeface="Arial"/>
                  <a:cs typeface="Arial"/>
                </a:rPr>
                <a:t>15.7</a:t>
              </a:r>
              <a:endParaRPr sz="1600">
                <a:latin typeface="Arial"/>
                <a:cs typeface="Arial"/>
              </a:endParaRPr>
            </a:p>
          </p:txBody>
        </p:sp>
      </p:grpSp>
      <p:grpSp>
        <p:nvGrpSpPr>
          <p:cNvPr id="58" name="Group 57" descr="Total">
            <a:extLst>
              <a:ext uri="{FF2B5EF4-FFF2-40B4-BE49-F238E27FC236}">
                <a16:creationId xmlns:a16="http://schemas.microsoft.com/office/drawing/2014/main" id="{DC6B2C00-475E-69CB-AACB-2B085AFBC548}"/>
              </a:ext>
            </a:extLst>
          </p:cNvPr>
          <p:cNvGrpSpPr/>
          <p:nvPr/>
        </p:nvGrpSpPr>
        <p:grpSpPr>
          <a:xfrm>
            <a:off x="9756647" y="3329940"/>
            <a:ext cx="1572134" cy="2427935"/>
            <a:chOff x="9756647" y="3329940"/>
            <a:chExt cx="1572134" cy="2427935"/>
          </a:xfrm>
        </p:grpSpPr>
        <p:sp>
          <p:nvSpPr>
            <p:cNvPr id="37" name="object 37"/>
            <p:cNvSpPr txBox="1"/>
            <p:nvPr/>
          </p:nvSpPr>
          <p:spPr>
            <a:xfrm>
              <a:off x="10270617" y="5458155"/>
              <a:ext cx="5340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Total</a:t>
              </a:r>
              <a:endParaRPr sz="1800">
                <a:latin typeface="Arial"/>
                <a:cs typeface="Arial"/>
              </a:endParaRPr>
            </a:p>
          </p:txBody>
        </p:sp>
        <p:sp>
          <p:nvSpPr>
            <p:cNvPr id="15" name="object 15"/>
            <p:cNvSpPr txBox="1"/>
            <p:nvPr/>
          </p:nvSpPr>
          <p:spPr>
            <a:xfrm>
              <a:off x="9756647" y="3329940"/>
              <a:ext cx="403225" cy="2022475"/>
            </a:xfrm>
            <a:prstGeom prst="rect">
              <a:avLst/>
            </a:prstGeom>
            <a:solidFill>
              <a:srgbClr val="818181">
                <a:alpha val="85096"/>
              </a:srgbClr>
            </a:solidFill>
          </p:spPr>
          <p:txBody>
            <a:bodyPr vert="horz" wrap="square" lIns="0" tIns="45720" rIns="0" bIns="0" rtlCol="0">
              <a:spAutoFit/>
            </a:bodyPr>
            <a:lstStyle/>
            <a:p>
              <a:pPr>
                <a:lnSpc>
                  <a:spcPct val="100000"/>
                </a:lnSpc>
                <a:spcBef>
                  <a:spcPts val="360"/>
                </a:spcBef>
              </a:pPr>
              <a:r>
                <a:rPr sz="1600" spc="-20" dirty="0">
                  <a:latin typeface="Arial"/>
                  <a:cs typeface="Arial"/>
                </a:rPr>
                <a:t>57.5</a:t>
              </a:r>
              <a:endParaRPr sz="1600">
                <a:latin typeface="Arial"/>
                <a:cs typeface="Arial"/>
              </a:endParaRPr>
            </a:p>
          </p:txBody>
        </p:sp>
        <p:sp>
          <p:nvSpPr>
            <p:cNvPr id="21" name="object 21"/>
            <p:cNvSpPr txBox="1"/>
            <p:nvPr/>
          </p:nvSpPr>
          <p:spPr>
            <a:xfrm>
              <a:off x="10146792" y="3407664"/>
              <a:ext cx="403225" cy="1945005"/>
            </a:xfrm>
            <a:prstGeom prst="rect">
              <a:avLst/>
            </a:prstGeom>
            <a:solidFill>
              <a:srgbClr val="9A9A9A">
                <a:alpha val="85096"/>
              </a:srgbClr>
            </a:solidFill>
          </p:spPr>
          <p:txBody>
            <a:bodyPr vert="horz" wrap="square" lIns="0" tIns="45085" rIns="0" bIns="0" rtlCol="0">
              <a:spAutoFit/>
            </a:bodyPr>
            <a:lstStyle/>
            <a:p>
              <a:pPr>
                <a:lnSpc>
                  <a:spcPct val="100000"/>
                </a:lnSpc>
                <a:spcBef>
                  <a:spcPts val="355"/>
                </a:spcBef>
              </a:pPr>
              <a:r>
                <a:rPr sz="1600" spc="-20" dirty="0">
                  <a:latin typeface="Arial"/>
                  <a:cs typeface="Arial"/>
                </a:rPr>
                <a:t>55.3</a:t>
              </a:r>
              <a:endParaRPr sz="1600">
                <a:latin typeface="Arial"/>
                <a:cs typeface="Arial"/>
              </a:endParaRPr>
            </a:p>
          </p:txBody>
        </p:sp>
        <p:sp>
          <p:nvSpPr>
            <p:cNvPr id="27" name="object 27"/>
            <p:cNvSpPr txBox="1"/>
            <p:nvPr/>
          </p:nvSpPr>
          <p:spPr>
            <a:xfrm>
              <a:off x="10536935" y="3869435"/>
              <a:ext cx="401320" cy="1483360"/>
            </a:xfrm>
            <a:prstGeom prst="rect">
              <a:avLst/>
            </a:prstGeom>
            <a:solidFill>
              <a:srgbClr val="B5B5B5">
                <a:alpha val="85096"/>
              </a:srgbClr>
            </a:solidFill>
          </p:spPr>
          <p:txBody>
            <a:bodyPr vert="horz" wrap="square" lIns="0" tIns="44450" rIns="0" bIns="0" rtlCol="0">
              <a:spAutoFit/>
            </a:bodyPr>
            <a:lstStyle/>
            <a:p>
              <a:pPr>
                <a:lnSpc>
                  <a:spcPct val="100000"/>
                </a:lnSpc>
                <a:spcBef>
                  <a:spcPts val="350"/>
                </a:spcBef>
              </a:pPr>
              <a:r>
                <a:rPr sz="1600" spc="-20" dirty="0">
                  <a:latin typeface="Arial"/>
                  <a:cs typeface="Arial"/>
                </a:rPr>
                <a:t>42.2</a:t>
              </a:r>
              <a:endParaRPr sz="1600">
                <a:latin typeface="Arial"/>
                <a:cs typeface="Arial"/>
              </a:endParaRPr>
            </a:p>
          </p:txBody>
        </p:sp>
        <p:sp>
          <p:nvSpPr>
            <p:cNvPr id="33" name="object 33"/>
            <p:cNvSpPr txBox="1"/>
            <p:nvPr/>
          </p:nvSpPr>
          <p:spPr>
            <a:xfrm>
              <a:off x="10925556" y="4902708"/>
              <a:ext cx="403225" cy="449580"/>
            </a:xfrm>
            <a:prstGeom prst="rect">
              <a:avLst/>
            </a:prstGeom>
            <a:solidFill>
              <a:srgbClr val="D1D1D1">
                <a:alpha val="85096"/>
              </a:srgbClr>
            </a:solidFill>
          </p:spPr>
          <p:txBody>
            <a:bodyPr vert="horz" wrap="square" lIns="0" tIns="45720" rIns="0" bIns="0" rtlCol="0">
              <a:spAutoFit/>
            </a:bodyPr>
            <a:lstStyle/>
            <a:p>
              <a:pPr>
                <a:lnSpc>
                  <a:spcPct val="100000"/>
                </a:lnSpc>
                <a:spcBef>
                  <a:spcPts val="360"/>
                </a:spcBef>
              </a:pPr>
              <a:r>
                <a:rPr sz="1600" spc="-20" dirty="0">
                  <a:latin typeface="Arial"/>
                  <a:cs typeface="Arial"/>
                </a:rPr>
                <a:t>12.8</a:t>
              </a:r>
              <a:endParaRPr sz="1600">
                <a:latin typeface="Arial"/>
                <a:cs typeface="Arial"/>
              </a:endParaRPr>
            </a:p>
          </p:txBody>
        </p:sp>
      </p:grpSp>
      <p:sp>
        <p:nvSpPr>
          <p:cNvPr id="49" name="object 49"/>
          <p:cNvSpPr txBox="1"/>
          <p:nvPr/>
        </p:nvSpPr>
        <p:spPr>
          <a:xfrm>
            <a:off x="552388" y="5872143"/>
            <a:ext cx="3930650" cy="913070"/>
          </a:xfrm>
          <a:prstGeom prst="rect">
            <a:avLst/>
          </a:prstGeom>
        </p:spPr>
        <p:txBody>
          <a:bodyPr vert="horz" wrap="square" lIns="0" tIns="12700" rIns="0" bIns="0" rtlCol="0">
            <a:spAutoFit/>
          </a:bodyPr>
          <a:lstStyle/>
          <a:p>
            <a:pPr>
              <a:lnSpc>
                <a:spcPct val="100000"/>
              </a:lnSpc>
              <a:spcBef>
                <a:spcPts val="5"/>
              </a:spcBef>
            </a:pPr>
            <a:endParaRPr sz="2250" dirty="0">
              <a:latin typeface="Arial"/>
              <a:cs typeface="Arial"/>
            </a:endParaRPr>
          </a:p>
          <a:p>
            <a:pPr marL="12700" marR="5080" indent="-635" algn="ctr">
              <a:lnSpc>
                <a:spcPct val="100000"/>
              </a:lnSpc>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 be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copied</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dirty="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bject 36"/>
          <p:cNvSpPr txBox="1">
            <a:spLocks noGrp="1"/>
          </p:cNvSpPr>
          <p:nvPr>
            <p:ph type="title"/>
          </p:nvPr>
        </p:nvSpPr>
        <p:spPr>
          <a:xfrm>
            <a:off x="0" y="313943"/>
            <a:ext cx="10515600" cy="1057910"/>
          </a:xfrm>
          <a:prstGeom prst="rect">
            <a:avLst/>
          </a:prstGeom>
          <a:solidFill>
            <a:srgbClr val="3A3838"/>
          </a:solidFill>
        </p:spPr>
        <p:txBody>
          <a:bodyPr vert="horz" wrap="square" lIns="0" tIns="349885" rIns="0" bIns="0" rtlCol="0">
            <a:spAutoFit/>
          </a:bodyPr>
          <a:lstStyle/>
          <a:p>
            <a:pPr marL="822960">
              <a:lnSpc>
                <a:spcPct val="100000"/>
              </a:lnSpc>
              <a:spcBef>
                <a:spcPts val="2755"/>
              </a:spcBef>
            </a:pPr>
            <a:r>
              <a:rPr sz="3400" spc="-455" dirty="0">
                <a:solidFill>
                  <a:srgbClr val="F1F1F1"/>
                </a:solidFill>
              </a:rPr>
              <a:t>Political</a:t>
            </a:r>
            <a:r>
              <a:rPr sz="3400" spc="-360" dirty="0">
                <a:solidFill>
                  <a:srgbClr val="F1F1F1"/>
                </a:solidFill>
              </a:rPr>
              <a:t> </a:t>
            </a:r>
            <a:r>
              <a:rPr sz="3400" spc="-484" dirty="0">
                <a:solidFill>
                  <a:srgbClr val="F1F1F1"/>
                </a:solidFill>
              </a:rPr>
              <a:t>System</a:t>
            </a:r>
            <a:r>
              <a:rPr sz="3400" spc="-340" dirty="0">
                <a:solidFill>
                  <a:srgbClr val="F1F1F1"/>
                </a:solidFill>
              </a:rPr>
              <a:t> </a:t>
            </a:r>
            <a:r>
              <a:rPr sz="3400" spc="-480" dirty="0">
                <a:solidFill>
                  <a:srgbClr val="F1F1F1"/>
                </a:solidFill>
              </a:rPr>
              <a:t>Performing</a:t>
            </a:r>
            <a:r>
              <a:rPr sz="3400" spc="-330" dirty="0">
                <a:solidFill>
                  <a:srgbClr val="F1F1F1"/>
                </a:solidFill>
              </a:rPr>
              <a:t> </a:t>
            </a:r>
            <a:r>
              <a:rPr sz="3400" spc="-610" dirty="0">
                <a:solidFill>
                  <a:srgbClr val="F1F1F1"/>
                </a:solidFill>
              </a:rPr>
              <a:t>Well</a:t>
            </a:r>
            <a:r>
              <a:rPr sz="3400" spc="-360" dirty="0">
                <a:solidFill>
                  <a:srgbClr val="F1F1F1"/>
                </a:solidFill>
              </a:rPr>
              <a:t> </a:t>
            </a:r>
            <a:r>
              <a:rPr sz="3400" spc="-484" dirty="0">
                <a:solidFill>
                  <a:srgbClr val="F1F1F1"/>
                </a:solidFill>
              </a:rPr>
              <a:t>in</a:t>
            </a:r>
            <a:r>
              <a:rPr sz="3400" spc="-355" dirty="0">
                <a:solidFill>
                  <a:srgbClr val="F1F1F1"/>
                </a:solidFill>
              </a:rPr>
              <a:t> </a:t>
            </a:r>
            <a:r>
              <a:rPr sz="3400" spc="-365" dirty="0">
                <a:solidFill>
                  <a:srgbClr val="F1F1F1"/>
                </a:solidFill>
              </a:rPr>
              <a:t>2009</a:t>
            </a:r>
            <a:r>
              <a:rPr sz="3400" spc="-350" dirty="0">
                <a:solidFill>
                  <a:srgbClr val="F1F1F1"/>
                </a:solidFill>
              </a:rPr>
              <a:t> </a:t>
            </a:r>
            <a:r>
              <a:rPr sz="3400" spc="-575" dirty="0">
                <a:solidFill>
                  <a:srgbClr val="F1F1F1"/>
                </a:solidFill>
              </a:rPr>
              <a:t>and</a:t>
            </a:r>
            <a:r>
              <a:rPr sz="3400" spc="-350" dirty="0">
                <a:solidFill>
                  <a:srgbClr val="F1F1F1"/>
                </a:solidFill>
              </a:rPr>
              <a:t> </a:t>
            </a:r>
            <a:r>
              <a:rPr sz="3400" spc="-625" dirty="0">
                <a:solidFill>
                  <a:srgbClr val="F1F1F1"/>
                </a:solidFill>
              </a:rPr>
              <a:t>2014,</a:t>
            </a:r>
            <a:r>
              <a:rPr sz="3400" spc="-350" dirty="0">
                <a:solidFill>
                  <a:srgbClr val="F1F1F1"/>
                </a:solidFill>
              </a:rPr>
              <a:t> </a:t>
            </a:r>
            <a:r>
              <a:rPr sz="3400" spc="220" dirty="0">
                <a:solidFill>
                  <a:srgbClr val="F1F1F1"/>
                </a:solidFill>
              </a:rPr>
              <a:t>%</a:t>
            </a:r>
            <a:r>
              <a:rPr sz="3400" spc="-350" dirty="0">
                <a:solidFill>
                  <a:srgbClr val="F1F1F1"/>
                </a:solidFill>
              </a:rPr>
              <a:t> </a:t>
            </a:r>
            <a:r>
              <a:rPr sz="3400" spc="-509" dirty="0">
                <a:solidFill>
                  <a:srgbClr val="F1F1F1"/>
                </a:solidFill>
              </a:rPr>
              <a:t>of</a:t>
            </a:r>
            <a:r>
              <a:rPr sz="3400" spc="-350" dirty="0">
                <a:solidFill>
                  <a:srgbClr val="F1F1F1"/>
                </a:solidFill>
              </a:rPr>
              <a:t> </a:t>
            </a:r>
            <a:r>
              <a:rPr sz="3400" spc="-515" dirty="0">
                <a:solidFill>
                  <a:srgbClr val="F1F1F1"/>
                </a:solidFill>
              </a:rPr>
              <a:t>Respondents</a:t>
            </a:r>
            <a:endParaRPr sz="3400"/>
          </a:p>
        </p:txBody>
      </p:sp>
      <p:grpSp>
        <p:nvGrpSpPr>
          <p:cNvPr id="38" name="Group 37" descr="Key">
            <a:extLst>
              <a:ext uri="{FF2B5EF4-FFF2-40B4-BE49-F238E27FC236}">
                <a16:creationId xmlns:a16="http://schemas.microsoft.com/office/drawing/2014/main" id="{D9D3174D-238D-A67F-A991-846B3D58999F}"/>
              </a:ext>
            </a:extLst>
          </p:cNvPr>
          <p:cNvGrpSpPr/>
          <p:nvPr/>
        </p:nvGrpSpPr>
        <p:grpSpPr>
          <a:xfrm>
            <a:off x="4974335" y="1659635"/>
            <a:ext cx="1772920" cy="329565"/>
            <a:chOff x="4974335" y="1659635"/>
            <a:chExt cx="1772920" cy="329565"/>
          </a:xfrm>
        </p:grpSpPr>
        <p:grpSp>
          <p:nvGrpSpPr>
            <p:cNvPr id="29" name="object 29" descr="Key - dark grey represents 2019 and light grey 2014"/>
            <p:cNvGrpSpPr/>
            <p:nvPr/>
          </p:nvGrpSpPr>
          <p:grpSpPr>
            <a:xfrm>
              <a:off x="4974335" y="1659635"/>
              <a:ext cx="1772920" cy="329565"/>
              <a:chOff x="4974335" y="1659635"/>
              <a:chExt cx="1772920" cy="329565"/>
            </a:xfrm>
          </p:grpSpPr>
          <p:sp>
            <p:nvSpPr>
              <p:cNvPr id="30" name="object 30"/>
              <p:cNvSpPr/>
              <p:nvPr/>
            </p:nvSpPr>
            <p:spPr>
              <a:xfrm>
                <a:off x="4974335" y="1659635"/>
                <a:ext cx="1772920" cy="329565"/>
              </a:xfrm>
              <a:custGeom>
                <a:avLst/>
                <a:gdLst/>
                <a:ahLst/>
                <a:cxnLst/>
                <a:rect l="l" t="t" r="r" b="b"/>
                <a:pathLst>
                  <a:path w="1772920" h="329564">
                    <a:moveTo>
                      <a:pt x="1772412" y="0"/>
                    </a:moveTo>
                    <a:lnTo>
                      <a:pt x="0" y="0"/>
                    </a:lnTo>
                    <a:lnTo>
                      <a:pt x="0" y="329184"/>
                    </a:lnTo>
                    <a:lnTo>
                      <a:pt x="1772412" y="329184"/>
                    </a:lnTo>
                    <a:lnTo>
                      <a:pt x="1772412" y="0"/>
                    </a:lnTo>
                    <a:close/>
                  </a:path>
                </a:pathLst>
              </a:custGeom>
              <a:solidFill>
                <a:srgbClr val="F1F1F1">
                  <a:alpha val="38822"/>
                </a:srgbClr>
              </a:solidFill>
            </p:spPr>
            <p:txBody>
              <a:bodyPr wrap="square" lIns="0" tIns="0" rIns="0" bIns="0" rtlCol="0"/>
              <a:lstStyle/>
              <a:p>
                <a:endParaRPr/>
              </a:p>
            </p:txBody>
          </p:sp>
          <p:sp>
            <p:nvSpPr>
              <p:cNvPr id="31" name="object 31"/>
              <p:cNvSpPr/>
              <p:nvPr/>
            </p:nvSpPr>
            <p:spPr>
              <a:xfrm>
                <a:off x="5140451" y="1766315"/>
                <a:ext cx="114300" cy="114300"/>
              </a:xfrm>
              <a:custGeom>
                <a:avLst/>
                <a:gdLst/>
                <a:ahLst/>
                <a:cxnLst/>
                <a:rect l="l" t="t" r="r" b="b"/>
                <a:pathLst>
                  <a:path w="114300" h="114300">
                    <a:moveTo>
                      <a:pt x="114300" y="0"/>
                    </a:moveTo>
                    <a:lnTo>
                      <a:pt x="0" y="0"/>
                    </a:lnTo>
                    <a:lnTo>
                      <a:pt x="0" y="114300"/>
                    </a:lnTo>
                    <a:lnTo>
                      <a:pt x="114300" y="114300"/>
                    </a:lnTo>
                    <a:lnTo>
                      <a:pt x="114300" y="0"/>
                    </a:lnTo>
                    <a:close/>
                  </a:path>
                </a:pathLst>
              </a:custGeom>
              <a:solidFill>
                <a:srgbClr val="929292">
                  <a:alpha val="85096"/>
                </a:srgbClr>
              </a:solidFill>
            </p:spPr>
            <p:txBody>
              <a:bodyPr wrap="square" lIns="0" tIns="0" rIns="0" bIns="0" rtlCol="0"/>
              <a:lstStyle/>
              <a:p>
                <a:endParaRPr/>
              </a:p>
            </p:txBody>
          </p:sp>
          <p:sp>
            <p:nvSpPr>
              <p:cNvPr id="32" name="object 32"/>
              <p:cNvSpPr/>
              <p:nvPr/>
            </p:nvSpPr>
            <p:spPr>
              <a:xfrm>
                <a:off x="5140451" y="1766315"/>
                <a:ext cx="114300" cy="114300"/>
              </a:xfrm>
              <a:custGeom>
                <a:avLst/>
                <a:gdLst/>
                <a:ahLst/>
                <a:cxnLst/>
                <a:rect l="l" t="t" r="r" b="b"/>
                <a:pathLst>
                  <a:path w="114300" h="114300">
                    <a:moveTo>
                      <a:pt x="0" y="114300"/>
                    </a:moveTo>
                    <a:lnTo>
                      <a:pt x="114300" y="114300"/>
                    </a:lnTo>
                    <a:lnTo>
                      <a:pt x="114300" y="0"/>
                    </a:lnTo>
                    <a:lnTo>
                      <a:pt x="0" y="0"/>
                    </a:lnTo>
                    <a:lnTo>
                      <a:pt x="0" y="114300"/>
                    </a:lnTo>
                    <a:close/>
                  </a:path>
                </a:pathLst>
              </a:custGeom>
              <a:ln w="9144">
                <a:solidFill>
                  <a:srgbClr val="FFFFFF"/>
                </a:solidFill>
              </a:ln>
            </p:spPr>
            <p:txBody>
              <a:bodyPr wrap="square" lIns="0" tIns="0" rIns="0" bIns="0" rtlCol="0"/>
              <a:lstStyle/>
              <a:p>
                <a:endParaRPr/>
              </a:p>
            </p:txBody>
          </p:sp>
          <p:sp>
            <p:nvSpPr>
              <p:cNvPr id="33" name="object 33"/>
              <p:cNvSpPr/>
              <p:nvPr/>
            </p:nvSpPr>
            <p:spPr>
              <a:xfrm>
                <a:off x="5977127" y="1766315"/>
                <a:ext cx="114300" cy="114300"/>
              </a:xfrm>
              <a:custGeom>
                <a:avLst/>
                <a:gdLst/>
                <a:ahLst/>
                <a:cxnLst/>
                <a:rect l="l" t="t" r="r" b="b"/>
                <a:pathLst>
                  <a:path w="114300" h="114300">
                    <a:moveTo>
                      <a:pt x="114300" y="0"/>
                    </a:moveTo>
                    <a:lnTo>
                      <a:pt x="0" y="0"/>
                    </a:lnTo>
                    <a:lnTo>
                      <a:pt x="0" y="114300"/>
                    </a:lnTo>
                    <a:lnTo>
                      <a:pt x="114300" y="114300"/>
                    </a:lnTo>
                    <a:lnTo>
                      <a:pt x="114300" y="0"/>
                    </a:lnTo>
                    <a:close/>
                  </a:path>
                </a:pathLst>
              </a:custGeom>
              <a:solidFill>
                <a:srgbClr val="BEBEBE">
                  <a:alpha val="85096"/>
                </a:srgbClr>
              </a:solidFill>
            </p:spPr>
            <p:txBody>
              <a:bodyPr wrap="square" lIns="0" tIns="0" rIns="0" bIns="0" rtlCol="0"/>
              <a:lstStyle/>
              <a:p>
                <a:endParaRPr/>
              </a:p>
            </p:txBody>
          </p:sp>
          <p:sp>
            <p:nvSpPr>
              <p:cNvPr id="34" name="object 34"/>
              <p:cNvSpPr/>
              <p:nvPr/>
            </p:nvSpPr>
            <p:spPr>
              <a:xfrm>
                <a:off x="5977127" y="1766315"/>
                <a:ext cx="114300" cy="114300"/>
              </a:xfrm>
              <a:custGeom>
                <a:avLst/>
                <a:gdLst/>
                <a:ahLst/>
                <a:cxnLst/>
                <a:rect l="l" t="t" r="r" b="b"/>
                <a:pathLst>
                  <a:path w="114300" h="114300">
                    <a:moveTo>
                      <a:pt x="0" y="114300"/>
                    </a:moveTo>
                    <a:lnTo>
                      <a:pt x="114300" y="114300"/>
                    </a:lnTo>
                    <a:lnTo>
                      <a:pt x="114300" y="0"/>
                    </a:lnTo>
                    <a:lnTo>
                      <a:pt x="0" y="0"/>
                    </a:lnTo>
                    <a:lnTo>
                      <a:pt x="0" y="114300"/>
                    </a:lnTo>
                    <a:close/>
                  </a:path>
                </a:pathLst>
              </a:custGeom>
              <a:ln w="9144">
                <a:solidFill>
                  <a:srgbClr val="FFFFFF"/>
                </a:solidFill>
              </a:ln>
            </p:spPr>
            <p:txBody>
              <a:bodyPr wrap="square" lIns="0" tIns="0" rIns="0" bIns="0" rtlCol="0"/>
              <a:lstStyle/>
              <a:p>
                <a:endParaRPr/>
              </a:p>
            </p:txBody>
          </p:sp>
        </p:grpSp>
        <p:sp>
          <p:nvSpPr>
            <p:cNvPr id="35" name="object 35"/>
            <p:cNvSpPr txBox="1"/>
            <p:nvPr/>
          </p:nvSpPr>
          <p:spPr>
            <a:xfrm>
              <a:off x="4974335" y="1659635"/>
              <a:ext cx="1772920" cy="329565"/>
            </a:xfrm>
            <a:prstGeom prst="rect">
              <a:avLst/>
            </a:prstGeom>
          </p:spPr>
          <p:txBody>
            <a:bodyPr vert="horz" wrap="square" lIns="0" tIns="8890" rIns="0" bIns="0" rtlCol="0">
              <a:spAutoFit/>
            </a:bodyPr>
            <a:lstStyle/>
            <a:p>
              <a:pPr marL="333375">
                <a:lnSpc>
                  <a:spcPct val="100000"/>
                </a:lnSpc>
                <a:spcBef>
                  <a:spcPts val="70"/>
                </a:spcBef>
                <a:tabLst>
                  <a:tab pos="1170305" algn="l"/>
                </a:tabLst>
              </a:pPr>
              <a:r>
                <a:rPr sz="1800" spc="-20" dirty="0">
                  <a:latin typeface="Arial"/>
                  <a:cs typeface="Arial"/>
                </a:rPr>
                <a:t>2009</a:t>
              </a:r>
              <a:r>
                <a:rPr sz="1800" dirty="0">
                  <a:latin typeface="Arial"/>
                  <a:cs typeface="Arial"/>
                </a:rPr>
                <a:t>	</a:t>
              </a:r>
              <a:r>
                <a:rPr sz="1800" spc="-20" dirty="0">
                  <a:latin typeface="Arial"/>
                  <a:cs typeface="Arial"/>
                </a:rPr>
                <a:t>2014</a:t>
              </a:r>
              <a:endParaRPr sz="1800">
                <a:latin typeface="Arial"/>
                <a:cs typeface="Arial"/>
              </a:endParaRPr>
            </a:p>
          </p:txBody>
        </p:sp>
      </p:grpSp>
      <p:grpSp>
        <p:nvGrpSpPr>
          <p:cNvPr id="41" name="Group 40" descr="Egypt">
            <a:extLst>
              <a:ext uri="{FF2B5EF4-FFF2-40B4-BE49-F238E27FC236}">
                <a16:creationId xmlns:a16="http://schemas.microsoft.com/office/drawing/2014/main" id="{A33144D4-5831-7EB3-47C2-63DAA1961FBE}"/>
              </a:ext>
            </a:extLst>
          </p:cNvPr>
          <p:cNvGrpSpPr/>
          <p:nvPr/>
        </p:nvGrpSpPr>
        <p:grpSpPr>
          <a:xfrm>
            <a:off x="579119" y="4335779"/>
            <a:ext cx="1676400" cy="1479672"/>
            <a:chOff x="579119" y="4335779"/>
            <a:chExt cx="1676400" cy="1479672"/>
          </a:xfrm>
        </p:grpSpPr>
        <p:sp>
          <p:nvSpPr>
            <p:cNvPr id="39" name="object 26">
              <a:extLst>
                <a:ext uri="{FF2B5EF4-FFF2-40B4-BE49-F238E27FC236}">
                  <a16:creationId xmlns:a16="http://schemas.microsoft.com/office/drawing/2014/main" id="{FB5D08C5-5D6D-A647-8EB7-601EBAE478CB}"/>
                </a:ext>
              </a:extLst>
            </p:cNvPr>
            <p:cNvSpPr txBox="1"/>
            <p:nvPr/>
          </p:nvSpPr>
          <p:spPr>
            <a:xfrm>
              <a:off x="914400" y="5515096"/>
              <a:ext cx="724535" cy="300355"/>
            </a:xfrm>
            <a:prstGeom prst="rect">
              <a:avLst/>
            </a:prstGeom>
          </p:spPr>
          <p:txBody>
            <a:bodyPr vert="horz" wrap="square" lIns="0" tIns="12700" rIns="0" bIns="0" rtlCol="0">
              <a:spAutoFit/>
            </a:bodyPr>
            <a:lstStyle/>
            <a:p>
              <a:pPr marL="12700">
                <a:lnSpc>
                  <a:spcPct val="100000"/>
                </a:lnSpc>
                <a:spcBef>
                  <a:spcPts val="100"/>
                </a:spcBef>
              </a:pPr>
              <a:r>
                <a:rPr lang="en-GB" spc="-10" dirty="0">
                  <a:latin typeface="Arial"/>
                  <a:cs typeface="Arial"/>
                </a:rPr>
                <a:t>Egypt</a:t>
              </a:r>
              <a:endParaRPr sz="1800" dirty="0">
                <a:latin typeface="Arial"/>
                <a:cs typeface="Arial"/>
              </a:endParaRPr>
            </a:p>
          </p:txBody>
        </p:sp>
        <p:sp>
          <p:nvSpPr>
            <p:cNvPr id="2" name="object 2" descr="Bar representing '2009' in Egypt. Represents 22.4%."/>
            <p:cNvSpPr/>
            <p:nvPr/>
          </p:nvSpPr>
          <p:spPr>
            <a:xfrm>
              <a:off x="579119" y="4590288"/>
              <a:ext cx="838200" cy="815340"/>
            </a:xfrm>
            <a:custGeom>
              <a:avLst/>
              <a:gdLst/>
              <a:ahLst/>
              <a:cxnLst/>
              <a:rect l="l" t="t" r="r" b="b"/>
              <a:pathLst>
                <a:path w="838200" h="815339">
                  <a:moveTo>
                    <a:pt x="0" y="815340"/>
                  </a:moveTo>
                  <a:lnTo>
                    <a:pt x="838200" y="815340"/>
                  </a:lnTo>
                  <a:lnTo>
                    <a:pt x="838200" y="0"/>
                  </a:lnTo>
                  <a:lnTo>
                    <a:pt x="0" y="0"/>
                  </a:lnTo>
                  <a:lnTo>
                    <a:pt x="0" y="815340"/>
                  </a:lnTo>
                  <a:close/>
                </a:path>
              </a:pathLst>
            </a:custGeom>
            <a:ln w="9144">
              <a:solidFill>
                <a:srgbClr val="FFFFFF"/>
              </a:solidFill>
            </a:ln>
          </p:spPr>
          <p:txBody>
            <a:bodyPr wrap="square" lIns="0" tIns="0" rIns="0" bIns="0" rtlCol="0"/>
            <a:lstStyle/>
            <a:p>
              <a:endParaRPr/>
            </a:p>
          </p:txBody>
        </p:sp>
        <p:sp>
          <p:nvSpPr>
            <p:cNvPr id="16" name="object 16"/>
            <p:cNvSpPr txBox="1"/>
            <p:nvPr/>
          </p:nvSpPr>
          <p:spPr>
            <a:xfrm>
              <a:off x="579119" y="4590288"/>
              <a:ext cx="838200" cy="815340"/>
            </a:xfrm>
            <a:prstGeom prst="rect">
              <a:avLst/>
            </a:prstGeom>
            <a:solidFill>
              <a:srgbClr val="929292">
                <a:alpha val="85096"/>
              </a:srgbClr>
            </a:solidFill>
          </p:spPr>
          <p:txBody>
            <a:bodyPr vert="horz" wrap="square" lIns="0" tIns="44450" rIns="0" bIns="0" rtlCol="0">
              <a:spAutoFit/>
            </a:bodyPr>
            <a:lstStyle/>
            <a:p>
              <a:pPr marL="196850">
                <a:lnSpc>
                  <a:spcPct val="100000"/>
                </a:lnSpc>
                <a:spcBef>
                  <a:spcPts val="350"/>
                </a:spcBef>
              </a:pPr>
              <a:r>
                <a:rPr sz="1800" spc="-20" dirty="0">
                  <a:latin typeface="Arial"/>
                  <a:cs typeface="Arial"/>
                </a:rPr>
                <a:t>22.4</a:t>
              </a:r>
              <a:endParaRPr sz="1800">
                <a:latin typeface="Arial"/>
                <a:cs typeface="Arial"/>
              </a:endParaRPr>
            </a:p>
          </p:txBody>
        </p:sp>
        <p:sp>
          <p:nvSpPr>
            <p:cNvPr id="9" name="object 9" descr="Bar representing '2014' in Egypt. Represents 29.4%."/>
            <p:cNvSpPr/>
            <p:nvPr/>
          </p:nvSpPr>
          <p:spPr>
            <a:xfrm>
              <a:off x="1417319" y="4335779"/>
              <a:ext cx="838200" cy="1069975"/>
            </a:xfrm>
            <a:custGeom>
              <a:avLst/>
              <a:gdLst/>
              <a:ahLst/>
              <a:cxnLst/>
              <a:rect l="l" t="t" r="r" b="b"/>
              <a:pathLst>
                <a:path w="838200" h="1069975">
                  <a:moveTo>
                    <a:pt x="0" y="1069848"/>
                  </a:moveTo>
                  <a:lnTo>
                    <a:pt x="838200" y="1069848"/>
                  </a:lnTo>
                  <a:lnTo>
                    <a:pt x="838200" y="0"/>
                  </a:lnTo>
                  <a:lnTo>
                    <a:pt x="0" y="0"/>
                  </a:lnTo>
                  <a:lnTo>
                    <a:pt x="0" y="1069848"/>
                  </a:lnTo>
                  <a:close/>
                </a:path>
              </a:pathLst>
            </a:custGeom>
            <a:ln w="9144">
              <a:solidFill>
                <a:srgbClr val="FFFFFF"/>
              </a:solidFill>
            </a:ln>
          </p:spPr>
          <p:txBody>
            <a:bodyPr wrap="square" lIns="0" tIns="0" rIns="0" bIns="0" rtlCol="0"/>
            <a:lstStyle/>
            <a:p>
              <a:endParaRPr/>
            </a:p>
          </p:txBody>
        </p:sp>
        <p:sp>
          <p:nvSpPr>
            <p:cNvPr id="21" name="object 21"/>
            <p:cNvSpPr txBox="1"/>
            <p:nvPr/>
          </p:nvSpPr>
          <p:spPr>
            <a:xfrm>
              <a:off x="1417319" y="4335779"/>
              <a:ext cx="838200" cy="1069975"/>
            </a:xfrm>
            <a:prstGeom prst="rect">
              <a:avLst/>
            </a:prstGeom>
            <a:solidFill>
              <a:srgbClr val="BEBEBE">
                <a:alpha val="85096"/>
              </a:srgbClr>
            </a:solidFill>
          </p:spPr>
          <p:txBody>
            <a:bodyPr vert="horz" wrap="square" lIns="0" tIns="43815" rIns="0" bIns="0" rtlCol="0">
              <a:spAutoFit/>
            </a:bodyPr>
            <a:lstStyle/>
            <a:p>
              <a:pPr marL="197485">
                <a:lnSpc>
                  <a:spcPct val="100000"/>
                </a:lnSpc>
                <a:spcBef>
                  <a:spcPts val="345"/>
                </a:spcBef>
              </a:pPr>
              <a:r>
                <a:rPr sz="1800" spc="-20" dirty="0">
                  <a:latin typeface="Arial"/>
                  <a:cs typeface="Arial"/>
                </a:rPr>
                <a:t>29.4</a:t>
              </a:r>
              <a:endParaRPr sz="1800">
                <a:latin typeface="Arial"/>
                <a:cs typeface="Arial"/>
              </a:endParaRPr>
            </a:p>
          </p:txBody>
        </p:sp>
      </p:grpSp>
      <p:grpSp>
        <p:nvGrpSpPr>
          <p:cNvPr id="42" name="Group 41" descr="Iraq">
            <a:extLst>
              <a:ext uri="{FF2B5EF4-FFF2-40B4-BE49-F238E27FC236}">
                <a16:creationId xmlns:a16="http://schemas.microsoft.com/office/drawing/2014/main" id="{0FFF7B35-ABF2-23F8-9C0A-9FFF2C7F8930}"/>
              </a:ext>
            </a:extLst>
          </p:cNvPr>
          <p:cNvGrpSpPr/>
          <p:nvPr/>
        </p:nvGrpSpPr>
        <p:grpSpPr>
          <a:xfrm>
            <a:off x="2795016" y="5060645"/>
            <a:ext cx="1682495" cy="776496"/>
            <a:chOff x="2795016" y="5060645"/>
            <a:chExt cx="1682495" cy="776496"/>
          </a:xfrm>
        </p:grpSpPr>
        <p:sp>
          <p:nvSpPr>
            <p:cNvPr id="40" name="object 26">
              <a:extLst>
                <a:ext uri="{FF2B5EF4-FFF2-40B4-BE49-F238E27FC236}">
                  <a16:creationId xmlns:a16="http://schemas.microsoft.com/office/drawing/2014/main" id="{D85E9751-9157-B241-215B-0472980606EB}"/>
                </a:ext>
              </a:extLst>
            </p:cNvPr>
            <p:cNvSpPr txBox="1"/>
            <p:nvPr/>
          </p:nvSpPr>
          <p:spPr>
            <a:xfrm>
              <a:off x="3272966" y="5536786"/>
              <a:ext cx="724535" cy="300355"/>
            </a:xfrm>
            <a:prstGeom prst="rect">
              <a:avLst/>
            </a:prstGeom>
          </p:spPr>
          <p:txBody>
            <a:bodyPr vert="horz" wrap="square" lIns="0" tIns="12700" rIns="0" bIns="0" rtlCol="0">
              <a:spAutoFit/>
            </a:bodyPr>
            <a:lstStyle/>
            <a:p>
              <a:pPr marL="12700">
                <a:lnSpc>
                  <a:spcPct val="100000"/>
                </a:lnSpc>
                <a:spcBef>
                  <a:spcPts val="100"/>
                </a:spcBef>
              </a:pPr>
              <a:r>
                <a:rPr lang="en-GB" spc="-10" dirty="0">
                  <a:latin typeface="Arial"/>
                  <a:cs typeface="Arial"/>
                </a:rPr>
                <a:t>Iraq</a:t>
              </a:r>
              <a:endParaRPr sz="1800" dirty="0">
                <a:latin typeface="Arial"/>
                <a:cs typeface="Arial"/>
              </a:endParaRPr>
            </a:p>
          </p:txBody>
        </p:sp>
        <p:grpSp>
          <p:nvGrpSpPr>
            <p:cNvPr id="3" name="object 3" descr="Bar representing '2009' in Iraq. Represents 3.2%."/>
            <p:cNvGrpSpPr/>
            <p:nvPr/>
          </p:nvGrpSpPr>
          <p:grpSpPr>
            <a:xfrm>
              <a:off x="2795016" y="5285232"/>
              <a:ext cx="848994" cy="125095"/>
              <a:chOff x="2795016" y="5285232"/>
              <a:chExt cx="848994" cy="125095"/>
            </a:xfrm>
          </p:grpSpPr>
          <p:sp>
            <p:nvSpPr>
              <p:cNvPr id="4" name="object 4"/>
              <p:cNvSpPr/>
              <p:nvPr/>
            </p:nvSpPr>
            <p:spPr>
              <a:xfrm>
                <a:off x="2799588" y="5289804"/>
                <a:ext cx="840105" cy="116205"/>
              </a:xfrm>
              <a:custGeom>
                <a:avLst/>
                <a:gdLst/>
                <a:ahLst/>
                <a:cxnLst/>
                <a:rect l="l" t="t" r="r" b="b"/>
                <a:pathLst>
                  <a:path w="840104" h="116204">
                    <a:moveTo>
                      <a:pt x="839724" y="0"/>
                    </a:moveTo>
                    <a:lnTo>
                      <a:pt x="0" y="0"/>
                    </a:lnTo>
                    <a:lnTo>
                      <a:pt x="0" y="115824"/>
                    </a:lnTo>
                    <a:lnTo>
                      <a:pt x="839724" y="115824"/>
                    </a:lnTo>
                    <a:lnTo>
                      <a:pt x="839724" y="0"/>
                    </a:lnTo>
                    <a:close/>
                  </a:path>
                </a:pathLst>
              </a:custGeom>
              <a:solidFill>
                <a:srgbClr val="929292">
                  <a:alpha val="85096"/>
                </a:srgbClr>
              </a:solidFill>
            </p:spPr>
            <p:txBody>
              <a:bodyPr wrap="square" lIns="0" tIns="0" rIns="0" bIns="0" rtlCol="0"/>
              <a:lstStyle/>
              <a:p>
                <a:endParaRPr/>
              </a:p>
            </p:txBody>
          </p:sp>
          <p:sp>
            <p:nvSpPr>
              <p:cNvPr id="5" name="object 5"/>
              <p:cNvSpPr/>
              <p:nvPr/>
            </p:nvSpPr>
            <p:spPr>
              <a:xfrm>
                <a:off x="2799588" y="5289804"/>
                <a:ext cx="840105" cy="116205"/>
              </a:xfrm>
              <a:custGeom>
                <a:avLst/>
                <a:gdLst/>
                <a:ahLst/>
                <a:cxnLst/>
                <a:rect l="l" t="t" r="r" b="b"/>
                <a:pathLst>
                  <a:path w="840104" h="116204">
                    <a:moveTo>
                      <a:pt x="0" y="115824"/>
                    </a:moveTo>
                    <a:lnTo>
                      <a:pt x="839724" y="115824"/>
                    </a:lnTo>
                    <a:lnTo>
                      <a:pt x="839724" y="0"/>
                    </a:lnTo>
                    <a:lnTo>
                      <a:pt x="0" y="0"/>
                    </a:lnTo>
                    <a:lnTo>
                      <a:pt x="0" y="115824"/>
                    </a:lnTo>
                    <a:close/>
                  </a:path>
                </a:pathLst>
              </a:custGeom>
              <a:ln w="9144">
                <a:solidFill>
                  <a:srgbClr val="FFFFFF"/>
                </a:solidFill>
              </a:ln>
            </p:spPr>
            <p:txBody>
              <a:bodyPr wrap="square" lIns="0" tIns="0" rIns="0" bIns="0" rtlCol="0"/>
              <a:lstStyle/>
              <a:p>
                <a:endParaRPr/>
              </a:p>
            </p:txBody>
          </p:sp>
        </p:grpSp>
        <p:sp>
          <p:nvSpPr>
            <p:cNvPr id="17" name="object 17"/>
            <p:cNvSpPr txBox="1"/>
            <p:nvPr/>
          </p:nvSpPr>
          <p:spPr>
            <a:xfrm>
              <a:off x="3048380" y="5060645"/>
              <a:ext cx="342900" cy="300355"/>
            </a:xfrm>
            <a:prstGeom prst="rect">
              <a:avLst/>
            </a:prstGeom>
          </p:spPr>
          <p:txBody>
            <a:bodyPr vert="horz" wrap="square" lIns="0" tIns="12700" rIns="0" bIns="0" rtlCol="0">
              <a:spAutoFit/>
            </a:bodyPr>
            <a:lstStyle/>
            <a:p>
              <a:pPr marL="12700">
                <a:lnSpc>
                  <a:spcPct val="100000"/>
                </a:lnSpc>
                <a:spcBef>
                  <a:spcPts val="100"/>
                </a:spcBef>
              </a:pPr>
              <a:r>
                <a:rPr sz="1800" spc="-25" dirty="0">
                  <a:latin typeface="Arial"/>
                  <a:cs typeface="Arial"/>
                </a:rPr>
                <a:t>3.2</a:t>
              </a:r>
              <a:endParaRPr sz="1800">
                <a:latin typeface="Arial"/>
                <a:cs typeface="Arial"/>
              </a:endParaRPr>
            </a:p>
          </p:txBody>
        </p:sp>
        <p:sp>
          <p:nvSpPr>
            <p:cNvPr id="10" name="object 10" descr="Bar representing '2014' in Iraq. Represents 6.7%."/>
            <p:cNvSpPr/>
            <p:nvPr/>
          </p:nvSpPr>
          <p:spPr>
            <a:xfrm>
              <a:off x="3639311" y="5161788"/>
              <a:ext cx="838200" cy="243840"/>
            </a:xfrm>
            <a:custGeom>
              <a:avLst/>
              <a:gdLst/>
              <a:ahLst/>
              <a:cxnLst/>
              <a:rect l="l" t="t" r="r" b="b"/>
              <a:pathLst>
                <a:path w="838200" h="243839">
                  <a:moveTo>
                    <a:pt x="0" y="243840"/>
                  </a:moveTo>
                  <a:lnTo>
                    <a:pt x="838200" y="243840"/>
                  </a:lnTo>
                  <a:lnTo>
                    <a:pt x="838200" y="0"/>
                  </a:lnTo>
                  <a:lnTo>
                    <a:pt x="0" y="0"/>
                  </a:lnTo>
                  <a:lnTo>
                    <a:pt x="0" y="243840"/>
                  </a:lnTo>
                  <a:close/>
                </a:path>
              </a:pathLst>
            </a:custGeom>
            <a:ln w="9144">
              <a:solidFill>
                <a:srgbClr val="FFFFFF"/>
              </a:solidFill>
            </a:ln>
          </p:spPr>
          <p:txBody>
            <a:bodyPr wrap="square" lIns="0" tIns="0" rIns="0" bIns="0" rtlCol="0"/>
            <a:lstStyle/>
            <a:p>
              <a:endParaRPr/>
            </a:p>
          </p:txBody>
        </p:sp>
        <p:sp>
          <p:nvSpPr>
            <p:cNvPr id="22" name="object 22"/>
            <p:cNvSpPr txBox="1"/>
            <p:nvPr/>
          </p:nvSpPr>
          <p:spPr>
            <a:xfrm>
              <a:off x="3639311" y="5161788"/>
              <a:ext cx="838200" cy="243840"/>
            </a:xfrm>
            <a:prstGeom prst="rect">
              <a:avLst/>
            </a:prstGeom>
            <a:solidFill>
              <a:srgbClr val="BEBEBE">
                <a:alpha val="85096"/>
              </a:srgbClr>
            </a:solidFill>
          </p:spPr>
          <p:txBody>
            <a:bodyPr vert="horz" wrap="square" lIns="0" tIns="0" rIns="0" bIns="0" rtlCol="0">
              <a:spAutoFit/>
            </a:bodyPr>
            <a:lstStyle/>
            <a:p>
              <a:pPr marL="260350">
                <a:lnSpc>
                  <a:spcPts val="1465"/>
                </a:lnSpc>
              </a:pPr>
              <a:r>
                <a:rPr sz="1800" spc="-25" dirty="0">
                  <a:latin typeface="Arial"/>
                  <a:cs typeface="Arial"/>
                </a:rPr>
                <a:t>6.7</a:t>
              </a:r>
              <a:endParaRPr sz="1800">
                <a:latin typeface="Arial"/>
                <a:cs typeface="Arial"/>
              </a:endParaRPr>
            </a:p>
          </p:txBody>
        </p:sp>
      </p:grpSp>
      <p:grpSp>
        <p:nvGrpSpPr>
          <p:cNvPr id="43" name="Group 42" descr="Jordan">
            <a:extLst>
              <a:ext uri="{FF2B5EF4-FFF2-40B4-BE49-F238E27FC236}">
                <a16:creationId xmlns:a16="http://schemas.microsoft.com/office/drawing/2014/main" id="{8F591115-7982-36AD-3163-E6645DD7FCEC}"/>
              </a:ext>
            </a:extLst>
          </p:cNvPr>
          <p:cNvGrpSpPr/>
          <p:nvPr/>
        </p:nvGrpSpPr>
        <p:grpSpPr>
          <a:xfrm>
            <a:off x="5021579" y="2503932"/>
            <a:ext cx="1678305" cy="3307613"/>
            <a:chOff x="5021579" y="2503932"/>
            <a:chExt cx="1678305" cy="3307613"/>
          </a:xfrm>
        </p:grpSpPr>
        <p:sp>
          <p:nvSpPr>
            <p:cNvPr id="26" name="object 26"/>
            <p:cNvSpPr txBox="1"/>
            <p:nvPr/>
          </p:nvSpPr>
          <p:spPr>
            <a:xfrm>
              <a:off x="5498972" y="5511190"/>
              <a:ext cx="724535" cy="300355"/>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Jordan</a:t>
              </a:r>
              <a:endParaRPr sz="1800">
                <a:latin typeface="Arial"/>
                <a:cs typeface="Arial"/>
              </a:endParaRPr>
            </a:p>
          </p:txBody>
        </p:sp>
        <p:sp>
          <p:nvSpPr>
            <p:cNvPr id="6" name="object 6" descr="Bar representing '2009' in Jordan. Represents 79.7%."/>
            <p:cNvSpPr/>
            <p:nvPr/>
          </p:nvSpPr>
          <p:spPr>
            <a:xfrm>
              <a:off x="5021579" y="2503932"/>
              <a:ext cx="838200" cy="2901950"/>
            </a:xfrm>
            <a:custGeom>
              <a:avLst/>
              <a:gdLst/>
              <a:ahLst/>
              <a:cxnLst/>
              <a:rect l="l" t="t" r="r" b="b"/>
              <a:pathLst>
                <a:path w="838200" h="2901950">
                  <a:moveTo>
                    <a:pt x="0" y="2901695"/>
                  </a:moveTo>
                  <a:lnTo>
                    <a:pt x="838200" y="2901695"/>
                  </a:lnTo>
                  <a:lnTo>
                    <a:pt x="838200" y="0"/>
                  </a:lnTo>
                  <a:lnTo>
                    <a:pt x="0" y="0"/>
                  </a:lnTo>
                  <a:lnTo>
                    <a:pt x="0" y="2901695"/>
                  </a:lnTo>
                  <a:close/>
                </a:path>
              </a:pathLst>
            </a:custGeom>
            <a:ln w="9144">
              <a:solidFill>
                <a:srgbClr val="FFFFFF"/>
              </a:solidFill>
            </a:ln>
          </p:spPr>
          <p:txBody>
            <a:bodyPr wrap="square" lIns="0" tIns="0" rIns="0" bIns="0" rtlCol="0"/>
            <a:lstStyle/>
            <a:p>
              <a:endParaRPr/>
            </a:p>
          </p:txBody>
        </p:sp>
        <p:sp>
          <p:nvSpPr>
            <p:cNvPr id="18" name="object 18"/>
            <p:cNvSpPr txBox="1"/>
            <p:nvPr/>
          </p:nvSpPr>
          <p:spPr>
            <a:xfrm>
              <a:off x="5021579" y="2503932"/>
              <a:ext cx="838200" cy="2901950"/>
            </a:xfrm>
            <a:prstGeom prst="rect">
              <a:avLst/>
            </a:prstGeom>
            <a:solidFill>
              <a:srgbClr val="929292">
                <a:alpha val="85096"/>
              </a:srgbClr>
            </a:solidFill>
          </p:spPr>
          <p:txBody>
            <a:bodyPr vert="horz" wrap="square" lIns="0" tIns="43180" rIns="0" bIns="0" rtlCol="0">
              <a:spAutoFit/>
            </a:bodyPr>
            <a:lstStyle/>
            <a:p>
              <a:pPr marL="198755">
                <a:lnSpc>
                  <a:spcPct val="100000"/>
                </a:lnSpc>
                <a:spcBef>
                  <a:spcPts val="340"/>
                </a:spcBef>
              </a:pPr>
              <a:r>
                <a:rPr sz="1800" spc="-20" dirty="0">
                  <a:latin typeface="Arial"/>
                  <a:cs typeface="Arial"/>
                </a:rPr>
                <a:t>79.7</a:t>
              </a:r>
              <a:endParaRPr sz="1800">
                <a:latin typeface="Arial"/>
                <a:cs typeface="Arial"/>
              </a:endParaRPr>
            </a:p>
          </p:txBody>
        </p:sp>
        <p:sp>
          <p:nvSpPr>
            <p:cNvPr id="11" name="object 11" descr="Bar representing '2014' in Jordan. Represents 31.3%."/>
            <p:cNvSpPr/>
            <p:nvPr/>
          </p:nvSpPr>
          <p:spPr>
            <a:xfrm>
              <a:off x="5859779" y="4265676"/>
              <a:ext cx="840105" cy="1140460"/>
            </a:xfrm>
            <a:custGeom>
              <a:avLst/>
              <a:gdLst/>
              <a:ahLst/>
              <a:cxnLst/>
              <a:rect l="l" t="t" r="r" b="b"/>
              <a:pathLst>
                <a:path w="840104" h="1140460">
                  <a:moveTo>
                    <a:pt x="0" y="1139952"/>
                  </a:moveTo>
                  <a:lnTo>
                    <a:pt x="839724" y="1139952"/>
                  </a:lnTo>
                  <a:lnTo>
                    <a:pt x="839724" y="0"/>
                  </a:lnTo>
                  <a:lnTo>
                    <a:pt x="0" y="0"/>
                  </a:lnTo>
                  <a:lnTo>
                    <a:pt x="0" y="1139952"/>
                  </a:lnTo>
                  <a:close/>
                </a:path>
              </a:pathLst>
            </a:custGeom>
            <a:ln w="9144">
              <a:solidFill>
                <a:srgbClr val="FFFFFF"/>
              </a:solidFill>
            </a:ln>
          </p:spPr>
          <p:txBody>
            <a:bodyPr wrap="square" lIns="0" tIns="0" rIns="0" bIns="0" rtlCol="0"/>
            <a:lstStyle/>
            <a:p>
              <a:endParaRPr/>
            </a:p>
          </p:txBody>
        </p:sp>
        <p:sp>
          <p:nvSpPr>
            <p:cNvPr id="23" name="object 23"/>
            <p:cNvSpPr txBox="1"/>
            <p:nvPr/>
          </p:nvSpPr>
          <p:spPr>
            <a:xfrm>
              <a:off x="5859779" y="4265676"/>
              <a:ext cx="840105" cy="1140460"/>
            </a:xfrm>
            <a:prstGeom prst="rect">
              <a:avLst/>
            </a:prstGeom>
            <a:solidFill>
              <a:srgbClr val="BEBEBE">
                <a:alpha val="85096"/>
              </a:srgbClr>
            </a:solidFill>
          </p:spPr>
          <p:txBody>
            <a:bodyPr vert="horz" wrap="square" lIns="0" tIns="45085" rIns="0" bIns="0" rtlCol="0">
              <a:spAutoFit/>
            </a:bodyPr>
            <a:lstStyle/>
            <a:p>
              <a:pPr marL="199390">
                <a:lnSpc>
                  <a:spcPct val="100000"/>
                </a:lnSpc>
                <a:spcBef>
                  <a:spcPts val="355"/>
                </a:spcBef>
              </a:pPr>
              <a:r>
                <a:rPr sz="1800" spc="-20" dirty="0">
                  <a:latin typeface="Arial"/>
                  <a:cs typeface="Arial"/>
                </a:rPr>
                <a:t>31.3</a:t>
              </a:r>
              <a:endParaRPr sz="1800" dirty="0">
                <a:latin typeface="Arial"/>
                <a:cs typeface="Arial"/>
              </a:endParaRPr>
            </a:p>
          </p:txBody>
        </p:sp>
      </p:grpSp>
      <p:grpSp>
        <p:nvGrpSpPr>
          <p:cNvPr id="44" name="Group 43" descr="Libya">
            <a:extLst>
              <a:ext uri="{FF2B5EF4-FFF2-40B4-BE49-F238E27FC236}">
                <a16:creationId xmlns:a16="http://schemas.microsoft.com/office/drawing/2014/main" id="{2C573345-B710-3DFD-5193-B9C45E198F1C}"/>
              </a:ext>
            </a:extLst>
          </p:cNvPr>
          <p:cNvGrpSpPr/>
          <p:nvPr/>
        </p:nvGrpSpPr>
        <p:grpSpPr>
          <a:xfrm>
            <a:off x="7243571" y="4011167"/>
            <a:ext cx="1676400" cy="1800378"/>
            <a:chOff x="7243571" y="4011167"/>
            <a:chExt cx="1676400" cy="1800378"/>
          </a:xfrm>
        </p:grpSpPr>
        <p:sp>
          <p:nvSpPr>
            <p:cNvPr id="27" name="object 27"/>
            <p:cNvSpPr txBox="1"/>
            <p:nvPr/>
          </p:nvSpPr>
          <p:spPr>
            <a:xfrm>
              <a:off x="7765542" y="5511190"/>
              <a:ext cx="572135" cy="300355"/>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Libya</a:t>
              </a:r>
              <a:endParaRPr sz="1800">
                <a:latin typeface="Arial"/>
                <a:cs typeface="Arial"/>
              </a:endParaRPr>
            </a:p>
          </p:txBody>
        </p:sp>
        <p:sp>
          <p:nvSpPr>
            <p:cNvPr id="7" name="object 7" descr="Bar representing '2009' in Libya. Represents 38.3%."/>
            <p:cNvSpPr/>
            <p:nvPr/>
          </p:nvSpPr>
          <p:spPr>
            <a:xfrm>
              <a:off x="7243571" y="4011167"/>
              <a:ext cx="838200" cy="1394460"/>
            </a:xfrm>
            <a:custGeom>
              <a:avLst/>
              <a:gdLst/>
              <a:ahLst/>
              <a:cxnLst/>
              <a:rect l="l" t="t" r="r" b="b"/>
              <a:pathLst>
                <a:path w="838200" h="1394460">
                  <a:moveTo>
                    <a:pt x="0" y="1394459"/>
                  </a:moveTo>
                  <a:lnTo>
                    <a:pt x="838200" y="1394459"/>
                  </a:lnTo>
                  <a:lnTo>
                    <a:pt x="838200" y="0"/>
                  </a:lnTo>
                  <a:lnTo>
                    <a:pt x="0" y="0"/>
                  </a:lnTo>
                  <a:lnTo>
                    <a:pt x="0" y="1394459"/>
                  </a:lnTo>
                  <a:close/>
                </a:path>
              </a:pathLst>
            </a:custGeom>
            <a:ln w="9144">
              <a:solidFill>
                <a:srgbClr val="FFFFFF"/>
              </a:solidFill>
            </a:ln>
          </p:spPr>
          <p:txBody>
            <a:bodyPr wrap="square" lIns="0" tIns="0" rIns="0" bIns="0" rtlCol="0"/>
            <a:lstStyle/>
            <a:p>
              <a:endParaRPr/>
            </a:p>
          </p:txBody>
        </p:sp>
        <p:sp>
          <p:nvSpPr>
            <p:cNvPr id="19" name="object 19"/>
            <p:cNvSpPr txBox="1"/>
            <p:nvPr/>
          </p:nvSpPr>
          <p:spPr>
            <a:xfrm>
              <a:off x="7243571" y="4011167"/>
              <a:ext cx="838200" cy="1394460"/>
            </a:xfrm>
            <a:prstGeom prst="rect">
              <a:avLst/>
            </a:prstGeom>
            <a:solidFill>
              <a:srgbClr val="929292">
                <a:alpha val="85096"/>
              </a:srgbClr>
            </a:solidFill>
          </p:spPr>
          <p:txBody>
            <a:bodyPr vert="horz" wrap="square" lIns="0" tIns="44450" rIns="0" bIns="0" rtlCol="0">
              <a:spAutoFit/>
            </a:bodyPr>
            <a:lstStyle/>
            <a:p>
              <a:pPr marL="198755">
                <a:lnSpc>
                  <a:spcPct val="100000"/>
                </a:lnSpc>
                <a:spcBef>
                  <a:spcPts val="350"/>
                </a:spcBef>
              </a:pPr>
              <a:r>
                <a:rPr sz="1800" spc="-20" dirty="0">
                  <a:latin typeface="Arial"/>
                  <a:cs typeface="Arial"/>
                </a:rPr>
                <a:t>38.3</a:t>
              </a:r>
              <a:endParaRPr sz="1800">
                <a:latin typeface="Arial"/>
                <a:cs typeface="Arial"/>
              </a:endParaRPr>
            </a:p>
          </p:txBody>
        </p:sp>
        <p:sp>
          <p:nvSpPr>
            <p:cNvPr id="12" name="object 12" descr="Bar representing '2014' in Libya. Represents 13.4%."/>
            <p:cNvSpPr/>
            <p:nvPr/>
          </p:nvSpPr>
          <p:spPr>
            <a:xfrm>
              <a:off x="8081771" y="4917947"/>
              <a:ext cx="838200" cy="487680"/>
            </a:xfrm>
            <a:custGeom>
              <a:avLst/>
              <a:gdLst/>
              <a:ahLst/>
              <a:cxnLst/>
              <a:rect l="l" t="t" r="r" b="b"/>
              <a:pathLst>
                <a:path w="838200" h="487679">
                  <a:moveTo>
                    <a:pt x="0" y="487679"/>
                  </a:moveTo>
                  <a:lnTo>
                    <a:pt x="838200" y="487679"/>
                  </a:lnTo>
                  <a:lnTo>
                    <a:pt x="838200" y="0"/>
                  </a:lnTo>
                  <a:lnTo>
                    <a:pt x="0" y="0"/>
                  </a:lnTo>
                  <a:lnTo>
                    <a:pt x="0" y="487679"/>
                  </a:lnTo>
                  <a:close/>
                </a:path>
              </a:pathLst>
            </a:custGeom>
            <a:ln w="9144">
              <a:solidFill>
                <a:srgbClr val="FFFFFF"/>
              </a:solidFill>
            </a:ln>
          </p:spPr>
          <p:txBody>
            <a:bodyPr wrap="square" lIns="0" tIns="0" rIns="0" bIns="0" rtlCol="0"/>
            <a:lstStyle/>
            <a:p>
              <a:endParaRPr/>
            </a:p>
          </p:txBody>
        </p:sp>
        <p:sp>
          <p:nvSpPr>
            <p:cNvPr id="24" name="object 24"/>
            <p:cNvSpPr txBox="1"/>
            <p:nvPr/>
          </p:nvSpPr>
          <p:spPr>
            <a:xfrm>
              <a:off x="8081771" y="4917947"/>
              <a:ext cx="838200" cy="487680"/>
            </a:xfrm>
            <a:prstGeom prst="rect">
              <a:avLst/>
            </a:prstGeom>
            <a:solidFill>
              <a:srgbClr val="BEBEBE">
                <a:alpha val="85096"/>
              </a:srgbClr>
            </a:solidFill>
          </p:spPr>
          <p:txBody>
            <a:bodyPr vert="horz" wrap="square" lIns="0" tIns="44450" rIns="0" bIns="0" rtlCol="0">
              <a:spAutoFit/>
            </a:bodyPr>
            <a:lstStyle/>
            <a:p>
              <a:pPr marL="198755">
                <a:lnSpc>
                  <a:spcPct val="100000"/>
                </a:lnSpc>
                <a:spcBef>
                  <a:spcPts val="350"/>
                </a:spcBef>
              </a:pPr>
              <a:r>
                <a:rPr sz="1800" spc="-20" dirty="0">
                  <a:latin typeface="Arial"/>
                  <a:cs typeface="Arial"/>
                </a:rPr>
                <a:t>13.4</a:t>
              </a:r>
              <a:endParaRPr sz="1800">
                <a:latin typeface="Arial"/>
                <a:cs typeface="Arial"/>
              </a:endParaRPr>
            </a:p>
          </p:txBody>
        </p:sp>
      </p:grpSp>
      <p:grpSp>
        <p:nvGrpSpPr>
          <p:cNvPr id="45" name="Group 44" descr="Morocco">
            <a:extLst>
              <a:ext uri="{FF2B5EF4-FFF2-40B4-BE49-F238E27FC236}">
                <a16:creationId xmlns:a16="http://schemas.microsoft.com/office/drawing/2014/main" id="{9421A50D-132C-4911-BCE6-65BF2BC25CC5}"/>
              </a:ext>
            </a:extLst>
          </p:cNvPr>
          <p:cNvGrpSpPr/>
          <p:nvPr/>
        </p:nvGrpSpPr>
        <p:grpSpPr>
          <a:xfrm>
            <a:off x="306324" y="4669535"/>
            <a:ext cx="11108690" cy="1142010"/>
            <a:chOff x="306324" y="4669535"/>
            <a:chExt cx="11108690" cy="1142010"/>
          </a:xfrm>
        </p:grpSpPr>
        <p:sp>
          <p:nvSpPr>
            <p:cNvPr id="28" name="object 28"/>
            <p:cNvSpPr txBox="1"/>
            <p:nvPr/>
          </p:nvSpPr>
          <p:spPr>
            <a:xfrm>
              <a:off x="9854310" y="5511190"/>
              <a:ext cx="903605" cy="300355"/>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Morocco</a:t>
              </a:r>
              <a:endParaRPr sz="1800">
                <a:latin typeface="Arial"/>
                <a:cs typeface="Arial"/>
              </a:endParaRPr>
            </a:p>
          </p:txBody>
        </p:sp>
        <p:sp>
          <p:nvSpPr>
            <p:cNvPr id="8" name="object 8" descr="Bar representing '2009' in Morocco. Represents 13.6%."/>
            <p:cNvSpPr/>
            <p:nvPr/>
          </p:nvSpPr>
          <p:spPr>
            <a:xfrm>
              <a:off x="9465564" y="4910328"/>
              <a:ext cx="838200" cy="495300"/>
            </a:xfrm>
            <a:custGeom>
              <a:avLst/>
              <a:gdLst/>
              <a:ahLst/>
              <a:cxnLst/>
              <a:rect l="l" t="t" r="r" b="b"/>
              <a:pathLst>
                <a:path w="838200" h="495300">
                  <a:moveTo>
                    <a:pt x="0" y="495300"/>
                  </a:moveTo>
                  <a:lnTo>
                    <a:pt x="838200" y="495300"/>
                  </a:lnTo>
                  <a:lnTo>
                    <a:pt x="838200" y="0"/>
                  </a:lnTo>
                  <a:lnTo>
                    <a:pt x="0" y="0"/>
                  </a:lnTo>
                  <a:lnTo>
                    <a:pt x="0" y="495300"/>
                  </a:lnTo>
                  <a:close/>
                </a:path>
              </a:pathLst>
            </a:custGeom>
            <a:ln w="9144">
              <a:solidFill>
                <a:srgbClr val="FFFFFF"/>
              </a:solidFill>
            </a:ln>
          </p:spPr>
          <p:txBody>
            <a:bodyPr wrap="square" lIns="0" tIns="0" rIns="0" bIns="0" rtlCol="0"/>
            <a:lstStyle/>
            <a:p>
              <a:endParaRPr/>
            </a:p>
          </p:txBody>
        </p:sp>
        <p:sp>
          <p:nvSpPr>
            <p:cNvPr id="20" name="object 20"/>
            <p:cNvSpPr txBox="1"/>
            <p:nvPr/>
          </p:nvSpPr>
          <p:spPr>
            <a:xfrm>
              <a:off x="9465564" y="4910328"/>
              <a:ext cx="838200" cy="495300"/>
            </a:xfrm>
            <a:prstGeom prst="rect">
              <a:avLst/>
            </a:prstGeom>
            <a:solidFill>
              <a:srgbClr val="929292">
                <a:alpha val="85096"/>
              </a:srgbClr>
            </a:solidFill>
          </p:spPr>
          <p:txBody>
            <a:bodyPr vert="horz" wrap="square" lIns="0" tIns="45085" rIns="0" bIns="0" rtlCol="0">
              <a:spAutoFit/>
            </a:bodyPr>
            <a:lstStyle/>
            <a:p>
              <a:pPr marL="198755">
                <a:lnSpc>
                  <a:spcPct val="100000"/>
                </a:lnSpc>
                <a:spcBef>
                  <a:spcPts val="355"/>
                </a:spcBef>
              </a:pPr>
              <a:r>
                <a:rPr sz="1800" spc="-20" dirty="0">
                  <a:latin typeface="Arial"/>
                  <a:cs typeface="Arial"/>
                </a:rPr>
                <a:t>13.6</a:t>
              </a:r>
              <a:endParaRPr sz="1800">
                <a:latin typeface="Arial"/>
                <a:cs typeface="Arial"/>
              </a:endParaRPr>
            </a:p>
          </p:txBody>
        </p:sp>
        <p:grpSp>
          <p:nvGrpSpPr>
            <p:cNvPr id="13" name="object 13" descr="Bar representing '2014' in Morocco. Represents 20.1%."/>
            <p:cNvGrpSpPr/>
            <p:nvPr/>
          </p:nvGrpSpPr>
          <p:grpSpPr>
            <a:xfrm>
              <a:off x="306324" y="4669535"/>
              <a:ext cx="11108690" cy="745490"/>
              <a:chOff x="306324" y="4669535"/>
              <a:chExt cx="11108690" cy="745490"/>
            </a:xfrm>
          </p:grpSpPr>
          <p:sp>
            <p:nvSpPr>
              <p:cNvPr id="14" name="object 14"/>
              <p:cNvSpPr/>
              <p:nvPr/>
            </p:nvSpPr>
            <p:spPr>
              <a:xfrm>
                <a:off x="10303764" y="4674107"/>
                <a:ext cx="838200" cy="731520"/>
              </a:xfrm>
              <a:custGeom>
                <a:avLst/>
                <a:gdLst/>
                <a:ahLst/>
                <a:cxnLst/>
                <a:rect l="l" t="t" r="r" b="b"/>
                <a:pathLst>
                  <a:path w="838200" h="731520">
                    <a:moveTo>
                      <a:pt x="0" y="731520"/>
                    </a:moveTo>
                    <a:lnTo>
                      <a:pt x="838200" y="731520"/>
                    </a:lnTo>
                    <a:lnTo>
                      <a:pt x="838200" y="0"/>
                    </a:lnTo>
                    <a:lnTo>
                      <a:pt x="0" y="0"/>
                    </a:lnTo>
                    <a:lnTo>
                      <a:pt x="0" y="731520"/>
                    </a:lnTo>
                    <a:close/>
                  </a:path>
                </a:pathLst>
              </a:custGeom>
              <a:ln w="9144">
                <a:solidFill>
                  <a:srgbClr val="FFFFFF"/>
                </a:solidFill>
              </a:ln>
            </p:spPr>
            <p:txBody>
              <a:bodyPr wrap="square" lIns="0" tIns="0" rIns="0" bIns="0" rtlCol="0"/>
              <a:lstStyle/>
              <a:p>
                <a:endParaRPr/>
              </a:p>
            </p:txBody>
          </p:sp>
          <p:sp>
            <p:nvSpPr>
              <p:cNvPr id="15" name="object 15"/>
              <p:cNvSpPr/>
              <p:nvPr/>
            </p:nvSpPr>
            <p:spPr>
              <a:xfrm>
                <a:off x="306324" y="5405627"/>
                <a:ext cx="11108690" cy="0"/>
              </a:xfrm>
              <a:custGeom>
                <a:avLst/>
                <a:gdLst/>
                <a:ahLst/>
                <a:cxnLst/>
                <a:rect l="l" t="t" r="r" b="b"/>
                <a:pathLst>
                  <a:path w="11108690">
                    <a:moveTo>
                      <a:pt x="0" y="0"/>
                    </a:moveTo>
                    <a:lnTo>
                      <a:pt x="11108436" y="0"/>
                    </a:lnTo>
                  </a:path>
                </a:pathLst>
              </a:custGeom>
              <a:ln w="18288">
                <a:solidFill>
                  <a:srgbClr val="404040"/>
                </a:solidFill>
              </a:ln>
            </p:spPr>
            <p:txBody>
              <a:bodyPr wrap="square" lIns="0" tIns="0" rIns="0" bIns="0" rtlCol="0"/>
              <a:lstStyle/>
              <a:p>
                <a:endParaRPr/>
              </a:p>
            </p:txBody>
          </p:sp>
        </p:grpSp>
        <p:sp>
          <p:nvSpPr>
            <p:cNvPr id="25" name="object 25"/>
            <p:cNvSpPr txBox="1"/>
            <p:nvPr/>
          </p:nvSpPr>
          <p:spPr>
            <a:xfrm>
              <a:off x="10303764" y="4674108"/>
              <a:ext cx="838200" cy="731520"/>
            </a:xfrm>
            <a:prstGeom prst="rect">
              <a:avLst/>
            </a:prstGeom>
            <a:solidFill>
              <a:srgbClr val="BEBEBE">
                <a:alpha val="85096"/>
              </a:srgbClr>
            </a:solidFill>
          </p:spPr>
          <p:txBody>
            <a:bodyPr vert="horz" wrap="square" lIns="0" tIns="44450" rIns="0" bIns="0" rtlCol="0">
              <a:spAutoFit/>
            </a:bodyPr>
            <a:lstStyle/>
            <a:p>
              <a:pPr marL="199390">
                <a:lnSpc>
                  <a:spcPct val="100000"/>
                </a:lnSpc>
                <a:spcBef>
                  <a:spcPts val="350"/>
                </a:spcBef>
              </a:pPr>
              <a:r>
                <a:rPr sz="1800" spc="-20" dirty="0">
                  <a:latin typeface="Arial"/>
                  <a:cs typeface="Arial"/>
                </a:rPr>
                <a:t>20.1</a:t>
              </a:r>
              <a:endParaRPr sz="1800">
                <a:latin typeface="Arial"/>
                <a:cs typeface="Arial"/>
              </a:endParaRPr>
            </a:p>
          </p:txBody>
        </p:sp>
      </p:grpSp>
      <p:sp>
        <p:nvSpPr>
          <p:cNvPr id="37" name="object 37"/>
          <p:cNvSpPr txBox="1"/>
          <p:nvPr/>
        </p:nvSpPr>
        <p:spPr>
          <a:xfrm>
            <a:off x="483487" y="5933184"/>
            <a:ext cx="3930650" cy="866904"/>
          </a:xfrm>
          <a:prstGeom prst="rect">
            <a:avLst/>
          </a:prstGeom>
        </p:spPr>
        <p:txBody>
          <a:bodyPr vert="horz" wrap="square" lIns="0" tIns="12700" rIns="0" bIns="0" rtlCol="0">
            <a:spAutoFit/>
          </a:bodyPr>
          <a:lstStyle/>
          <a:p>
            <a:pPr>
              <a:lnSpc>
                <a:spcPct val="100000"/>
              </a:lnSpc>
              <a:spcBef>
                <a:spcPts val="15"/>
              </a:spcBef>
            </a:pPr>
            <a:endParaRPr sz="1950" dirty="0">
              <a:latin typeface="Arial"/>
              <a:cs typeface="Arial"/>
            </a:endParaRPr>
          </a:p>
          <a:p>
            <a:pPr marL="12700" marR="5080" indent="-635" algn="ctr">
              <a:lnSpc>
                <a:spcPct val="100000"/>
              </a:lnSpc>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dirty="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bject 36"/>
          <p:cNvSpPr txBox="1">
            <a:spLocks noGrp="1"/>
          </p:cNvSpPr>
          <p:nvPr>
            <p:ph type="title"/>
          </p:nvPr>
        </p:nvSpPr>
        <p:spPr>
          <a:xfrm>
            <a:off x="0" y="313943"/>
            <a:ext cx="10515600" cy="1057910"/>
          </a:xfrm>
          <a:prstGeom prst="rect">
            <a:avLst/>
          </a:prstGeom>
          <a:solidFill>
            <a:srgbClr val="3A3838"/>
          </a:solidFill>
        </p:spPr>
        <p:txBody>
          <a:bodyPr vert="horz" wrap="square" lIns="0" tIns="377190" rIns="0" bIns="0" rtlCol="0">
            <a:spAutoFit/>
          </a:bodyPr>
          <a:lstStyle/>
          <a:p>
            <a:pPr marL="822960">
              <a:lnSpc>
                <a:spcPct val="100000"/>
              </a:lnSpc>
              <a:spcBef>
                <a:spcPts val="2970"/>
              </a:spcBef>
            </a:pPr>
            <a:r>
              <a:rPr sz="3700" spc="-630" dirty="0">
                <a:solidFill>
                  <a:srgbClr val="F1F1F1"/>
                </a:solidFill>
              </a:rPr>
              <a:t>Economy</a:t>
            </a:r>
            <a:r>
              <a:rPr sz="3700" spc="-390" dirty="0">
                <a:solidFill>
                  <a:srgbClr val="F1F1F1"/>
                </a:solidFill>
              </a:rPr>
              <a:t> </a:t>
            </a:r>
            <a:r>
              <a:rPr sz="3700" spc="-520" dirty="0">
                <a:solidFill>
                  <a:srgbClr val="F1F1F1"/>
                </a:solidFill>
              </a:rPr>
              <a:t>Performing</a:t>
            </a:r>
            <a:r>
              <a:rPr sz="3700" spc="-385" dirty="0">
                <a:solidFill>
                  <a:srgbClr val="F1F1F1"/>
                </a:solidFill>
              </a:rPr>
              <a:t> </a:t>
            </a:r>
            <a:r>
              <a:rPr sz="3700" spc="-665" dirty="0">
                <a:solidFill>
                  <a:srgbClr val="F1F1F1"/>
                </a:solidFill>
              </a:rPr>
              <a:t>Well</a:t>
            </a:r>
            <a:r>
              <a:rPr sz="3700" spc="-375" dirty="0">
                <a:solidFill>
                  <a:srgbClr val="F1F1F1"/>
                </a:solidFill>
              </a:rPr>
              <a:t> </a:t>
            </a:r>
            <a:r>
              <a:rPr sz="3700" spc="-530" dirty="0">
                <a:solidFill>
                  <a:srgbClr val="F1F1F1"/>
                </a:solidFill>
              </a:rPr>
              <a:t>in</a:t>
            </a:r>
            <a:r>
              <a:rPr sz="3700" spc="-375" dirty="0">
                <a:solidFill>
                  <a:srgbClr val="F1F1F1"/>
                </a:solidFill>
              </a:rPr>
              <a:t> </a:t>
            </a:r>
            <a:r>
              <a:rPr sz="3700" spc="-395" dirty="0">
                <a:solidFill>
                  <a:srgbClr val="F1F1F1"/>
                </a:solidFill>
              </a:rPr>
              <a:t>2009</a:t>
            </a:r>
            <a:r>
              <a:rPr sz="3700" spc="-405" dirty="0">
                <a:solidFill>
                  <a:srgbClr val="F1F1F1"/>
                </a:solidFill>
              </a:rPr>
              <a:t> </a:t>
            </a:r>
            <a:r>
              <a:rPr sz="3700" spc="-625" dirty="0">
                <a:solidFill>
                  <a:srgbClr val="F1F1F1"/>
                </a:solidFill>
              </a:rPr>
              <a:t>and</a:t>
            </a:r>
            <a:r>
              <a:rPr sz="3700" spc="-390" dirty="0">
                <a:solidFill>
                  <a:srgbClr val="F1F1F1"/>
                </a:solidFill>
              </a:rPr>
              <a:t> </a:t>
            </a:r>
            <a:r>
              <a:rPr sz="3700" spc="-665" dirty="0">
                <a:solidFill>
                  <a:srgbClr val="F1F1F1"/>
                </a:solidFill>
              </a:rPr>
              <a:t>2014,</a:t>
            </a:r>
            <a:r>
              <a:rPr sz="3700" spc="-400" dirty="0">
                <a:solidFill>
                  <a:srgbClr val="F1F1F1"/>
                </a:solidFill>
              </a:rPr>
              <a:t> </a:t>
            </a:r>
            <a:r>
              <a:rPr sz="3700" spc="240" dirty="0">
                <a:solidFill>
                  <a:srgbClr val="F1F1F1"/>
                </a:solidFill>
              </a:rPr>
              <a:t>%</a:t>
            </a:r>
            <a:r>
              <a:rPr sz="3700" spc="-380" dirty="0">
                <a:solidFill>
                  <a:srgbClr val="F1F1F1"/>
                </a:solidFill>
              </a:rPr>
              <a:t> </a:t>
            </a:r>
            <a:r>
              <a:rPr sz="3700" spc="-555" dirty="0">
                <a:solidFill>
                  <a:srgbClr val="F1F1F1"/>
                </a:solidFill>
              </a:rPr>
              <a:t>of</a:t>
            </a:r>
            <a:r>
              <a:rPr sz="3700" spc="-380" dirty="0">
                <a:solidFill>
                  <a:srgbClr val="F1F1F1"/>
                </a:solidFill>
              </a:rPr>
              <a:t> </a:t>
            </a:r>
            <a:r>
              <a:rPr sz="3700" spc="-560" dirty="0">
                <a:solidFill>
                  <a:srgbClr val="F1F1F1"/>
                </a:solidFill>
              </a:rPr>
              <a:t>Respondents</a:t>
            </a:r>
            <a:endParaRPr sz="3700"/>
          </a:p>
        </p:txBody>
      </p:sp>
      <p:grpSp>
        <p:nvGrpSpPr>
          <p:cNvPr id="38" name="Group 37" descr="Key">
            <a:extLst>
              <a:ext uri="{FF2B5EF4-FFF2-40B4-BE49-F238E27FC236}">
                <a16:creationId xmlns:a16="http://schemas.microsoft.com/office/drawing/2014/main" id="{3437C71A-A330-3F1D-6B95-52C4068C3B62}"/>
              </a:ext>
            </a:extLst>
          </p:cNvPr>
          <p:cNvGrpSpPr/>
          <p:nvPr/>
        </p:nvGrpSpPr>
        <p:grpSpPr>
          <a:xfrm>
            <a:off x="5109971" y="1705355"/>
            <a:ext cx="1790700" cy="426720"/>
            <a:chOff x="5109971" y="1705355"/>
            <a:chExt cx="1790700" cy="426720"/>
          </a:xfrm>
        </p:grpSpPr>
        <p:grpSp>
          <p:nvGrpSpPr>
            <p:cNvPr id="29" name="object 29" descr="Key - dark grey represents 2009 and light grey 2014."/>
            <p:cNvGrpSpPr/>
            <p:nvPr/>
          </p:nvGrpSpPr>
          <p:grpSpPr>
            <a:xfrm>
              <a:off x="5109971" y="1705355"/>
              <a:ext cx="1790700" cy="426720"/>
              <a:chOff x="5109971" y="1705355"/>
              <a:chExt cx="1790700" cy="426720"/>
            </a:xfrm>
          </p:grpSpPr>
          <p:sp>
            <p:nvSpPr>
              <p:cNvPr id="30" name="object 30"/>
              <p:cNvSpPr/>
              <p:nvPr/>
            </p:nvSpPr>
            <p:spPr>
              <a:xfrm>
                <a:off x="5109971" y="1705355"/>
                <a:ext cx="1790700" cy="426720"/>
              </a:xfrm>
              <a:custGeom>
                <a:avLst/>
                <a:gdLst/>
                <a:ahLst/>
                <a:cxnLst/>
                <a:rect l="l" t="t" r="r" b="b"/>
                <a:pathLst>
                  <a:path w="1790700" h="426719">
                    <a:moveTo>
                      <a:pt x="1790700" y="0"/>
                    </a:moveTo>
                    <a:lnTo>
                      <a:pt x="0" y="0"/>
                    </a:lnTo>
                    <a:lnTo>
                      <a:pt x="0" y="426720"/>
                    </a:lnTo>
                    <a:lnTo>
                      <a:pt x="1790700" y="426720"/>
                    </a:lnTo>
                    <a:lnTo>
                      <a:pt x="1790700" y="0"/>
                    </a:lnTo>
                    <a:close/>
                  </a:path>
                </a:pathLst>
              </a:custGeom>
              <a:solidFill>
                <a:srgbClr val="F1F1F1">
                  <a:alpha val="38822"/>
                </a:srgbClr>
              </a:solidFill>
            </p:spPr>
            <p:txBody>
              <a:bodyPr wrap="square" lIns="0" tIns="0" rIns="0" bIns="0" rtlCol="0"/>
              <a:lstStyle/>
              <a:p>
                <a:endParaRPr/>
              </a:p>
            </p:txBody>
          </p:sp>
          <p:sp>
            <p:nvSpPr>
              <p:cNvPr id="31" name="object 31"/>
              <p:cNvSpPr/>
              <p:nvPr/>
            </p:nvSpPr>
            <p:spPr>
              <a:xfrm>
                <a:off x="5282183" y="1860803"/>
                <a:ext cx="114300" cy="116205"/>
              </a:xfrm>
              <a:custGeom>
                <a:avLst/>
                <a:gdLst/>
                <a:ahLst/>
                <a:cxnLst/>
                <a:rect l="l" t="t" r="r" b="b"/>
                <a:pathLst>
                  <a:path w="114300" h="116205">
                    <a:moveTo>
                      <a:pt x="114300" y="0"/>
                    </a:moveTo>
                    <a:lnTo>
                      <a:pt x="0" y="0"/>
                    </a:lnTo>
                    <a:lnTo>
                      <a:pt x="0" y="115824"/>
                    </a:lnTo>
                    <a:lnTo>
                      <a:pt x="114300" y="115824"/>
                    </a:lnTo>
                    <a:lnTo>
                      <a:pt x="114300" y="0"/>
                    </a:lnTo>
                    <a:close/>
                  </a:path>
                </a:pathLst>
              </a:custGeom>
              <a:solidFill>
                <a:srgbClr val="929292">
                  <a:alpha val="85096"/>
                </a:srgbClr>
              </a:solidFill>
            </p:spPr>
            <p:txBody>
              <a:bodyPr wrap="square" lIns="0" tIns="0" rIns="0" bIns="0" rtlCol="0"/>
              <a:lstStyle/>
              <a:p>
                <a:endParaRPr/>
              </a:p>
            </p:txBody>
          </p:sp>
          <p:sp>
            <p:nvSpPr>
              <p:cNvPr id="32" name="object 32"/>
              <p:cNvSpPr/>
              <p:nvPr/>
            </p:nvSpPr>
            <p:spPr>
              <a:xfrm>
                <a:off x="5282183" y="1860803"/>
                <a:ext cx="114300" cy="116205"/>
              </a:xfrm>
              <a:custGeom>
                <a:avLst/>
                <a:gdLst/>
                <a:ahLst/>
                <a:cxnLst/>
                <a:rect l="l" t="t" r="r" b="b"/>
                <a:pathLst>
                  <a:path w="114300" h="116205">
                    <a:moveTo>
                      <a:pt x="0" y="115824"/>
                    </a:moveTo>
                    <a:lnTo>
                      <a:pt x="114300" y="115824"/>
                    </a:lnTo>
                    <a:lnTo>
                      <a:pt x="114300" y="0"/>
                    </a:lnTo>
                    <a:lnTo>
                      <a:pt x="0" y="0"/>
                    </a:lnTo>
                    <a:lnTo>
                      <a:pt x="0" y="115824"/>
                    </a:lnTo>
                    <a:close/>
                  </a:path>
                </a:pathLst>
              </a:custGeom>
              <a:ln w="9144">
                <a:solidFill>
                  <a:srgbClr val="FFFFFF"/>
                </a:solidFill>
              </a:ln>
            </p:spPr>
            <p:txBody>
              <a:bodyPr wrap="square" lIns="0" tIns="0" rIns="0" bIns="0" rtlCol="0"/>
              <a:lstStyle/>
              <a:p>
                <a:endParaRPr/>
              </a:p>
            </p:txBody>
          </p:sp>
          <p:sp>
            <p:nvSpPr>
              <p:cNvPr id="33" name="object 33"/>
              <p:cNvSpPr/>
              <p:nvPr/>
            </p:nvSpPr>
            <p:spPr>
              <a:xfrm>
                <a:off x="6124955" y="1860803"/>
                <a:ext cx="114300" cy="116205"/>
              </a:xfrm>
              <a:custGeom>
                <a:avLst/>
                <a:gdLst/>
                <a:ahLst/>
                <a:cxnLst/>
                <a:rect l="l" t="t" r="r" b="b"/>
                <a:pathLst>
                  <a:path w="114300" h="116205">
                    <a:moveTo>
                      <a:pt x="114300" y="0"/>
                    </a:moveTo>
                    <a:lnTo>
                      <a:pt x="0" y="0"/>
                    </a:lnTo>
                    <a:lnTo>
                      <a:pt x="0" y="115824"/>
                    </a:lnTo>
                    <a:lnTo>
                      <a:pt x="114300" y="115824"/>
                    </a:lnTo>
                    <a:lnTo>
                      <a:pt x="114300" y="0"/>
                    </a:lnTo>
                    <a:close/>
                  </a:path>
                </a:pathLst>
              </a:custGeom>
              <a:solidFill>
                <a:srgbClr val="BEBEBE">
                  <a:alpha val="85096"/>
                </a:srgbClr>
              </a:solidFill>
            </p:spPr>
            <p:txBody>
              <a:bodyPr wrap="square" lIns="0" tIns="0" rIns="0" bIns="0" rtlCol="0"/>
              <a:lstStyle/>
              <a:p>
                <a:endParaRPr/>
              </a:p>
            </p:txBody>
          </p:sp>
          <p:sp>
            <p:nvSpPr>
              <p:cNvPr id="34" name="object 34"/>
              <p:cNvSpPr/>
              <p:nvPr/>
            </p:nvSpPr>
            <p:spPr>
              <a:xfrm>
                <a:off x="6124955" y="1860803"/>
                <a:ext cx="114300" cy="116205"/>
              </a:xfrm>
              <a:custGeom>
                <a:avLst/>
                <a:gdLst/>
                <a:ahLst/>
                <a:cxnLst/>
                <a:rect l="l" t="t" r="r" b="b"/>
                <a:pathLst>
                  <a:path w="114300" h="116205">
                    <a:moveTo>
                      <a:pt x="0" y="115824"/>
                    </a:moveTo>
                    <a:lnTo>
                      <a:pt x="114300" y="115824"/>
                    </a:lnTo>
                    <a:lnTo>
                      <a:pt x="114300" y="0"/>
                    </a:lnTo>
                    <a:lnTo>
                      <a:pt x="0" y="0"/>
                    </a:lnTo>
                    <a:lnTo>
                      <a:pt x="0" y="115824"/>
                    </a:lnTo>
                    <a:close/>
                  </a:path>
                </a:pathLst>
              </a:custGeom>
              <a:ln w="9144">
                <a:solidFill>
                  <a:srgbClr val="FFFFFF"/>
                </a:solidFill>
              </a:ln>
            </p:spPr>
            <p:txBody>
              <a:bodyPr wrap="square" lIns="0" tIns="0" rIns="0" bIns="0" rtlCol="0"/>
              <a:lstStyle/>
              <a:p>
                <a:endParaRPr/>
              </a:p>
            </p:txBody>
          </p:sp>
        </p:grpSp>
        <p:sp>
          <p:nvSpPr>
            <p:cNvPr id="35" name="object 35"/>
            <p:cNvSpPr txBox="1"/>
            <p:nvPr/>
          </p:nvSpPr>
          <p:spPr>
            <a:xfrm>
              <a:off x="5109971" y="1705355"/>
              <a:ext cx="1790700" cy="426720"/>
            </a:xfrm>
            <a:prstGeom prst="rect">
              <a:avLst/>
            </a:prstGeom>
          </p:spPr>
          <p:txBody>
            <a:bodyPr vert="horz" wrap="square" lIns="0" tIns="57785" rIns="0" bIns="0" rtlCol="0">
              <a:spAutoFit/>
            </a:bodyPr>
            <a:lstStyle/>
            <a:p>
              <a:pPr marL="339725">
                <a:lnSpc>
                  <a:spcPct val="100000"/>
                </a:lnSpc>
                <a:spcBef>
                  <a:spcPts val="455"/>
                </a:spcBef>
                <a:tabLst>
                  <a:tab pos="1183005" algn="l"/>
                </a:tabLst>
              </a:pPr>
              <a:r>
                <a:rPr sz="1800" spc="-20" dirty="0">
                  <a:latin typeface="Arial"/>
                  <a:cs typeface="Arial"/>
                </a:rPr>
                <a:t>2009</a:t>
              </a:r>
              <a:r>
                <a:rPr sz="1800" dirty="0">
                  <a:latin typeface="Arial"/>
                  <a:cs typeface="Arial"/>
                </a:rPr>
                <a:t>	</a:t>
              </a:r>
              <a:r>
                <a:rPr sz="1800" spc="-20" dirty="0">
                  <a:latin typeface="Arial"/>
                  <a:cs typeface="Arial"/>
                </a:rPr>
                <a:t>2014</a:t>
              </a:r>
              <a:endParaRPr sz="1800">
                <a:latin typeface="Arial"/>
                <a:cs typeface="Arial"/>
              </a:endParaRPr>
            </a:p>
          </p:txBody>
        </p:sp>
      </p:grpSp>
      <p:grpSp>
        <p:nvGrpSpPr>
          <p:cNvPr id="39" name="Group 38" descr="Egypt">
            <a:extLst>
              <a:ext uri="{FF2B5EF4-FFF2-40B4-BE49-F238E27FC236}">
                <a16:creationId xmlns:a16="http://schemas.microsoft.com/office/drawing/2014/main" id="{ECF9D236-5A1E-986D-F567-128C9CFB305D}"/>
              </a:ext>
            </a:extLst>
          </p:cNvPr>
          <p:cNvGrpSpPr/>
          <p:nvPr/>
        </p:nvGrpSpPr>
        <p:grpSpPr>
          <a:xfrm>
            <a:off x="1080516" y="3945635"/>
            <a:ext cx="1630679" cy="1569975"/>
            <a:chOff x="1080516" y="3945635"/>
            <a:chExt cx="1630679" cy="1569975"/>
          </a:xfrm>
        </p:grpSpPr>
        <p:sp>
          <p:nvSpPr>
            <p:cNvPr id="24" name="object 24"/>
            <p:cNvSpPr txBox="1"/>
            <p:nvPr/>
          </p:nvSpPr>
          <p:spPr>
            <a:xfrm>
              <a:off x="1559178" y="5215890"/>
              <a:ext cx="6102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Egypt</a:t>
              </a:r>
              <a:endParaRPr sz="1800">
                <a:latin typeface="Arial"/>
                <a:cs typeface="Arial"/>
              </a:endParaRPr>
            </a:p>
          </p:txBody>
        </p:sp>
        <p:sp>
          <p:nvSpPr>
            <p:cNvPr id="2" name="object 2" descr="Bar representing '2009' in Egypt. Represents 39.7%."/>
            <p:cNvSpPr/>
            <p:nvPr/>
          </p:nvSpPr>
          <p:spPr>
            <a:xfrm>
              <a:off x="1080516" y="3945635"/>
              <a:ext cx="815340" cy="1164590"/>
            </a:xfrm>
            <a:custGeom>
              <a:avLst/>
              <a:gdLst/>
              <a:ahLst/>
              <a:cxnLst/>
              <a:rect l="l" t="t" r="r" b="b"/>
              <a:pathLst>
                <a:path w="815339" h="1164589">
                  <a:moveTo>
                    <a:pt x="0" y="1164336"/>
                  </a:moveTo>
                  <a:lnTo>
                    <a:pt x="815340" y="1164336"/>
                  </a:lnTo>
                  <a:lnTo>
                    <a:pt x="815340" y="0"/>
                  </a:lnTo>
                  <a:lnTo>
                    <a:pt x="0" y="0"/>
                  </a:lnTo>
                  <a:lnTo>
                    <a:pt x="0" y="1164336"/>
                  </a:lnTo>
                  <a:close/>
                </a:path>
              </a:pathLst>
            </a:custGeom>
            <a:ln w="9144">
              <a:solidFill>
                <a:srgbClr val="FFFFFF"/>
              </a:solidFill>
            </a:ln>
          </p:spPr>
          <p:txBody>
            <a:bodyPr wrap="square" lIns="0" tIns="0" rIns="0" bIns="0" rtlCol="0"/>
            <a:lstStyle/>
            <a:p>
              <a:endParaRPr/>
            </a:p>
          </p:txBody>
        </p:sp>
        <p:sp>
          <p:nvSpPr>
            <p:cNvPr id="14" name="object 14"/>
            <p:cNvSpPr txBox="1"/>
            <p:nvPr/>
          </p:nvSpPr>
          <p:spPr>
            <a:xfrm>
              <a:off x="1080516" y="3945635"/>
              <a:ext cx="815340" cy="1164590"/>
            </a:xfrm>
            <a:prstGeom prst="rect">
              <a:avLst/>
            </a:prstGeom>
            <a:solidFill>
              <a:srgbClr val="929292">
                <a:alpha val="85096"/>
              </a:srgbClr>
            </a:solidFill>
          </p:spPr>
          <p:txBody>
            <a:bodyPr vert="horz" wrap="square" lIns="0" tIns="44450" rIns="0" bIns="0" rtlCol="0">
              <a:spAutoFit/>
            </a:bodyPr>
            <a:lstStyle/>
            <a:p>
              <a:pPr marL="185420">
                <a:lnSpc>
                  <a:spcPct val="100000"/>
                </a:lnSpc>
                <a:spcBef>
                  <a:spcPts val="350"/>
                </a:spcBef>
              </a:pPr>
              <a:r>
                <a:rPr sz="1800" spc="-20" dirty="0">
                  <a:latin typeface="Arial"/>
                  <a:cs typeface="Arial"/>
                </a:rPr>
                <a:t>39.7</a:t>
              </a:r>
              <a:endParaRPr sz="1800">
                <a:latin typeface="Arial"/>
                <a:cs typeface="Arial"/>
              </a:endParaRPr>
            </a:p>
          </p:txBody>
        </p:sp>
        <p:sp>
          <p:nvSpPr>
            <p:cNvPr id="7" name="object 7" descr="Bar representing '2014' in Egypt. Represents 12.8%."/>
            <p:cNvSpPr/>
            <p:nvPr/>
          </p:nvSpPr>
          <p:spPr>
            <a:xfrm>
              <a:off x="1895855" y="4735067"/>
              <a:ext cx="815340" cy="375285"/>
            </a:xfrm>
            <a:custGeom>
              <a:avLst/>
              <a:gdLst/>
              <a:ahLst/>
              <a:cxnLst/>
              <a:rect l="l" t="t" r="r" b="b"/>
              <a:pathLst>
                <a:path w="815339" h="375285">
                  <a:moveTo>
                    <a:pt x="0" y="374903"/>
                  </a:moveTo>
                  <a:lnTo>
                    <a:pt x="815340" y="374903"/>
                  </a:lnTo>
                  <a:lnTo>
                    <a:pt x="815340" y="0"/>
                  </a:lnTo>
                  <a:lnTo>
                    <a:pt x="0" y="0"/>
                  </a:lnTo>
                  <a:lnTo>
                    <a:pt x="0" y="374903"/>
                  </a:lnTo>
                  <a:close/>
                </a:path>
              </a:pathLst>
            </a:custGeom>
            <a:ln w="9144">
              <a:solidFill>
                <a:srgbClr val="FFFFFF"/>
              </a:solidFill>
            </a:ln>
          </p:spPr>
          <p:txBody>
            <a:bodyPr wrap="square" lIns="0" tIns="0" rIns="0" bIns="0" rtlCol="0"/>
            <a:lstStyle/>
            <a:p>
              <a:endParaRPr/>
            </a:p>
          </p:txBody>
        </p:sp>
        <p:sp>
          <p:nvSpPr>
            <p:cNvPr id="19" name="object 19"/>
            <p:cNvSpPr txBox="1"/>
            <p:nvPr/>
          </p:nvSpPr>
          <p:spPr>
            <a:xfrm>
              <a:off x="1895855" y="4735067"/>
              <a:ext cx="815340" cy="375285"/>
            </a:xfrm>
            <a:prstGeom prst="rect">
              <a:avLst/>
            </a:prstGeom>
            <a:solidFill>
              <a:srgbClr val="BEBEBE">
                <a:alpha val="85096"/>
              </a:srgbClr>
            </a:solidFill>
          </p:spPr>
          <p:txBody>
            <a:bodyPr vert="horz" wrap="square" lIns="0" tIns="42545" rIns="0" bIns="0" rtlCol="0">
              <a:spAutoFit/>
            </a:bodyPr>
            <a:lstStyle/>
            <a:p>
              <a:pPr marL="185420">
                <a:lnSpc>
                  <a:spcPct val="100000"/>
                </a:lnSpc>
                <a:spcBef>
                  <a:spcPts val="335"/>
                </a:spcBef>
              </a:pPr>
              <a:r>
                <a:rPr sz="1800" spc="-20" dirty="0">
                  <a:latin typeface="Arial"/>
                  <a:cs typeface="Arial"/>
                </a:rPr>
                <a:t>12.8</a:t>
              </a:r>
              <a:endParaRPr sz="1800">
                <a:latin typeface="Arial"/>
                <a:cs typeface="Arial"/>
              </a:endParaRPr>
            </a:p>
          </p:txBody>
        </p:sp>
      </p:grpSp>
      <p:grpSp>
        <p:nvGrpSpPr>
          <p:cNvPr id="40" name="Group 39" descr="Iraq">
            <a:extLst>
              <a:ext uri="{FF2B5EF4-FFF2-40B4-BE49-F238E27FC236}">
                <a16:creationId xmlns:a16="http://schemas.microsoft.com/office/drawing/2014/main" id="{20B34C7A-9F48-9175-6DAB-A6E47EA9B51D}"/>
              </a:ext>
            </a:extLst>
          </p:cNvPr>
          <p:cNvGrpSpPr/>
          <p:nvPr/>
        </p:nvGrpSpPr>
        <p:grpSpPr>
          <a:xfrm>
            <a:off x="3240023" y="4468367"/>
            <a:ext cx="1629410" cy="1047243"/>
            <a:chOff x="3240023" y="4468367"/>
            <a:chExt cx="1629410" cy="1047243"/>
          </a:xfrm>
        </p:grpSpPr>
        <p:sp>
          <p:nvSpPr>
            <p:cNvPr id="25" name="object 25"/>
            <p:cNvSpPr txBox="1"/>
            <p:nvPr/>
          </p:nvSpPr>
          <p:spPr>
            <a:xfrm>
              <a:off x="3845814" y="5215890"/>
              <a:ext cx="419734"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Arial"/>
                  <a:cs typeface="Arial"/>
                </a:rPr>
                <a:t>Iraq</a:t>
              </a:r>
              <a:endParaRPr sz="1800">
                <a:latin typeface="Arial"/>
                <a:cs typeface="Arial"/>
              </a:endParaRPr>
            </a:p>
          </p:txBody>
        </p:sp>
        <p:sp>
          <p:nvSpPr>
            <p:cNvPr id="3" name="object 3" descr="Bar representing '2009' in Iraq. Represents 11.6%."/>
            <p:cNvSpPr/>
            <p:nvPr/>
          </p:nvSpPr>
          <p:spPr>
            <a:xfrm>
              <a:off x="3240023" y="4770120"/>
              <a:ext cx="815340" cy="340360"/>
            </a:xfrm>
            <a:custGeom>
              <a:avLst/>
              <a:gdLst/>
              <a:ahLst/>
              <a:cxnLst/>
              <a:rect l="l" t="t" r="r" b="b"/>
              <a:pathLst>
                <a:path w="815339" h="340360">
                  <a:moveTo>
                    <a:pt x="0" y="339851"/>
                  </a:moveTo>
                  <a:lnTo>
                    <a:pt x="815339" y="339851"/>
                  </a:lnTo>
                  <a:lnTo>
                    <a:pt x="815339" y="0"/>
                  </a:lnTo>
                  <a:lnTo>
                    <a:pt x="0" y="0"/>
                  </a:lnTo>
                  <a:lnTo>
                    <a:pt x="0" y="339851"/>
                  </a:lnTo>
                  <a:close/>
                </a:path>
              </a:pathLst>
            </a:custGeom>
            <a:ln w="9144">
              <a:solidFill>
                <a:srgbClr val="FFFFFF"/>
              </a:solidFill>
            </a:ln>
          </p:spPr>
          <p:txBody>
            <a:bodyPr wrap="square" lIns="0" tIns="0" rIns="0" bIns="0" rtlCol="0"/>
            <a:lstStyle/>
            <a:p>
              <a:endParaRPr/>
            </a:p>
          </p:txBody>
        </p:sp>
        <p:sp>
          <p:nvSpPr>
            <p:cNvPr id="15" name="object 15"/>
            <p:cNvSpPr txBox="1"/>
            <p:nvPr/>
          </p:nvSpPr>
          <p:spPr>
            <a:xfrm>
              <a:off x="3240023" y="4770120"/>
              <a:ext cx="815340" cy="340360"/>
            </a:xfrm>
            <a:prstGeom prst="rect">
              <a:avLst/>
            </a:prstGeom>
            <a:solidFill>
              <a:srgbClr val="929292">
                <a:alpha val="85096"/>
              </a:srgbClr>
            </a:solidFill>
          </p:spPr>
          <p:txBody>
            <a:bodyPr vert="horz" wrap="square" lIns="0" tIns="7620" rIns="0" bIns="0" rtlCol="0">
              <a:spAutoFit/>
            </a:bodyPr>
            <a:lstStyle/>
            <a:p>
              <a:pPr marL="193040">
                <a:lnSpc>
                  <a:spcPct val="100000"/>
                </a:lnSpc>
                <a:spcBef>
                  <a:spcPts val="60"/>
                </a:spcBef>
              </a:pPr>
              <a:r>
                <a:rPr sz="1800" spc="-20" dirty="0">
                  <a:latin typeface="Arial"/>
                  <a:cs typeface="Arial"/>
                </a:rPr>
                <a:t>11.6</a:t>
              </a:r>
              <a:endParaRPr sz="1800">
                <a:latin typeface="Arial"/>
                <a:cs typeface="Arial"/>
              </a:endParaRPr>
            </a:p>
          </p:txBody>
        </p:sp>
        <p:sp>
          <p:nvSpPr>
            <p:cNvPr id="8" name="object 8" descr="Bar representing '2014' in Iraq. Represents 21.9%."/>
            <p:cNvSpPr/>
            <p:nvPr/>
          </p:nvSpPr>
          <p:spPr>
            <a:xfrm>
              <a:off x="4055364" y="4468367"/>
              <a:ext cx="814069" cy="641985"/>
            </a:xfrm>
            <a:custGeom>
              <a:avLst/>
              <a:gdLst/>
              <a:ahLst/>
              <a:cxnLst/>
              <a:rect l="l" t="t" r="r" b="b"/>
              <a:pathLst>
                <a:path w="814070" h="641985">
                  <a:moveTo>
                    <a:pt x="0" y="641603"/>
                  </a:moveTo>
                  <a:lnTo>
                    <a:pt x="813815" y="641603"/>
                  </a:lnTo>
                  <a:lnTo>
                    <a:pt x="813815" y="0"/>
                  </a:lnTo>
                  <a:lnTo>
                    <a:pt x="0" y="0"/>
                  </a:lnTo>
                  <a:lnTo>
                    <a:pt x="0" y="641603"/>
                  </a:lnTo>
                  <a:close/>
                </a:path>
              </a:pathLst>
            </a:custGeom>
            <a:ln w="9144">
              <a:solidFill>
                <a:srgbClr val="FFFFFF"/>
              </a:solidFill>
            </a:ln>
          </p:spPr>
          <p:txBody>
            <a:bodyPr wrap="square" lIns="0" tIns="0" rIns="0" bIns="0" rtlCol="0"/>
            <a:lstStyle/>
            <a:p>
              <a:endParaRPr/>
            </a:p>
          </p:txBody>
        </p:sp>
        <p:sp>
          <p:nvSpPr>
            <p:cNvPr id="20" name="object 20"/>
            <p:cNvSpPr txBox="1"/>
            <p:nvPr/>
          </p:nvSpPr>
          <p:spPr>
            <a:xfrm>
              <a:off x="4055364" y="4468367"/>
              <a:ext cx="814069" cy="641985"/>
            </a:xfrm>
            <a:prstGeom prst="rect">
              <a:avLst/>
            </a:prstGeom>
            <a:solidFill>
              <a:srgbClr val="BEBEBE">
                <a:alpha val="85096"/>
              </a:srgbClr>
            </a:solidFill>
          </p:spPr>
          <p:txBody>
            <a:bodyPr vert="horz" wrap="square" lIns="0" tIns="43815" rIns="0" bIns="0" rtlCol="0">
              <a:spAutoFit/>
            </a:bodyPr>
            <a:lstStyle/>
            <a:p>
              <a:pPr marL="184785">
                <a:lnSpc>
                  <a:spcPct val="100000"/>
                </a:lnSpc>
                <a:spcBef>
                  <a:spcPts val="345"/>
                </a:spcBef>
              </a:pPr>
              <a:r>
                <a:rPr sz="1800" spc="-20" dirty="0">
                  <a:latin typeface="Arial"/>
                  <a:cs typeface="Arial"/>
                </a:rPr>
                <a:t>21.9</a:t>
              </a:r>
              <a:endParaRPr sz="1800">
                <a:latin typeface="Arial"/>
                <a:cs typeface="Arial"/>
              </a:endParaRPr>
            </a:p>
          </p:txBody>
        </p:sp>
      </p:grpSp>
      <p:grpSp>
        <p:nvGrpSpPr>
          <p:cNvPr id="41" name="Group 40" descr="Jordan">
            <a:extLst>
              <a:ext uri="{FF2B5EF4-FFF2-40B4-BE49-F238E27FC236}">
                <a16:creationId xmlns:a16="http://schemas.microsoft.com/office/drawing/2014/main" id="{74FF9CF4-55F4-BB67-C2A4-AF1A56D89291}"/>
              </a:ext>
            </a:extLst>
          </p:cNvPr>
          <p:cNvGrpSpPr/>
          <p:nvPr/>
        </p:nvGrpSpPr>
        <p:grpSpPr>
          <a:xfrm>
            <a:off x="5399532" y="3054095"/>
            <a:ext cx="1629155" cy="2461515"/>
            <a:chOff x="5399532" y="3054095"/>
            <a:chExt cx="1629155" cy="2461515"/>
          </a:xfrm>
        </p:grpSpPr>
        <p:sp>
          <p:nvSpPr>
            <p:cNvPr id="26" name="object 26"/>
            <p:cNvSpPr txBox="1"/>
            <p:nvPr/>
          </p:nvSpPr>
          <p:spPr>
            <a:xfrm>
              <a:off x="5852540" y="5215890"/>
              <a:ext cx="7245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Jordan</a:t>
              </a:r>
              <a:endParaRPr sz="1800">
                <a:latin typeface="Arial"/>
                <a:cs typeface="Arial"/>
              </a:endParaRPr>
            </a:p>
          </p:txBody>
        </p:sp>
        <p:sp>
          <p:nvSpPr>
            <p:cNvPr id="4" name="object 4" descr="Bar representing '2009' in Jordan. Represents 70.1%."/>
            <p:cNvSpPr/>
            <p:nvPr/>
          </p:nvSpPr>
          <p:spPr>
            <a:xfrm>
              <a:off x="5399532" y="3054095"/>
              <a:ext cx="814069" cy="2056130"/>
            </a:xfrm>
            <a:custGeom>
              <a:avLst/>
              <a:gdLst/>
              <a:ahLst/>
              <a:cxnLst/>
              <a:rect l="l" t="t" r="r" b="b"/>
              <a:pathLst>
                <a:path w="814070" h="2056129">
                  <a:moveTo>
                    <a:pt x="0" y="2055876"/>
                  </a:moveTo>
                  <a:lnTo>
                    <a:pt x="813815" y="2055876"/>
                  </a:lnTo>
                  <a:lnTo>
                    <a:pt x="813815" y="0"/>
                  </a:lnTo>
                  <a:lnTo>
                    <a:pt x="0" y="0"/>
                  </a:lnTo>
                  <a:lnTo>
                    <a:pt x="0" y="2055876"/>
                  </a:lnTo>
                  <a:close/>
                </a:path>
              </a:pathLst>
            </a:custGeom>
            <a:ln w="9143">
              <a:solidFill>
                <a:srgbClr val="FFFFFF"/>
              </a:solidFill>
            </a:ln>
          </p:spPr>
          <p:txBody>
            <a:bodyPr wrap="square" lIns="0" tIns="0" rIns="0" bIns="0" rtlCol="0"/>
            <a:lstStyle/>
            <a:p>
              <a:endParaRPr/>
            </a:p>
          </p:txBody>
        </p:sp>
        <p:sp>
          <p:nvSpPr>
            <p:cNvPr id="16" name="object 16"/>
            <p:cNvSpPr txBox="1"/>
            <p:nvPr/>
          </p:nvSpPr>
          <p:spPr>
            <a:xfrm>
              <a:off x="5399532" y="3054095"/>
              <a:ext cx="814069" cy="2056130"/>
            </a:xfrm>
            <a:prstGeom prst="rect">
              <a:avLst/>
            </a:prstGeom>
            <a:solidFill>
              <a:srgbClr val="929292">
                <a:alpha val="85096"/>
              </a:srgbClr>
            </a:solidFill>
          </p:spPr>
          <p:txBody>
            <a:bodyPr vert="horz" wrap="square" lIns="0" tIns="43180" rIns="0" bIns="0" rtlCol="0">
              <a:spAutoFit/>
            </a:bodyPr>
            <a:lstStyle/>
            <a:p>
              <a:pPr marL="185420">
                <a:lnSpc>
                  <a:spcPct val="100000"/>
                </a:lnSpc>
                <a:spcBef>
                  <a:spcPts val="340"/>
                </a:spcBef>
              </a:pPr>
              <a:r>
                <a:rPr sz="1800" spc="-20" dirty="0">
                  <a:latin typeface="Arial"/>
                  <a:cs typeface="Arial"/>
                </a:rPr>
                <a:t>70.1</a:t>
              </a:r>
              <a:endParaRPr sz="1800">
                <a:latin typeface="Arial"/>
                <a:cs typeface="Arial"/>
              </a:endParaRPr>
            </a:p>
          </p:txBody>
        </p:sp>
        <p:sp>
          <p:nvSpPr>
            <p:cNvPr id="9" name="object 9" descr="Bar representing '2014' in Jordan. Represents 8.6%."/>
            <p:cNvSpPr/>
            <p:nvPr/>
          </p:nvSpPr>
          <p:spPr>
            <a:xfrm>
              <a:off x="6213347" y="4858511"/>
              <a:ext cx="815340" cy="251460"/>
            </a:xfrm>
            <a:custGeom>
              <a:avLst/>
              <a:gdLst/>
              <a:ahLst/>
              <a:cxnLst/>
              <a:rect l="l" t="t" r="r" b="b"/>
              <a:pathLst>
                <a:path w="815340" h="251460">
                  <a:moveTo>
                    <a:pt x="0" y="251460"/>
                  </a:moveTo>
                  <a:lnTo>
                    <a:pt x="815340" y="251460"/>
                  </a:lnTo>
                  <a:lnTo>
                    <a:pt x="815340" y="0"/>
                  </a:lnTo>
                  <a:lnTo>
                    <a:pt x="0" y="0"/>
                  </a:lnTo>
                  <a:lnTo>
                    <a:pt x="0" y="251460"/>
                  </a:lnTo>
                  <a:close/>
                </a:path>
              </a:pathLst>
            </a:custGeom>
            <a:ln w="9143">
              <a:solidFill>
                <a:srgbClr val="FFFFFF"/>
              </a:solidFill>
            </a:ln>
          </p:spPr>
          <p:txBody>
            <a:bodyPr wrap="square" lIns="0" tIns="0" rIns="0" bIns="0" rtlCol="0"/>
            <a:lstStyle/>
            <a:p>
              <a:endParaRPr/>
            </a:p>
          </p:txBody>
        </p:sp>
        <p:sp>
          <p:nvSpPr>
            <p:cNvPr id="21" name="object 21"/>
            <p:cNvSpPr txBox="1"/>
            <p:nvPr/>
          </p:nvSpPr>
          <p:spPr>
            <a:xfrm>
              <a:off x="6213347" y="4858511"/>
              <a:ext cx="815340" cy="251460"/>
            </a:xfrm>
            <a:prstGeom prst="rect">
              <a:avLst/>
            </a:prstGeom>
            <a:solidFill>
              <a:srgbClr val="BEBEBE">
                <a:alpha val="85096"/>
              </a:srgbClr>
            </a:solidFill>
          </p:spPr>
          <p:txBody>
            <a:bodyPr vert="horz" wrap="square" lIns="0" tIns="0" rIns="0" bIns="0" rtlCol="0">
              <a:spAutoFit/>
            </a:bodyPr>
            <a:lstStyle/>
            <a:p>
              <a:pPr marL="248920">
                <a:lnSpc>
                  <a:spcPts val="1525"/>
                </a:lnSpc>
              </a:pPr>
              <a:r>
                <a:rPr sz="1800" spc="-25" dirty="0">
                  <a:latin typeface="Arial"/>
                  <a:cs typeface="Arial"/>
                </a:rPr>
                <a:t>8.6</a:t>
              </a:r>
              <a:endParaRPr sz="1800">
                <a:latin typeface="Arial"/>
                <a:cs typeface="Arial"/>
              </a:endParaRPr>
            </a:p>
          </p:txBody>
        </p:sp>
      </p:grpSp>
      <p:grpSp>
        <p:nvGrpSpPr>
          <p:cNvPr id="42" name="Group 41" descr="Libya">
            <a:extLst>
              <a:ext uri="{FF2B5EF4-FFF2-40B4-BE49-F238E27FC236}">
                <a16:creationId xmlns:a16="http://schemas.microsoft.com/office/drawing/2014/main" id="{D3836644-A71F-5EE0-EB66-1645089B6CE2}"/>
              </a:ext>
            </a:extLst>
          </p:cNvPr>
          <p:cNvGrpSpPr/>
          <p:nvPr/>
        </p:nvGrpSpPr>
        <p:grpSpPr>
          <a:xfrm>
            <a:off x="7559040" y="3945635"/>
            <a:ext cx="1629156" cy="1569975"/>
            <a:chOff x="7559040" y="3945635"/>
            <a:chExt cx="1629156" cy="1569975"/>
          </a:xfrm>
        </p:grpSpPr>
        <p:sp>
          <p:nvSpPr>
            <p:cNvPr id="27" name="object 27"/>
            <p:cNvSpPr txBox="1"/>
            <p:nvPr/>
          </p:nvSpPr>
          <p:spPr>
            <a:xfrm>
              <a:off x="8088248" y="5215890"/>
              <a:ext cx="572135"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Libya</a:t>
              </a:r>
              <a:endParaRPr sz="1800">
                <a:latin typeface="Arial"/>
                <a:cs typeface="Arial"/>
              </a:endParaRPr>
            </a:p>
          </p:txBody>
        </p:sp>
        <p:sp>
          <p:nvSpPr>
            <p:cNvPr id="5" name="object 5" descr="Bar representing '2009' in Libya. Represents 39.7%."/>
            <p:cNvSpPr/>
            <p:nvPr/>
          </p:nvSpPr>
          <p:spPr>
            <a:xfrm>
              <a:off x="7559040" y="3945635"/>
              <a:ext cx="814069" cy="1164590"/>
            </a:xfrm>
            <a:custGeom>
              <a:avLst/>
              <a:gdLst/>
              <a:ahLst/>
              <a:cxnLst/>
              <a:rect l="l" t="t" r="r" b="b"/>
              <a:pathLst>
                <a:path w="814070" h="1164589">
                  <a:moveTo>
                    <a:pt x="0" y="1164336"/>
                  </a:moveTo>
                  <a:lnTo>
                    <a:pt x="813816" y="1164336"/>
                  </a:lnTo>
                  <a:lnTo>
                    <a:pt x="813816" y="0"/>
                  </a:lnTo>
                  <a:lnTo>
                    <a:pt x="0" y="0"/>
                  </a:lnTo>
                  <a:lnTo>
                    <a:pt x="0" y="1164336"/>
                  </a:lnTo>
                  <a:close/>
                </a:path>
              </a:pathLst>
            </a:custGeom>
            <a:ln w="9144">
              <a:solidFill>
                <a:srgbClr val="FFFFFF"/>
              </a:solidFill>
            </a:ln>
          </p:spPr>
          <p:txBody>
            <a:bodyPr wrap="square" lIns="0" tIns="0" rIns="0" bIns="0" rtlCol="0"/>
            <a:lstStyle/>
            <a:p>
              <a:endParaRPr/>
            </a:p>
          </p:txBody>
        </p:sp>
        <p:sp>
          <p:nvSpPr>
            <p:cNvPr id="17" name="object 17"/>
            <p:cNvSpPr txBox="1"/>
            <p:nvPr/>
          </p:nvSpPr>
          <p:spPr>
            <a:xfrm>
              <a:off x="7559040" y="3945635"/>
              <a:ext cx="814069" cy="1164590"/>
            </a:xfrm>
            <a:prstGeom prst="rect">
              <a:avLst/>
            </a:prstGeom>
            <a:solidFill>
              <a:srgbClr val="929292">
                <a:alpha val="85096"/>
              </a:srgbClr>
            </a:solidFill>
          </p:spPr>
          <p:txBody>
            <a:bodyPr vert="horz" wrap="square" lIns="0" tIns="44450" rIns="0" bIns="0" rtlCol="0">
              <a:spAutoFit/>
            </a:bodyPr>
            <a:lstStyle/>
            <a:p>
              <a:pPr marL="185420">
                <a:lnSpc>
                  <a:spcPct val="100000"/>
                </a:lnSpc>
                <a:spcBef>
                  <a:spcPts val="350"/>
                </a:spcBef>
              </a:pPr>
              <a:r>
                <a:rPr sz="1800" spc="-20" dirty="0">
                  <a:latin typeface="Arial"/>
                  <a:cs typeface="Arial"/>
                </a:rPr>
                <a:t>39.7</a:t>
              </a:r>
              <a:endParaRPr sz="1800">
                <a:latin typeface="Arial"/>
                <a:cs typeface="Arial"/>
              </a:endParaRPr>
            </a:p>
          </p:txBody>
        </p:sp>
        <p:sp>
          <p:nvSpPr>
            <p:cNvPr id="10" name="object 10" descr="Bar representing '2014' in Libya. Represents 21%."/>
            <p:cNvSpPr/>
            <p:nvPr/>
          </p:nvSpPr>
          <p:spPr>
            <a:xfrm>
              <a:off x="8372856" y="4494276"/>
              <a:ext cx="815340" cy="615950"/>
            </a:xfrm>
            <a:custGeom>
              <a:avLst/>
              <a:gdLst/>
              <a:ahLst/>
              <a:cxnLst/>
              <a:rect l="l" t="t" r="r" b="b"/>
              <a:pathLst>
                <a:path w="815340" h="615950">
                  <a:moveTo>
                    <a:pt x="0" y="615696"/>
                  </a:moveTo>
                  <a:lnTo>
                    <a:pt x="815340" y="615696"/>
                  </a:lnTo>
                  <a:lnTo>
                    <a:pt x="815340" y="0"/>
                  </a:lnTo>
                  <a:lnTo>
                    <a:pt x="0" y="0"/>
                  </a:lnTo>
                  <a:lnTo>
                    <a:pt x="0" y="615696"/>
                  </a:lnTo>
                  <a:close/>
                </a:path>
              </a:pathLst>
            </a:custGeom>
            <a:ln w="9144">
              <a:solidFill>
                <a:srgbClr val="FFFFFF"/>
              </a:solidFill>
            </a:ln>
          </p:spPr>
          <p:txBody>
            <a:bodyPr wrap="square" lIns="0" tIns="0" rIns="0" bIns="0" rtlCol="0"/>
            <a:lstStyle/>
            <a:p>
              <a:endParaRPr/>
            </a:p>
          </p:txBody>
        </p:sp>
        <p:sp>
          <p:nvSpPr>
            <p:cNvPr id="22" name="object 22"/>
            <p:cNvSpPr txBox="1"/>
            <p:nvPr/>
          </p:nvSpPr>
          <p:spPr>
            <a:xfrm>
              <a:off x="8372856" y="4494276"/>
              <a:ext cx="815340" cy="615950"/>
            </a:xfrm>
            <a:prstGeom prst="rect">
              <a:avLst/>
            </a:prstGeom>
            <a:solidFill>
              <a:srgbClr val="BEBEBE">
                <a:alpha val="85096"/>
              </a:srgbClr>
            </a:solidFill>
          </p:spPr>
          <p:txBody>
            <a:bodyPr vert="horz" wrap="square" lIns="0" tIns="44450" rIns="0" bIns="0" rtlCol="0">
              <a:spAutoFit/>
            </a:bodyPr>
            <a:lstStyle/>
            <a:p>
              <a:pPr algn="ctr">
                <a:lnSpc>
                  <a:spcPct val="100000"/>
                </a:lnSpc>
                <a:spcBef>
                  <a:spcPts val="350"/>
                </a:spcBef>
              </a:pPr>
              <a:r>
                <a:rPr sz="1800" spc="-25" dirty="0">
                  <a:latin typeface="Arial"/>
                  <a:cs typeface="Arial"/>
                </a:rPr>
                <a:t>21</a:t>
              </a:r>
              <a:endParaRPr sz="1800">
                <a:latin typeface="Arial"/>
                <a:cs typeface="Arial"/>
              </a:endParaRPr>
            </a:p>
          </p:txBody>
        </p:sp>
      </p:grpSp>
      <p:grpSp>
        <p:nvGrpSpPr>
          <p:cNvPr id="43" name="Group 42" descr="Morocco">
            <a:extLst>
              <a:ext uri="{FF2B5EF4-FFF2-40B4-BE49-F238E27FC236}">
                <a16:creationId xmlns:a16="http://schemas.microsoft.com/office/drawing/2014/main" id="{9F0F9028-063E-7C7E-1414-47738284BB4B}"/>
              </a:ext>
            </a:extLst>
          </p:cNvPr>
          <p:cNvGrpSpPr/>
          <p:nvPr/>
        </p:nvGrpSpPr>
        <p:grpSpPr>
          <a:xfrm>
            <a:off x="816863" y="4454652"/>
            <a:ext cx="10795000" cy="1060958"/>
            <a:chOff x="816863" y="4454652"/>
            <a:chExt cx="10795000" cy="1060958"/>
          </a:xfrm>
        </p:grpSpPr>
        <p:sp>
          <p:nvSpPr>
            <p:cNvPr id="28" name="object 28"/>
            <p:cNvSpPr txBox="1"/>
            <p:nvPr/>
          </p:nvSpPr>
          <p:spPr>
            <a:xfrm>
              <a:off x="10082530" y="5215890"/>
              <a:ext cx="902969"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Morocco</a:t>
              </a:r>
              <a:endParaRPr sz="1800">
                <a:latin typeface="Arial"/>
                <a:cs typeface="Arial"/>
              </a:endParaRPr>
            </a:p>
          </p:txBody>
        </p:sp>
        <p:sp>
          <p:nvSpPr>
            <p:cNvPr id="6" name="object 6" descr="Bar representing '2009' in Morocco. Represents 14.3%."/>
            <p:cNvSpPr/>
            <p:nvPr/>
          </p:nvSpPr>
          <p:spPr>
            <a:xfrm>
              <a:off x="9717023" y="4690871"/>
              <a:ext cx="815340" cy="419100"/>
            </a:xfrm>
            <a:custGeom>
              <a:avLst/>
              <a:gdLst/>
              <a:ahLst/>
              <a:cxnLst/>
              <a:rect l="l" t="t" r="r" b="b"/>
              <a:pathLst>
                <a:path w="815340" h="419100">
                  <a:moveTo>
                    <a:pt x="0" y="419100"/>
                  </a:moveTo>
                  <a:lnTo>
                    <a:pt x="815340" y="419100"/>
                  </a:lnTo>
                  <a:lnTo>
                    <a:pt x="815340" y="0"/>
                  </a:lnTo>
                  <a:lnTo>
                    <a:pt x="0" y="0"/>
                  </a:lnTo>
                  <a:lnTo>
                    <a:pt x="0" y="419100"/>
                  </a:lnTo>
                  <a:close/>
                </a:path>
              </a:pathLst>
            </a:custGeom>
            <a:ln w="9144">
              <a:solidFill>
                <a:srgbClr val="FFFFFF"/>
              </a:solidFill>
            </a:ln>
          </p:spPr>
          <p:txBody>
            <a:bodyPr wrap="square" lIns="0" tIns="0" rIns="0" bIns="0" rtlCol="0"/>
            <a:lstStyle/>
            <a:p>
              <a:endParaRPr/>
            </a:p>
          </p:txBody>
        </p:sp>
        <p:sp>
          <p:nvSpPr>
            <p:cNvPr id="18" name="object 18"/>
            <p:cNvSpPr txBox="1"/>
            <p:nvPr/>
          </p:nvSpPr>
          <p:spPr>
            <a:xfrm>
              <a:off x="9717023" y="4690871"/>
              <a:ext cx="815340" cy="419100"/>
            </a:xfrm>
            <a:prstGeom prst="rect">
              <a:avLst/>
            </a:prstGeom>
            <a:solidFill>
              <a:srgbClr val="929292">
                <a:alpha val="85096"/>
              </a:srgbClr>
            </a:solidFill>
          </p:spPr>
          <p:txBody>
            <a:bodyPr vert="horz" wrap="square" lIns="0" tIns="44450" rIns="0" bIns="0" rtlCol="0">
              <a:spAutoFit/>
            </a:bodyPr>
            <a:lstStyle/>
            <a:p>
              <a:pPr marL="186690">
                <a:lnSpc>
                  <a:spcPct val="100000"/>
                </a:lnSpc>
                <a:spcBef>
                  <a:spcPts val="350"/>
                </a:spcBef>
              </a:pPr>
              <a:r>
                <a:rPr sz="1800" spc="-20" dirty="0">
                  <a:latin typeface="Arial"/>
                  <a:cs typeface="Arial"/>
                </a:rPr>
                <a:t>14.3</a:t>
              </a:r>
              <a:endParaRPr sz="1800">
                <a:latin typeface="Arial"/>
                <a:cs typeface="Arial"/>
              </a:endParaRPr>
            </a:p>
          </p:txBody>
        </p:sp>
        <p:grpSp>
          <p:nvGrpSpPr>
            <p:cNvPr id="11" name="object 11" descr="Bar representing '2014' in Morocco. Represents 22.2%."/>
            <p:cNvGrpSpPr/>
            <p:nvPr/>
          </p:nvGrpSpPr>
          <p:grpSpPr>
            <a:xfrm>
              <a:off x="816863" y="4454652"/>
              <a:ext cx="10795000" cy="664845"/>
              <a:chOff x="816863" y="4454652"/>
              <a:chExt cx="10795000" cy="664845"/>
            </a:xfrm>
          </p:grpSpPr>
          <p:sp>
            <p:nvSpPr>
              <p:cNvPr id="12" name="object 12"/>
              <p:cNvSpPr/>
              <p:nvPr/>
            </p:nvSpPr>
            <p:spPr>
              <a:xfrm>
                <a:off x="10532363" y="4459224"/>
                <a:ext cx="815340" cy="650875"/>
              </a:xfrm>
              <a:custGeom>
                <a:avLst/>
                <a:gdLst/>
                <a:ahLst/>
                <a:cxnLst/>
                <a:rect l="l" t="t" r="r" b="b"/>
                <a:pathLst>
                  <a:path w="815340" h="650875">
                    <a:moveTo>
                      <a:pt x="0" y="650748"/>
                    </a:moveTo>
                    <a:lnTo>
                      <a:pt x="815340" y="650748"/>
                    </a:lnTo>
                    <a:lnTo>
                      <a:pt x="815340" y="0"/>
                    </a:lnTo>
                    <a:lnTo>
                      <a:pt x="0" y="0"/>
                    </a:lnTo>
                    <a:lnTo>
                      <a:pt x="0" y="650748"/>
                    </a:lnTo>
                    <a:close/>
                  </a:path>
                </a:pathLst>
              </a:custGeom>
              <a:ln w="9144">
                <a:solidFill>
                  <a:srgbClr val="FFFFFF"/>
                </a:solidFill>
              </a:ln>
            </p:spPr>
            <p:txBody>
              <a:bodyPr wrap="square" lIns="0" tIns="0" rIns="0" bIns="0" rtlCol="0"/>
              <a:lstStyle/>
              <a:p>
                <a:endParaRPr/>
              </a:p>
            </p:txBody>
          </p:sp>
          <p:sp>
            <p:nvSpPr>
              <p:cNvPr id="13" name="object 13"/>
              <p:cNvSpPr/>
              <p:nvPr/>
            </p:nvSpPr>
            <p:spPr>
              <a:xfrm>
                <a:off x="816863" y="5109972"/>
                <a:ext cx="10795000" cy="0"/>
              </a:xfrm>
              <a:custGeom>
                <a:avLst/>
                <a:gdLst/>
                <a:ahLst/>
                <a:cxnLst/>
                <a:rect l="l" t="t" r="r" b="b"/>
                <a:pathLst>
                  <a:path w="10795000">
                    <a:moveTo>
                      <a:pt x="0" y="0"/>
                    </a:moveTo>
                    <a:lnTo>
                      <a:pt x="10794492" y="0"/>
                    </a:lnTo>
                  </a:path>
                </a:pathLst>
              </a:custGeom>
              <a:ln w="18288">
                <a:solidFill>
                  <a:srgbClr val="404040"/>
                </a:solidFill>
              </a:ln>
            </p:spPr>
            <p:txBody>
              <a:bodyPr wrap="square" lIns="0" tIns="0" rIns="0" bIns="0" rtlCol="0"/>
              <a:lstStyle/>
              <a:p>
                <a:endParaRPr/>
              </a:p>
            </p:txBody>
          </p:sp>
        </p:grpSp>
        <p:sp>
          <p:nvSpPr>
            <p:cNvPr id="23" name="object 23"/>
            <p:cNvSpPr txBox="1"/>
            <p:nvPr/>
          </p:nvSpPr>
          <p:spPr>
            <a:xfrm>
              <a:off x="10532364" y="4459223"/>
              <a:ext cx="815340" cy="650875"/>
            </a:xfrm>
            <a:prstGeom prst="rect">
              <a:avLst/>
            </a:prstGeom>
            <a:solidFill>
              <a:srgbClr val="BEBEBE">
                <a:alpha val="85096"/>
              </a:srgbClr>
            </a:solidFill>
          </p:spPr>
          <p:txBody>
            <a:bodyPr vert="horz" wrap="square" lIns="0" tIns="44450" rIns="0" bIns="0" rtlCol="0">
              <a:spAutoFit/>
            </a:bodyPr>
            <a:lstStyle/>
            <a:p>
              <a:pPr marL="186690">
                <a:lnSpc>
                  <a:spcPct val="100000"/>
                </a:lnSpc>
                <a:spcBef>
                  <a:spcPts val="350"/>
                </a:spcBef>
              </a:pPr>
              <a:r>
                <a:rPr sz="1800" spc="-20" dirty="0">
                  <a:latin typeface="Arial"/>
                  <a:cs typeface="Arial"/>
                </a:rPr>
                <a:t>22.2</a:t>
              </a:r>
              <a:endParaRPr sz="1800">
                <a:latin typeface="Arial"/>
                <a:cs typeface="Arial"/>
              </a:endParaRPr>
            </a:p>
          </p:txBody>
        </p:sp>
      </p:grpSp>
      <p:sp>
        <p:nvSpPr>
          <p:cNvPr id="37" name="object 37"/>
          <p:cNvSpPr txBox="1"/>
          <p:nvPr/>
        </p:nvSpPr>
        <p:spPr>
          <a:xfrm>
            <a:off x="549351" y="6072327"/>
            <a:ext cx="3930650" cy="574040"/>
          </a:xfrm>
          <a:prstGeom prst="rect">
            <a:avLst/>
          </a:prstGeom>
        </p:spPr>
        <p:txBody>
          <a:bodyPr vert="horz" wrap="square" lIns="0" tIns="12700" rIns="0" bIns="0" rtlCol="0">
            <a:spAutoFit/>
          </a:bodyPr>
          <a:lstStyle/>
          <a:p>
            <a:pPr marL="12065" marR="5080" indent="-635" algn="ctr">
              <a:lnSpc>
                <a:spcPct val="100000"/>
              </a:lnSpc>
              <a:spcBef>
                <a:spcPts val="100"/>
              </a:spcBef>
            </a:pPr>
            <a:r>
              <a:rPr sz="900" i="1" dirty="0">
                <a:solidFill>
                  <a:srgbClr val="888888"/>
                </a:solidFill>
                <a:latin typeface="Times New Roman"/>
                <a:cs typeface="Times New Roman"/>
              </a:rPr>
              <a:t>©</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2016</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University</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of</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Aberdeen.</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This</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work</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is</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licensed</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under</a:t>
            </a:r>
            <a:r>
              <a:rPr sz="900" i="1" spc="-25" dirty="0">
                <a:solidFill>
                  <a:srgbClr val="888888"/>
                </a:solidFill>
                <a:latin typeface="Times New Roman"/>
                <a:cs typeface="Times New Roman"/>
              </a:rPr>
              <a:t> </a:t>
            </a:r>
            <a:r>
              <a:rPr sz="900" i="1" dirty="0">
                <a:solidFill>
                  <a:srgbClr val="888888"/>
                </a:solidFill>
                <a:latin typeface="Times New Roman"/>
                <a:cs typeface="Times New Roman"/>
              </a:rPr>
              <a:t>a</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Creative</a:t>
            </a:r>
            <a:r>
              <a:rPr sz="900" i="1" spc="-10" dirty="0">
                <a:solidFill>
                  <a:srgbClr val="888888"/>
                </a:solidFill>
                <a:latin typeface="Times New Roman"/>
                <a:cs typeface="Times New Roman"/>
              </a:rPr>
              <a:t> Commons </a:t>
            </a:r>
            <a:r>
              <a:rPr sz="900" i="1" dirty="0">
                <a:solidFill>
                  <a:srgbClr val="888888"/>
                </a:solidFill>
                <a:latin typeface="Times New Roman"/>
                <a:cs typeface="Times New Roman"/>
              </a:rPr>
              <a:t>Attribution-</a:t>
            </a:r>
            <a:r>
              <a:rPr sz="900" i="1" spc="-10" dirty="0">
                <a:solidFill>
                  <a:srgbClr val="888888"/>
                </a:solidFill>
                <a:latin typeface="Times New Roman"/>
                <a:cs typeface="Times New Roman"/>
              </a:rPr>
              <a:t>Non-Commercial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Licence.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The</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report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may</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be</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copied 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used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in </a:t>
            </a:r>
            <a:r>
              <a:rPr sz="900" i="1" spc="-10" dirty="0">
                <a:solidFill>
                  <a:srgbClr val="888888"/>
                </a:solidFill>
                <a:latin typeface="Times New Roman"/>
                <a:cs typeface="Times New Roman"/>
              </a:rPr>
              <a:t>whole</a:t>
            </a:r>
            <a:r>
              <a:rPr sz="900" i="1" spc="500" dirty="0">
                <a:solidFill>
                  <a:srgbClr val="888888"/>
                </a:solidFill>
                <a:latin typeface="Times New Roman"/>
                <a:cs typeface="Times New Roman"/>
              </a:rPr>
              <a:t> </a:t>
            </a:r>
            <a:r>
              <a:rPr sz="900" i="1" dirty="0">
                <a:solidFill>
                  <a:srgbClr val="888888"/>
                </a:solidFill>
                <a:latin typeface="Times New Roman"/>
                <a:cs typeface="Times New Roman"/>
              </a:rPr>
              <a:t>or</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part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and</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adapted</a:t>
            </a:r>
            <a:r>
              <a:rPr sz="900" i="1" spc="-20" dirty="0">
                <a:solidFill>
                  <a:srgbClr val="888888"/>
                </a:solidFill>
                <a:latin typeface="Times New Roman"/>
                <a:cs typeface="Times New Roman"/>
              </a:rPr>
              <a:t> </a:t>
            </a:r>
            <a:r>
              <a:rPr sz="900" i="1" dirty="0">
                <a:solidFill>
                  <a:srgbClr val="888888"/>
                </a:solidFill>
                <a:latin typeface="Times New Roman"/>
                <a:cs typeface="Times New Roman"/>
              </a:rPr>
              <a:t>for</a:t>
            </a:r>
            <a:r>
              <a:rPr sz="900" i="1" spc="-10" dirty="0">
                <a:solidFill>
                  <a:srgbClr val="888888"/>
                </a:solidFill>
                <a:latin typeface="Times New Roman"/>
                <a:cs typeface="Times New Roman"/>
              </a:rPr>
              <a:t> </a:t>
            </a:r>
            <a:r>
              <a:rPr sz="900" i="1" dirty="0">
                <a:solidFill>
                  <a:srgbClr val="888888"/>
                </a:solidFill>
                <a:latin typeface="Times New Roman"/>
                <a:cs typeface="Times New Roman"/>
              </a:rPr>
              <a:t>non-commercial</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use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subject</a:t>
            </a:r>
            <a:r>
              <a:rPr sz="900" i="1" spc="5" dirty="0">
                <a:solidFill>
                  <a:srgbClr val="888888"/>
                </a:solidFill>
                <a:latin typeface="Times New Roman"/>
                <a:cs typeface="Times New Roman"/>
              </a:rPr>
              <a:t> </a:t>
            </a:r>
            <a:r>
              <a:rPr sz="900" i="1" dirty="0">
                <a:solidFill>
                  <a:srgbClr val="888888"/>
                </a:solidFill>
                <a:latin typeface="Times New Roman"/>
                <a:cs typeface="Times New Roman"/>
              </a:rPr>
              <a:t>to the</a:t>
            </a:r>
            <a:r>
              <a:rPr sz="900" i="1" spc="-15" dirty="0">
                <a:solidFill>
                  <a:srgbClr val="888888"/>
                </a:solidFill>
                <a:latin typeface="Times New Roman"/>
                <a:cs typeface="Times New Roman"/>
              </a:rPr>
              <a:t> </a:t>
            </a:r>
            <a:r>
              <a:rPr sz="900" i="1" dirty="0">
                <a:solidFill>
                  <a:srgbClr val="888888"/>
                </a:solidFill>
                <a:latin typeface="Times New Roman"/>
                <a:cs typeface="Times New Roman"/>
              </a:rPr>
              <a:t>original</a:t>
            </a:r>
            <a:r>
              <a:rPr sz="900" i="1" spc="-30" dirty="0">
                <a:solidFill>
                  <a:srgbClr val="888888"/>
                </a:solidFill>
                <a:latin typeface="Times New Roman"/>
                <a:cs typeface="Times New Roman"/>
              </a:rPr>
              <a:t> </a:t>
            </a:r>
            <a:r>
              <a:rPr sz="900" i="1" dirty="0">
                <a:solidFill>
                  <a:srgbClr val="888888"/>
                </a:solidFill>
                <a:latin typeface="Times New Roman"/>
                <a:cs typeface="Times New Roman"/>
              </a:rPr>
              <a:t>publication</a:t>
            </a:r>
            <a:r>
              <a:rPr sz="900" i="1" spc="-25" dirty="0">
                <a:solidFill>
                  <a:srgbClr val="888888"/>
                </a:solidFill>
                <a:latin typeface="Times New Roman"/>
                <a:cs typeface="Times New Roman"/>
              </a:rPr>
              <a:t> </a:t>
            </a:r>
            <a:r>
              <a:rPr sz="900" i="1" spc="-10" dirty="0">
                <a:solidFill>
                  <a:srgbClr val="888888"/>
                </a:solidFill>
                <a:latin typeface="Times New Roman"/>
                <a:cs typeface="Times New Roman"/>
              </a:rPr>
              <a:t>being acknowledged.</a:t>
            </a:r>
            <a:endParaRPr sz="90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1104</TotalTime>
  <Words>2055</Words>
  <Application>Microsoft Office PowerPoint</Application>
  <PresentationFormat>Widescreen</PresentationFormat>
  <Paragraphs>389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Trebuchet MS</vt:lpstr>
      <vt:lpstr>Office Theme</vt:lpstr>
      <vt:lpstr>Arab Trans</vt:lpstr>
      <vt:lpstr>Background Policy Context</vt:lpstr>
      <vt:lpstr>Policy Issue</vt:lpstr>
      <vt:lpstr>Response of the EU to the Arab Uprisings</vt:lpstr>
      <vt:lpstr>© 2016 University of Aberdeen. This work is licensed under a Creative Commons Attribution-Non-Commercial Licence. The report may be copied and used in whole or part and adapted for non-commercial use subject to the original publication being acknowledged.</vt:lpstr>
      <vt:lpstr>Demands for Political Rights, Economic Rights and Fighting Corruption as Drivers of the Arab Uprisings in Selected MENA Countries, %</vt:lpstr>
      <vt:lpstr>Economic Situation, Corruption, Internal Security and Authoritarianism as One of Two Major Challenges in 2014, Selected MENA Countries, %</vt:lpstr>
      <vt:lpstr>Political System Performing Well in 2009 and 2014, % of Respondents</vt:lpstr>
      <vt:lpstr>Economy Performing Well in 2009 and 2014, % of Respondents</vt:lpstr>
      <vt:lpstr>Government Service Delivery Judged to be at Least Good in Selected MENA Countries, %</vt:lpstr>
      <vt:lpstr>What are Ordinary People’s Perceptions of the EU and its Member States</vt:lpstr>
      <vt:lpstr>Perceptions of Global Powers as Forces for Instability and Stability</vt:lpstr>
      <vt:lpstr>EU Countries Would Like to Have Closer Relationship With</vt:lpstr>
      <vt:lpstr>Positive Influence on Development of Democracy of the EU and/or the USA in Selected MENA Countries, %</vt:lpstr>
      <vt:lpstr>How the EU Can Support Selected MENA Countries, % Nominating</vt:lpstr>
      <vt:lpstr>How the EU Can Support Selected MENA Countries, % Nominating</vt:lpstr>
      <vt:lpstr>Conclusions</vt:lpstr>
      <vt:lpstr>Policy Implications and Recommendations</vt:lpstr>
      <vt:lpstr>Thank you!</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Gabi Lipan</dc:creator>
  <cp:lastModifiedBy>Stanley, Isabel</cp:lastModifiedBy>
  <cp:revision>1</cp:revision>
  <dcterms:created xsi:type="dcterms:W3CDTF">2023-02-13T16:29:15Z</dcterms:created>
  <dcterms:modified xsi:type="dcterms:W3CDTF">2023-02-14T10:53:47Z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2016-06-15T00:00:00Z</vt:filetime>
  </property>
  <property fmtid="{D5CDD505-2E9C-101B-9397-08002B2CF9AE}" pid="3" name="Creator">
    <vt:lpwstr>Microsoft® PowerPoint® 2013</vt:lpwstr>
  </property>
  <property fmtid="{D5CDD505-2E9C-101B-9397-08002B2CF9AE}" pid="4" name="LastSaved">
    <vt:filetime>2023-02-13T00:00:00Z</vt:filetime>
  </property>
  <property fmtid="{D5CDD505-2E9C-101B-9397-08002B2CF9AE}" pid="5" name="Producer">
    <vt:lpwstr>Microsoft® PowerPoint® 2013</vt:lpwstr>
  </property>
</Properties>
</file>