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12977B-BEEA-4236-961B-6A3215C47227}" v="3940" dt="2023-02-15T09:47:52.92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712" autoAdjust="0"/>
  </p:normalViewPr>
  <p:slideViewPr>
    <p:cSldViewPr>
      <p:cViewPr>
        <p:scale>
          <a:sx n="66" d="100"/>
          <a:sy n="66" d="100"/>
        </p:scale>
        <p:origin x="2274" y="10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327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nley, Isabel" userId="d6b018f4-4d59-4bd7-9ca0-291e7cc7312e" providerId="ADAL" clId="{B912977B-BEEA-4236-961B-6A3215C47227}"/>
    <pc:docChg chg="undo custSel modSld">
      <pc:chgData name="Stanley, Isabel" userId="d6b018f4-4d59-4bd7-9ca0-291e7cc7312e" providerId="ADAL" clId="{B912977B-BEEA-4236-961B-6A3215C47227}" dt="2023-02-15T09:48:00.130" v="29742" actId="33553"/>
      <pc:docMkLst>
        <pc:docMk/>
      </pc:docMkLst>
      <pc:sldChg chg="modSp mod">
        <pc:chgData name="Stanley, Isabel" userId="d6b018f4-4d59-4bd7-9ca0-291e7cc7312e" providerId="ADAL" clId="{B912977B-BEEA-4236-961B-6A3215C47227}" dt="2023-02-14T11:48:11.173" v="363" actId="962"/>
        <pc:sldMkLst>
          <pc:docMk/>
          <pc:sldMk cId="0" sldId="256"/>
        </pc:sldMkLst>
        <pc:picChg chg="mod">
          <ac:chgData name="Stanley, Isabel" userId="d6b018f4-4d59-4bd7-9ca0-291e7cc7312e" providerId="ADAL" clId="{B912977B-BEEA-4236-961B-6A3215C47227}" dt="2023-02-14T11:48:11.173" v="363" actId="962"/>
          <ac:picMkLst>
            <pc:docMk/>
            <pc:sldMk cId="0" sldId="256"/>
            <ac:picMk id="2" creationId="{00000000-0000-0000-0000-000000000000}"/>
          </ac:picMkLst>
        </pc:picChg>
      </pc:sldChg>
      <pc:sldChg chg="modSp mod">
        <pc:chgData name="Stanley, Isabel" userId="d6b018f4-4d59-4bd7-9ca0-291e7cc7312e" providerId="ADAL" clId="{B912977B-BEEA-4236-961B-6A3215C47227}" dt="2023-02-14T15:25:04.932" v="24861"/>
        <pc:sldMkLst>
          <pc:docMk/>
          <pc:sldMk cId="0" sldId="257"/>
        </pc:sldMkLst>
        <pc:spChg chg="mod">
          <ac:chgData name="Stanley, Isabel" userId="d6b018f4-4d59-4bd7-9ca0-291e7cc7312e" providerId="ADAL" clId="{B912977B-BEEA-4236-961B-6A3215C47227}" dt="2023-02-14T15:25:04.932" v="24861"/>
          <ac:spMkLst>
            <pc:docMk/>
            <pc:sldMk cId="0" sldId="257"/>
            <ac:spMk id="4" creationId="{00000000-0000-0000-0000-000000000000}"/>
          </ac:spMkLst>
        </pc:spChg>
        <pc:picChg chg="mod">
          <ac:chgData name="Stanley, Isabel" userId="d6b018f4-4d59-4bd7-9ca0-291e7cc7312e" providerId="ADAL" clId="{B912977B-BEEA-4236-961B-6A3215C47227}" dt="2023-02-14T11:48:49.509" v="761" actId="962"/>
          <ac:picMkLst>
            <pc:docMk/>
            <pc:sldMk cId="0" sldId="257"/>
            <ac:picMk id="2" creationId="{00000000-0000-0000-0000-000000000000}"/>
          </ac:picMkLst>
        </pc:picChg>
      </pc:sldChg>
      <pc:sldChg chg="modSp">
        <pc:chgData name="Stanley, Isabel" userId="d6b018f4-4d59-4bd7-9ca0-291e7cc7312e" providerId="ADAL" clId="{B912977B-BEEA-4236-961B-6A3215C47227}" dt="2023-02-14T15:25:10.684" v="24865"/>
        <pc:sldMkLst>
          <pc:docMk/>
          <pc:sldMk cId="0" sldId="258"/>
        </pc:sldMkLst>
        <pc:spChg chg="mod">
          <ac:chgData name="Stanley, Isabel" userId="d6b018f4-4d59-4bd7-9ca0-291e7cc7312e" providerId="ADAL" clId="{B912977B-BEEA-4236-961B-6A3215C47227}" dt="2023-02-14T15:25:10.684" v="24865"/>
          <ac:spMkLst>
            <pc:docMk/>
            <pc:sldMk cId="0" sldId="258"/>
            <ac:spMk id="6" creationId="{00000000-0000-0000-0000-000000000000}"/>
          </ac:spMkLst>
        </pc:spChg>
      </pc:sldChg>
      <pc:sldChg chg="modSp mod">
        <pc:chgData name="Stanley, Isabel" userId="d6b018f4-4d59-4bd7-9ca0-291e7cc7312e" providerId="ADAL" clId="{B912977B-BEEA-4236-961B-6A3215C47227}" dt="2023-02-14T15:25:18.972" v="24866"/>
        <pc:sldMkLst>
          <pc:docMk/>
          <pc:sldMk cId="0" sldId="259"/>
        </pc:sldMkLst>
        <pc:spChg chg="mod">
          <ac:chgData name="Stanley, Isabel" userId="d6b018f4-4d59-4bd7-9ca0-291e7cc7312e" providerId="ADAL" clId="{B912977B-BEEA-4236-961B-6A3215C47227}" dt="2023-02-14T15:25:18.972" v="24866"/>
          <ac:spMkLst>
            <pc:docMk/>
            <pc:sldMk cId="0" sldId="259"/>
            <ac:spMk id="4" creationId="{00000000-0000-0000-0000-000000000000}"/>
          </ac:spMkLst>
        </pc:spChg>
        <pc:picChg chg="mod">
          <ac:chgData name="Stanley, Isabel" userId="d6b018f4-4d59-4bd7-9ca0-291e7cc7312e" providerId="ADAL" clId="{B912977B-BEEA-4236-961B-6A3215C47227}" dt="2023-02-14T11:51:32.817" v="763" actId="962"/>
          <ac:picMkLst>
            <pc:docMk/>
            <pc:sldMk cId="0" sldId="259"/>
            <ac:picMk id="2" creationId="{00000000-0000-0000-0000-000000000000}"/>
          </ac:picMkLst>
        </pc:picChg>
      </pc:sldChg>
      <pc:sldChg chg="addSp modSp mod">
        <pc:chgData name="Stanley, Isabel" userId="d6b018f4-4d59-4bd7-9ca0-291e7cc7312e" providerId="ADAL" clId="{B912977B-BEEA-4236-961B-6A3215C47227}" dt="2023-02-14T15:26:43.132" v="24977" actId="962"/>
        <pc:sldMkLst>
          <pc:docMk/>
          <pc:sldMk cId="0" sldId="261"/>
        </pc:sldMkLst>
        <pc:spChg chg="mod">
          <ac:chgData name="Stanley, Isabel" userId="d6b018f4-4d59-4bd7-9ca0-291e7cc7312e" providerId="ADAL" clId="{B912977B-BEEA-4236-961B-6A3215C47227}" dt="2023-02-14T15:25:38.382" v="24870" actId="164"/>
          <ac:spMkLst>
            <pc:docMk/>
            <pc:sldMk cId="0" sldId="261"/>
            <ac:spMk id="1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25:45.479" v="24873" actId="164"/>
          <ac:spMkLst>
            <pc:docMk/>
            <pc:sldMk cId="0" sldId="261"/>
            <ac:spMk id="1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25:51.103" v="24876" actId="164"/>
          <ac:spMkLst>
            <pc:docMk/>
            <pc:sldMk cId="0" sldId="261"/>
            <ac:spMk id="2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25:57.319" v="24879" actId="164"/>
          <ac:spMkLst>
            <pc:docMk/>
            <pc:sldMk cId="0" sldId="261"/>
            <ac:spMk id="2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26:03.399" v="24882" actId="164"/>
          <ac:spMkLst>
            <pc:docMk/>
            <pc:sldMk cId="0" sldId="261"/>
            <ac:spMk id="2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26:07.333" v="24884" actId="164"/>
          <ac:spMkLst>
            <pc:docMk/>
            <pc:sldMk cId="0" sldId="261"/>
            <ac:spMk id="2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25:38.382" v="24870" actId="164"/>
          <ac:spMkLst>
            <pc:docMk/>
            <pc:sldMk cId="0" sldId="261"/>
            <ac:spMk id="2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25:45.479" v="24873" actId="164"/>
          <ac:spMkLst>
            <pc:docMk/>
            <pc:sldMk cId="0" sldId="261"/>
            <ac:spMk id="2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25:51.103" v="24876" actId="164"/>
          <ac:spMkLst>
            <pc:docMk/>
            <pc:sldMk cId="0" sldId="261"/>
            <ac:spMk id="2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25:57.319" v="24879" actId="164"/>
          <ac:spMkLst>
            <pc:docMk/>
            <pc:sldMk cId="0" sldId="261"/>
            <ac:spMk id="2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26:03.399" v="24882" actId="164"/>
          <ac:spMkLst>
            <pc:docMk/>
            <pc:sldMk cId="0" sldId="261"/>
            <ac:spMk id="2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26:07.333" v="24884" actId="164"/>
          <ac:spMkLst>
            <pc:docMk/>
            <pc:sldMk cId="0" sldId="261"/>
            <ac:spMk id="2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25:38.382" v="24870" actId="164"/>
          <ac:spMkLst>
            <pc:docMk/>
            <pc:sldMk cId="0" sldId="261"/>
            <ac:spMk id="3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25:45.479" v="24873" actId="164"/>
          <ac:spMkLst>
            <pc:docMk/>
            <pc:sldMk cId="0" sldId="261"/>
            <ac:spMk id="3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25:51.103" v="24876" actId="164"/>
          <ac:spMkLst>
            <pc:docMk/>
            <pc:sldMk cId="0" sldId="261"/>
            <ac:spMk id="3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25:57.319" v="24879" actId="164"/>
          <ac:spMkLst>
            <pc:docMk/>
            <pc:sldMk cId="0" sldId="261"/>
            <ac:spMk id="3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26:03.399" v="24882" actId="164"/>
          <ac:spMkLst>
            <pc:docMk/>
            <pc:sldMk cId="0" sldId="261"/>
            <ac:spMk id="3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26:07.333" v="24884" actId="164"/>
          <ac:spMkLst>
            <pc:docMk/>
            <pc:sldMk cId="0" sldId="261"/>
            <ac:spMk id="3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25:26.547" v="24867" actId="13244"/>
          <ac:spMkLst>
            <pc:docMk/>
            <pc:sldMk cId="0" sldId="261"/>
            <ac:spMk id="39" creationId="{00000000-0000-0000-0000-000000000000}"/>
          </ac:spMkLst>
        </pc:spChg>
        <pc:grpChg chg="mod">
          <ac:chgData name="Stanley, Isabel" userId="d6b018f4-4d59-4bd7-9ca0-291e7cc7312e" providerId="ADAL" clId="{B912977B-BEEA-4236-961B-6A3215C47227}" dt="2023-02-14T11:52:10.937" v="1011" actId="962"/>
          <ac:grpSpMkLst>
            <pc:docMk/>
            <pc:sldMk cId="0" sldId="261"/>
            <ac:grpSpMk id="3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26:11.205" v="24885" actId="13244"/>
          <ac:grpSpMkLst>
            <pc:docMk/>
            <pc:sldMk cId="0" sldId="261"/>
            <ac:grpSpMk id="36" creationId="{00000000-0000-0000-0000-000000000000}"/>
          </ac:grpSpMkLst>
        </pc:grpChg>
        <pc:grpChg chg="add mod">
          <ac:chgData name="Stanley, Isabel" userId="d6b018f4-4d59-4bd7-9ca0-291e7cc7312e" providerId="ADAL" clId="{B912977B-BEEA-4236-961B-6A3215C47227}" dt="2023-02-14T15:26:16.409" v="24895" actId="962"/>
          <ac:grpSpMkLst>
            <pc:docMk/>
            <pc:sldMk cId="0" sldId="261"/>
            <ac:grpSpMk id="40" creationId="{E3ECDDD9-A2BE-A0D0-7108-B38CF6CA5A4C}"/>
          </ac:grpSpMkLst>
        </pc:grpChg>
        <pc:grpChg chg="add mod">
          <ac:chgData name="Stanley, Isabel" userId="d6b018f4-4d59-4bd7-9ca0-291e7cc7312e" providerId="ADAL" clId="{B912977B-BEEA-4236-961B-6A3215C47227}" dt="2023-02-14T15:26:24.106" v="24923" actId="962"/>
          <ac:grpSpMkLst>
            <pc:docMk/>
            <pc:sldMk cId="0" sldId="261"/>
            <ac:grpSpMk id="41" creationId="{BCEE39CC-80D2-1C50-E7F9-4F2DCED2C47C}"/>
          </ac:grpSpMkLst>
        </pc:grpChg>
        <pc:grpChg chg="add mod">
          <ac:chgData name="Stanley, Isabel" userId="d6b018f4-4d59-4bd7-9ca0-291e7cc7312e" providerId="ADAL" clId="{B912977B-BEEA-4236-961B-6A3215C47227}" dt="2023-02-14T15:26:28.307" v="24935" actId="962"/>
          <ac:grpSpMkLst>
            <pc:docMk/>
            <pc:sldMk cId="0" sldId="261"/>
            <ac:grpSpMk id="42" creationId="{D78600A6-BDCB-D732-383F-29DF9AB07F05}"/>
          </ac:grpSpMkLst>
        </pc:grpChg>
        <pc:grpChg chg="add mod">
          <ac:chgData name="Stanley, Isabel" userId="d6b018f4-4d59-4bd7-9ca0-291e7cc7312e" providerId="ADAL" clId="{B912977B-BEEA-4236-961B-6A3215C47227}" dt="2023-02-14T15:26:33.410" v="24949" actId="962"/>
          <ac:grpSpMkLst>
            <pc:docMk/>
            <pc:sldMk cId="0" sldId="261"/>
            <ac:grpSpMk id="43" creationId="{8899F06E-18E2-714D-04B5-7276647C7B66}"/>
          </ac:grpSpMkLst>
        </pc:grpChg>
        <pc:grpChg chg="add mod">
          <ac:chgData name="Stanley, Isabel" userId="d6b018f4-4d59-4bd7-9ca0-291e7cc7312e" providerId="ADAL" clId="{B912977B-BEEA-4236-961B-6A3215C47227}" dt="2023-02-14T15:26:38.400" v="24963" actId="962"/>
          <ac:grpSpMkLst>
            <pc:docMk/>
            <pc:sldMk cId="0" sldId="261"/>
            <ac:grpSpMk id="44" creationId="{959636AD-BD6F-78BB-A741-36C7B29FF7FC}"/>
          </ac:grpSpMkLst>
        </pc:grpChg>
        <pc:grpChg chg="add mod">
          <ac:chgData name="Stanley, Isabel" userId="d6b018f4-4d59-4bd7-9ca0-291e7cc7312e" providerId="ADAL" clId="{B912977B-BEEA-4236-961B-6A3215C47227}" dt="2023-02-14T15:26:43.132" v="24977" actId="962"/>
          <ac:grpSpMkLst>
            <pc:docMk/>
            <pc:sldMk cId="0" sldId="261"/>
            <ac:grpSpMk id="45" creationId="{3FA7DE2D-D729-4C5E-EF09-817A6BA944EC}"/>
          </ac:grpSpMkLst>
        </pc:grpChg>
      </pc:sldChg>
      <pc:sldChg chg="addSp delSp modSp mod">
        <pc:chgData name="Stanley, Isabel" userId="d6b018f4-4d59-4bd7-9ca0-291e7cc7312e" providerId="ADAL" clId="{B912977B-BEEA-4236-961B-6A3215C47227}" dt="2023-02-14T15:44:07.155" v="25104" actId="962"/>
        <pc:sldMkLst>
          <pc:docMk/>
          <pc:sldMk cId="0" sldId="262"/>
        </pc:sldMkLst>
        <pc:spChg chg="mod">
          <ac:chgData name="Stanley, Isabel" userId="d6b018f4-4d59-4bd7-9ca0-291e7cc7312e" providerId="ADAL" clId="{B912977B-BEEA-4236-961B-6A3215C47227}" dt="2023-02-14T15:41:34.410" v="24993" actId="1076"/>
          <ac:spMkLst>
            <pc:docMk/>
            <pc:sldMk cId="0" sldId="262"/>
            <ac:spMk id="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1:34.410" v="24993" actId="1076"/>
          <ac:spMkLst>
            <pc:docMk/>
            <pc:sldMk cId="0" sldId="262"/>
            <ac:spMk id="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1:51.039" v="24997" actId="164"/>
          <ac:spMkLst>
            <pc:docMk/>
            <pc:sldMk cId="0" sldId="262"/>
            <ac:spMk id="5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2:33.992" v="25011" actId="164"/>
          <ac:spMkLst>
            <pc:docMk/>
            <pc:sldMk cId="0" sldId="262"/>
            <ac:spMk id="5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2:56.461" v="25019" actId="164"/>
          <ac:spMkLst>
            <pc:docMk/>
            <pc:sldMk cId="0" sldId="262"/>
            <ac:spMk id="5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3:13.897" v="25026" actId="164"/>
          <ac:spMkLst>
            <pc:docMk/>
            <pc:sldMk cId="0" sldId="262"/>
            <ac:spMk id="6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1:51.039" v="24997" actId="164"/>
          <ac:spMkLst>
            <pc:docMk/>
            <pc:sldMk cId="0" sldId="262"/>
            <ac:spMk id="6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2:15.507" v="25004" actId="164"/>
          <ac:spMkLst>
            <pc:docMk/>
            <pc:sldMk cId="0" sldId="262"/>
            <ac:spMk id="6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2:33.992" v="25011" actId="164"/>
          <ac:spMkLst>
            <pc:docMk/>
            <pc:sldMk cId="0" sldId="262"/>
            <ac:spMk id="6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2:56.461" v="25019" actId="164"/>
          <ac:spMkLst>
            <pc:docMk/>
            <pc:sldMk cId="0" sldId="262"/>
            <ac:spMk id="6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3:13.897" v="25026" actId="164"/>
          <ac:spMkLst>
            <pc:docMk/>
            <pc:sldMk cId="0" sldId="262"/>
            <ac:spMk id="6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1:51.039" v="24997" actId="164"/>
          <ac:spMkLst>
            <pc:docMk/>
            <pc:sldMk cId="0" sldId="262"/>
            <ac:spMk id="6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2:15.507" v="25004" actId="164"/>
          <ac:spMkLst>
            <pc:docMk/>
            <pc:sldMk cId="0" sldId="262"/>
            <ac:spMk id="6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2:33.992" v="25011" actId="164"/>
          <ac:spMkLst>
            <pc:docMk/>
            <pc:sldMk cId="0" sldId="262"/>
            <ac:spMk id="6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2:56.461" v="25019" actId="164"/>
          <ac:spMkLst>
            <pc:docMk/>
            <pc:sldMk cId="0" sldId="262"/>
            <ac:spMk id="6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3:13.897" v="25026" actId="164"/>
          <ac:spMkLst>
            <pc:docMk/>
            <pc:sldMk cId="0" sldId="262"/>
            <ac:spMk id="7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3:26.765" v="25028" actId="164"/>
          <ac:spMkLst>
            <pc:docMk/>
            <pc:sldMk cId="0" sldId="262"/>
            <ac:spMk id="7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1:51.039" v="24997" actId="164"/>
          <ac:spMkLst>
            <pc:docMk/>
            <pc:sldMk cId="0" sldId="262"/>
            <ac:spMk id="7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2:15.507" v="25004" actId="164"/>
          <ac:spMkLst>
            <pc:docMk/>
            <pc:sldMk cId="0" sldId="262"/>
            <ac:spMk id="7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2:33.992" v="25011" actId="164"/>
          <ac:spMkLst>
            <pc:docMk/>
            <pc:sldMk cId="0" sldId="262"/>
            <ac:spMk id="7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2:56.461" v="25019" actId="164"/>
          <ac:spMkLst>
            <pc:docMk/>
            <pc:sldMk cId="0" sldId="262"/>
            <ac:spMk id="7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3:13.897" v="25026" actId="164"/>
          <ac:spMkLst>
            <pc:docMk/>
            <pc:sldMk cId="0" sldId="262"/>
            <ac:spMk id="7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3:26.765" v="25028" actId="164"/>
          <ac:spMkLst>
            <pc:docMk/>
            <pc:sldMk cId="0" sldId="262"/>
            <ac:spMk id="7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26:56.373" v="24978" actId="13244"/>
          <ac:spMkLst>
            <pc:docMk/>
            <pc:sldMk cId="0" sldId="262"/>
            <ac:spMk id="7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3:30.879" v="25029" actId="164"/>
          <ac:spMkLst>
            <pc:docMk/>
            <pc:sldMk cId="0" sldId="262"/>
            <ac:spMk id="87" creationId="{00000000-0000-0000-0000-000000000000}"/>
          </ac:spMkLst>
        </pc:spChg>
        <pc:spChg chg="del mod">
          <ac:chgData name="Stanley, Isabel" userId="d6b018f4-4d59-4bd7-9ca0-291e7cc7312e" providerId="ADAL" clId="{B912977B-BEEA-4236-961B-6A3215C47227}" dt="2023-02-14T12:13:56.536" v="2142" actId="478"/>
          <ac:spMkLst>
            <pc:docMk/>
            <pc:sldMk cId="0" sldId="262"/>
            <ac:spMk id="88" creationId="{00000000-0000-0000-0000-000000000000}"/>
          </ac:spMkLst>
        </pc:spChg>
        <pc:spChg chg="add mod">
          <ac:chgData name="Stanley, Isabel" userId="d6b018f4-4d59-4bd7-9ca0-291e7cc7312e" providerId="ADAL" clId="{B912977B-BEEA-4236-961B-6A3215C47227}" dt="2023-02-14T15:42:15.507" v="25004" actId="164"/>
          <ac:spMkLst>
            <pc:docMk/>
            <pc:sldMk cId="0" sldId="262"/>
            <ac:spMk id="89" creationId="{C4654BAD-0FF0-865E-CDD6-71109288165C}"/>
          </ac:spMkLst>
        </pc:spChg>
        <pc:grpChg chg="mod">
          <ac:chgData name="Stanley, Isabel" userId="d6b018f4-4d59-4bd7-9ca0-291e7cc7312e" providerId="ADAL" clId="{B912977B-BEEA-4236-961B-6A3215C47227}" dt="2023-02-14T15:41:51.039" v="24997" actId="164"/>
          <ac:grpSpMkLst>
            <pc:docMk/>
            <pc:sldMk cId="0" sldId="262"/>
            <ac:grpSpMk id="2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2:15.507" v="25004" actId="164"/>
          <ac:grpSpMkLst>
            <pc:docMk/>
            <pc:sldMk cId="0" sldId="262"/>
            <ac:grpSpMk id="5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2:33.992" v="25011" actId="164"/>
          <ac:grpSpMkLst>
            <pc:docMk/>
            <pc:sldMk cId="0" sldId="262"/>
            <ac:grpSpMk id="8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2:56.461" v="25019" actId="164"/>
          <ac:grpSpMkLst>
            <pc:docMk/>
            <pc:sldMk cId="0" sldId="262"/>
            <ac:grpSpMk id="11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3:13.897" v="25026" actId="164"/>
          <ac:grpSpMkLst>
            <pc:docMk/>
            <pc:sldMk cId="0" sldId="262"/>
            <ac:grpSpMk id="14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3:26.765" v="25028" actId="164"/>
          <ac:grpSpMkLst>
            <pc:docMk/>
            <pc:sldMk cId="0" sldId="262"/>
            <ac:grpSpMk id="17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1:51.039" v="24997" actId="164"/>
          <ac:grpSpMkLst>
            <pc:docMk/>
            <pc:sldMk cId="0" sldId="262"/>
            <ac:grpSpMk id="20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2:15.507" v="25004" actId="164"/>
          <ac:grpSpMkLst>
            <pc:docMk/>
            <pc:sldMk cId="0" sldId="262"/>
            <ac:grpSpMk id="23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2:33.992" v="25011" actId="164"/>
          <ac:grpSpMkLst>
            <pc:docMk/>
            <pc:sldMk cId="0" sldId="262"/>
            <ac:grpSpMk id="26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2:56.461" v="25019" actId="164"/>
          <ac:grpSpMkLst>
            <pc:docMk/>
            <pc:sldMk cId="0" sldId="262"/>
            <ac:grpSpMk id="29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3:13.897" v="25026" actId="164"/>
          <ac:grpSpMkLst>
            <pc:docMk/>
            <pc:sldMk cId="0" sldId="262"/>
            <ac:grpSpMk id="32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3:26.765" v="25028" actId="164"/>
          <ac:grpSpMkLst>
            <pc:docMk/>
            <pc:sldMk cId="0" sldId="262"/>
            <ac:grpSpMk id="35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1:51.039" v="24997" actId="164"/>
          <ac:grpSpMkLst>
            <pc:docMk/>
            <pc:sldMk cId="0" sldId="262"/>
            <ac:grpSpMk id="38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2:15.507" v="25004" actId="164"/>
          <ac:grpSpMkLst>
            <pc:docMk/>
            <pc:sldMk cId="0" sldId="262"/>
            <ac:grpSpMk id="41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2:33.992" v="25011" actId="164"/>
          <ac:grpSpMkLst>
            <pc:docMk/>
            <pc:sldMk cId="0" sldId="262"/>
            <ac:grpSpMk id="44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2:56.461" v="25019" actId="164"/>
          <ac:grpSpMkLst>
            <pc:docMk/>
            <pc:sldMk cId="0" sldId="262"/>
            <ac:grpSpMk id="47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3:13.897" v="25026" actId="164"/>
          <ac:grpSpMkLst>
            <pc:docMk/>
            <pc:sldMk cId="0" sldId="262"/>
            <ac:grpSpMk id="50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3:26.765" v="25028" actId="164"/>
          <ac:grpSpMkLst>
            <pc:docMk/>
            <pc:sldMk cId="0" sldId="262"/>
            <ac:grpSpMk id="53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3:30.879" v="25029" actId="164"/>
          <ac:grpSpMkLst>
            <pc:docMk/>
            <pc:sldMk cId="0" sldId="262"/>
            <ac:grpSpMk id="79" creationId="{00000000-0000-0000-0000-000000000000}"/>
          </ac:grpSpMkLst>
        </pc:grpChg>
        <pc:grpChg chg="add mod">
          <ac:chgData name="Stanley, Isabel" userId="d6b018f4-4d59-4bd7-9ca0-291e7cc7312e" providerId="ADAL" clId="{B912977B-BEEA-4236-961B-6A3215C47227}" dt="2023-02-14T15:43:42.379" v="25046" actId="962"/>
          <ac:grpSpMkLst>
            <pc:docMk/>
            <pc:sldMk cId="0" sldId="262"/>
            <ac:grpSpMk id="90" creationId="{D604D6B3-DB3F-0F13-007D-2DDC10F68556}"/>
          </ac:grpSpMkLst>
        </pc:grpChg>
        <pc:grpChg chg="add mod">
          <ac:chgData name="Stanley, Isabel" userId="d6b018f4-4d59-4bd7-9ca0-291e7cc7312e" providerId="ADAL" clId="{B912977B-BEEA-4236-961B-6A3215C47227}" dt="2023-02-14T15:43:46.641" v="25054" actId="962"/>
          <ac:grpSpMkLst>
            <pc:docMk/>
            <pc:sldMk cId="0" sldId="262"/>
            <ac:grpSpMk id="91" creationId="{E6B52895-0AC0-A4AE-C9B3-B196E2681168}"/>
          </ac:grpSpMkLst>
        </pc:grpChg>
        <pc:grpChg chg="add mod">
          <ac:chgData name="Stanley, Isabel" userId="d6b018f4-4d59-4bd7-9ca0-291e7cc7312e" providerId="ADAL" clId="{B912977B-BEEA-4236-961B-6A3215C47227}" dt="2023-02-14T15:43:50.923" v="25066" actId="962"/>
          <ac:grpSpMkLst>
            <pc:docMk/>
            <pc:sldMk cId="0" sldId="262"/>
            <ac:grpSpMk id="92" creationId="{34770AC8-A7BD-0B3E-C92C-323781A660A0}"/>
          </ac:grpSpMkLst>
        </pc:grpChg>
        <pc:grpChg chg="add mod">
          <ac:chgData name="Stanley, Isabel" userId="d6b018f4-4d59-4bd7-9ca0-291e7cc7312e" providerId="ADAL" clId="{B912977B-BEEA-4236-961B-6A3215C47227}" dt="2023-02-14T15:43:57.868" v="25076" actId="962"/>
          <ac:grpSpMkLst>
            <pc:docMk/>
            <pc:sldMk cId="0" sldId="262"/>
            <ac:grpSpMk id="93" creationId="{24FE7C00-44B3-4F42-C2D3-AD597195813E}"/>
          </ac:grpSpMkLst>
        </pc:grpChg>
        <pc:grpChg chg="add mod">
          <ac:chgData name="Stanley, Isabel" userId="d6b018f4-4d59-4bd7-9ca0-291e7cc7312e" providerId="ADAL" clId="{B912977B-BEEA-4236-961B-6A3215C47227}" dt="2023-02-14T15:44:02.347" v="25090" actId="962"/>
          <ac:grpSpMkLst>
            <pc:docMk/>
            <pc:sldMk cId="0" sldId="262"/>
            <ac:grpSpMk id="94" creationId="{B439371C-30D5-3094-A1F7-FCA71F20A4EC}"/>
          </ac:grpSpMkLst>
        </pc:grpChg>
        <pc:grpChg chg="add mod">
          <ac:chgData name="Stanley, Isabel" userId="d6b018f4-4d59-4bd7-9ca0-291e7cc7312e" providerId="ADAL" clId="{B912977B-BEEA-4236-961B-6A3215C47227}" dt="2023-02-14T15:44:07.155" v="25104" actId="962"/>
          <ac:grpSpMkLst>
            <pc:docMk/>
            <pc:sldMk cId="0" sldId="262"/>
            <ac:grpSpMk id="95" creationId="{18FB613D-0A08-3E7F-82A8-C6FABD215597}"/>
          </ac:grpSpMkLst>
        </pc:grpChg>
        <pc:grpChg chg="add mod">
          <ac:chgData name="Stanley, Isabel" userId="d6b018f4-4d59-4bd7-9ca0-291e7cc7312e" providerId="ADAL" clId="{B912977B-BEEA-4236-961B-6A3215C47227}" dt="2023-02-14T15:43:36.745" v="25036" actId="962"/>
          <ac:grpSpMkLst>
            <pc:docMk/>
            <pc:sldMk cId="0" sldId="262"/>
            <ac:grpSpMk id="96" creationId="{561BF8B1-3FB2-370E-D8BB-168C9B9CAC66}"/>
          </ac:grpSpMkLst>
        </pc:grpChg>
      </pc:sldChg>
      <pc:sldChg chg="addSp delSp modSp mod">
        <pc:chgData name="Stanley, Isabel" userId="d6b018f4-4d59-4bd7-9ca0-291e7cc7312e" providerId="ADAL" clId="{B912977B-BEEA-4236-961B-6A3215C47227}" dt="2023-02-14T15:49:03.204" v="25209" actId="962"/>
        <pc:sldMkLst>
          <pc:docMk/>
          <pc:sldMk cId="0" sldId="263"/>
        </pc:sldMkLst>
        <pc:spChg chg="mod">
          <ac:chgData name="Stanley, Isabel" userId="d6b018f4-4d59-4bd7-9ca0-291e7cc7312e" providerId="ADAL" clId="{B912977B-BEEA-4236-961B-6A3215C47227}" dt="2023-02-14T15:47:34.348" v="25112" actId="164"/>
          <ac:spMkLst>
            <pc:docMk/>
            <pc:sldMk cId="0" sldId="263"/>
            <ac:spMk id="2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7:51.821" v="25117" actId="164"/>
          <ac:spMkLst>
            <pc:docMk/>
            <pc:sldMk cId="0" sldId="263"/>
            <ac:spMk id="2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8:05.880" v="25122" actId="164"/>
          <ac:spMkLst>
            <pc:docMk/>
            <pc:sldMk cId="0" sldId="263"/>
            <ac:spMk id="2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8:18.923" v="25127" actId="164"/>
          <ac:spMkLst>
            <pc:docMk/>
            <pc:sldMk cId="0" sldId="263"/>
            <ac:spMk id="2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8:28.887" v="25132" actId="164"/>
          <ac:spMkLst>
            <pc:docMk/>
            <pc:sldMk cId="0" sldId="263"/>
            <ac:spMk id="2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7:34.348" v="25112" actId="164"/>
          <ac:spMkLst>
            <pc:docMk/>
            <pc:sldMk cId="0" sldId="263"/>
            <ac:spMk id="2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7:51.821" v="25117" actId="164"/>
          <ac:spMkLst>
            <pc:docMk/>
            <pc:sldMk cId="0" sldId="263"/>
            <ac:spMk id="2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8:05.880" v="25122" actId="164"/>
          <ac:spMkLst>
            <pc:docMk/>
            <pc:sldMk cId="0" sldId="263"/>
            <ac:spMk id="3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8:18.923" v="25127" actId="164"/>
          <ac:spMkLst>
            <pc:docMk/>
            <pc:sldMk cId="0" sldId="263"/>
            <ac:spMk id="3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8:28.887" v="25132" actId="164"/>
          <ac:spMkLst>
            <pc:docMk/>
            <pc:sldMk cId="0" sldId="263"/>
            <ac:spMk id="3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8:34.828" v="25135" actId="164"/>
          <ac:spMkLst>
            <pc:docMk/>
            <pc:sldMk cId="0" sldId="263"/>
            <ac:spMk id="3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7:34.348" v="25112" actId="164"/>
          <ac:spMkLst>
            <pc:docMk/>
            <pc:sldMk cId="0" sldId="263"/>
            <ac:spMk id="3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7:51.821" v="25117" actId="164"/>
          <ac:spMkLst>
            <pc:docMk/>
            <pc:sldMk cId="0" sldId="263"/>
            <ac:spMk id="3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8:05.880" v="25122" actId="164"/>
          <ac:spMkLst>
            <pc:docMk/>
            <pc:sldMk cId="0" sldId="263"/>
            <ac:spMk id="3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8:18.923" v="25127" actId="164"/>
          <ac:spMkLst>
            <pc:docMk/>
            <pc:sldMk cId="0" sldId="263"/>
            <ac:spMk id="3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8:28.887" v="25132" actId="164"/>
          <ac:spMkLst>
            <pc:docMk/>
            <pc:sldMk cId="0" sldId="263"/>
            <ac:spMk id="3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8:34.828" v="25135" actId="164"/>
          <ac:spMkLst>
            <pc:docMk/>
            <pc:sldMk cId="0" sldId="263"/>
            <ac:spMk id="3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7:34.348" v="25112" actId="164"/>
          <ac:spMkLst>
            <pc:docMk/>
            <pc:sldMk cId="0" sldId="263"/>
            <ac:spMk id="4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7:51.821" v="25117" actId="164"/>
          <ac:spMkLst>
            <pc:docMk/>
            <pc:sldMk cId="0" sldId="263"/>
            <ac:spMk id="4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8:05.880" v="25122" actId="164"/>
          <ac:spMkLst>
            <pc:docMk/>
            <pc:sldMk cId="0" sldId="263"/>
            <ac:spMk id="4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8:18.923" v="25127" actId="164"/>
          <ac:spMkLst>
            <pc:docMk/>
            <pc:sldMk cId="0" sldId="263"/>
            <ac:spMk id="4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8:28.887" v="25132" actId="164"/>
          <ac:spMkLst>
            <pc:docMk/>
            <pc:sldMk cId="0" sldId="263"/>
            <ac:spMk id="4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8:34.828" v="25135" actId="164"/>
          <ac:spMkLst>
            <pc:docMk/>
            <pc:sldMk cId="0" sldId="263"/>
            <ac:spMk id="4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7:14.955" v="25105" actId="13244"/>
          <ac:spMkLst>
            <pc:docMk/>
            <pc:sldMk cId="0" sldId="263"/>
            <ac:spMk id="4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7:17.652" v="25106" actId="164"/>
          <ac:spMkLst>
            <pc:docMk/>
            <pc:sldMk cId="0" sldId="263"/>
            <ac:spMk id="53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2:52:44.907" v="2721" actId="478"/>
          <ac:spMkLst>
            <pc:docMk/>
            <pc:sldMk cId="0" sldId="263"/>
            <ac:spMk id="54" creationId="{00000000-0000-0000-0000-000000000000}"/>
          </ac:spMkLst>
        </pc:spChg>
        <pc:grpChg chg="mod">
          <ac:chgData name="Stanley, Isabel" userId="d6b018f4-4d59-4bd7-9ca0-291e7cc7312e" providerId="ADAL" clId="{B912977B-BEEA-4236-961B-6A3215C47227}" dt="2023-02-14T15:47:34.348" v="25112" actId="164"/>
          <ac:grpSpMkLst>
            <pc:docMk/>
            <pc:sldMk cId="0" sldId="263"/>
            <ac:grpSpMk id="2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7:51.821" v="25117" actId="164"/>
          <ac:grpSpMkLst>
            <pc:docMk/>
            <pc:sldMk cId="0" sldId="263"/>
            <ac:grpSpMk id="5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8:05.880" v="25122" actId="164"/>
          <ac:grpSpMkLst>
            <pc:docMk/>
            <pc:sldMk cId="0" sldId="263"/>
            <ac:grpSpMk id="8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8:18.923" v="25127" actId="164"/>
          <ac:grpSpMkLst>
            <pc:docMk/>
            <pc:sldMk cId="0" sldId="263"/>
            <ac:grpSpMk id="11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8:28.887" v="25132" actId="164"/>
          <ac:grpSpMkLst>
            <pc:docMk/>
            <pc:sldMk cId="0" sldId="263"/>
            <ac:grpSpMk id="14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8:34.828" v="25135" actId="164"/>
          <ac:grpSpMkLst>
            <pc:docMk/>
            <pc:sldMk cId="0" sldId="263"/>
            <ac:grpSpMk id="17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8:34.828" v="25135" actId="164"/>
          <ac:grpSpMkLst>
            <pc:docMk/>
            <pc:sldMk cId="0" sldId="263"/>
            <ac:grpSpMk id="25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7:17.652" v="25106" actId="164"/>
          <ac:grpSpMkLst>
            <pc:docMk/>
            <pc:sldMk cId="0" sldId="263"/>
            <ac:grpSpMk id="47" creationId="{00000000-0000-0000-0000-000000000000}"/>
          </ac:grpSpMkLst>
        </pc:grpChg>
        <pc:grpChg chg="add mod">
          <ac:chgData name="Stanley, Isabel" userId="d6b018f4-4d59-4bd7-9ca0-291e7cc7312e" providerId="ADAL" clId="{B912977B-BEEA-4236-961B-6A3215C47227}" dt="2023-02-14T15:48:39.330" v="25141" actId="962"/>
          <ac:grpSpMkLst>
            <pc:docMk/>
            <pc:sldMk cId="0" sldId="263"/>
            <ac:grpSpMk id="55" creationId="{09502A4A-0C14-E503-4000-482410D24DF0}"/>
          </ac:grpSpMkLst>
        </pc:grpChg>
        <pc:grpChg chg="add mod">
          <ac:chgData name="Stanley, Isabel" userId="d6b018f4-4d59-4bd7-9ca0-291e7cc7312e" providerId="ADAL" clId="{B912977B-BEEA-4236-961B-6A3215C47227}" dt="2023-02-14T15:48:43.490" v="25151" actId="962"/>
          <ac:grpSpMkLst>
            <pc:docMk/>
            <pc:sldMk cId="0" sldId="263"/>
            <ac:grpSpMk id="56" creationId="{A361C05F-306B-2DDA-C712-C5A7C74B87EE}"/>
          </ac:grpSpMkLst>
        </pc:grpChg>
        <pc:grpChg chg="add mod">
          <ac:chgData name="Stanley, Isabel" userId="d6b018f4-4d59-4bd7-9ca0-291e7cc7312e" providerId="ADAL" clId="{B912977B-BEEA-4236-961B-6A3215C47227}" dt="2023-02-14T15:48:47.321" v="25159" actId="962"/>
          <ac:grpSpMkLst>
            <pc:docMk/>
            <pc:sldMk cId="0" sldId="263"/>
            <ac:grpSpMk id="57" creationId="{42FB5274-E2E1-4851-FE03-E038ABC5DC81}"/>
          </ac:grpSpMkLst>
        </pc:grpChg>
        <pc:grpChg chg="add mod">
          <ac:chgData name="Stanley, Isabel" userId="d6b018f4-4d59-4bd7-9ca0-291e7cc7312e" providerId="ADAL" clId="{B912977B-BEEA-4236-961B-6A3215C47227}" dt="2023-02-14T15:48:51.262" v="25171" actId="962"/>
          <ac:grpSpMkLst>
            <pc:docMk/>
            <pc:sldMk cId="0" sldId="263"/>
            <ac:grpSpMk id="58" creationId="{71E210DD-3783-31BE-555F-C202E024001F}"/>
          </ac:grpSpMkLst>
        </pc:grpChg>
        <pc:grpChg chg="add mod">
          <ac:chgData name="Stanley, Isabel" userId="d6b018f4-4d59-4bd7-9ca0-291e7cc7312e" providerId="ADAL" clId="{B912977B-BEEA-4236-961B-6A3215C47227}" dt="2023-02-14T15:48:55.097" v="25181" actId="962"/>
          <ac:grpSpMkLst>
            <pc:docMk/>
            <pc:sldMk cId="0" sldId="263"/>
            <ac:grpSpMk id="59" creationId="{11617EB5-292E-F27A-23EC-8CCC2A341E82}"/>
          </ac:grpSpMkLst>
        </pc:grpChg>
        <pc:grpChg chg="add mod">
          <ac:chgData name="Stanley, Isabel" userId="d6b018f4-4d59-4bd7-9ca0-291e7cc7312e" providerId="ADAL" clId="{B912977B-BEEA-4236-961B-6A3215C47227}" dt="2023-02-14T15:48:59.014" v="25195" actId="962"/>
          <ac:grpSpMkLst>
            <pc:docMk/>
            <pc:sldMk cId="0" sldId="263"/>
            <ac:grpSpMk id="60" creationId="{02386CF0-7014-B9D1-0D58-63B87C54CE6F}"/>
          </ac:grpSpMkLst>
        </pc:grpChg>
        <pc:grpChg chg="add mod">
          <ac:chgData name="Stanley, Isabel" userId="d6b018f4-4d59-4bd7-9ca0-291e7cc7312e" providerId="ADAL" clId="{B912977B-BEEA-4236-961B-6A3215C47227}" dt="2023-02-14T15:49:03.204" v="25209" actId="962"/>
          <ac:grpSpMkLst>
            <pc:docMk/>
            <pc:sldMk cId="0" sldId="263"/>
            <ac:grpSpMk id="61" creationId="{942FBECD-799A-6B77-6E33-D3E33B932EFC}"/>
          </ac:grpSpMkLst>
        </pc:grpChg>
      </pc:sldChg>
      <pc:sldChg chg="addSp delSp modSp mod">
        <pc:chgData name="Stanley, Isabel" userId="d6b018f4-4d59-4bd7-9ca0-291e7cc7312e" providerId="ADAL" clId="{B912977B-BEEA-4236-961B-6A3215C47227}" dt="2023-02-14T15:50:32.517" v="25320" actId="13244"/>
        <pc:sldMkLst>
          <pc:docMk/>
          <pc:sldMk cId="0" sldId="264"/>
        </pc:sldMkLst>
        <pc:spChg chg="mod">
          <ac:chgData name="Stanley, Isabel" userId="d6b018f4-4d59-4bd7-9ca0-291e7cc7312e" providerId="ADAL" clId="{B912977B-BEEA-4236-961B-6A3215C47227}" dt="2023-02-14T15:49:22.979" v="25214" actId="164"/>
          <ac:spMkLst>
            <pc:docMk/>
            <pc:sldMk cId="0" sldId="264"/>
            <ac:spMk id="3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9:29.685" v="25217" actId="164"/>
          <ac:spMkLst>
            <pc:docMk/>
            <pc:sldMk cId="0" sldId="264"/>
            <ac:spMk id="3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9:35.073" v="25220" actId="164"/>
          <ac:spMkLst>
            <pc:docMk/>
            <pc:sldMk cId="0" sldId="264"/>
            <ac:spMk id="3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9:40.705" v="25223" actId="164"/>
          <ac:spMkLst>
            <pc:docMk/>
            <pc:sldMk cId="0" sldId="264"/>
            <ac:spMk id="3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9:46.080" v="25226" actId="164"/>
          <ac:spMkLst>
            <pc:docMk/>
            <pc:sldMk cId="0" sldId="264"/>
            <ac:spMk id="3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9:49.230" v="25228" actId="164"/>
          <ac:spMkLst>
            <pc:docMk/>
            <pc:sldMk cId="0" sldId="264"/>
            <ac:spMk id="3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9:22.979" v="25214" actId="164"/>
          <ac:spMkLst>
            <pc:docMk/>
            <pc:sldMk cId="0" sldId="264"/>
            <ac:spMk id="3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9:29.685" v="25217" actId="164"/>
          <ac:spMkLst>
            <pc:docMk/>
            <pc:sldMk cId="0" sldId="264"/>
            <ac:spMk id="3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9:35.073" v="25220" actId="164"/>
          <ac:spMkLst>
            <pc:docMk/>
            <pc:sldMk cId="0" sldId="264"/>
            <ac:spMk id="3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9:40.705" v="25223" actId="164"/>
          <ac:spMkLst>
            <pc:docMk/>
            <pc:sldMk cId="0" sldId="264"/>
            <ac:spMk id="3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9:46.080" v="25226" actId="164"/>
          <ac:spMkLst>
            <pc:docMk/>
            <pc:sldMk cId="0" sldId="264"/>
            <ac:spMk id="4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9:49.230" v="25228" actId="164"/>
          <ac:spMkLst>
            <pc:docMk/>
            <pc:sldMk cId="0" sldId="264"/>
            <ac:spMk id="4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9:22.979" v="25214" actId="164"/>
          <ac:spMkLst>
            <pc:docMk/>
            <pc:sldMk cId="0" sldId="264"/>
            <ac:spMk id="4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9:29.685" v="25217" actId="164"/>
          <ac:spMkLst>
            <pc:docMk/>
            <pc:sldMk cId="0" sldId="264"/>
            <ac:spMk id="4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9:35.073" v="25220" actId="164"/>
          <ac:spMkLst>
            <pc:docMk/>
            <pc:sldMk cId="0" sldId="264"/>
            <ac:spMk id="4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9:40.705" v="25223" actId="164"/>
          <ac:spMkLst>
            <pc:docMk/>
            <pc:sldMk cId="0" sldId="264"/>
            <ac:spMk id="4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9:46.080" v="25226" actId="164"/>
          <ac:spMkLst>
            <pc:docMk/>
            <pc:sldMk cId="0" sldId="264"/>
            <ac:spMk id="4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9:49.230" v="25228" actId="164"/>
          <ac:spMkLst>
            <pc:docMk/>
            <pc:sldMk cId="0" sldId="264"/>
            <ac:spMk id="4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49:10.901" v="25210" actId="164"/>
          <ac:spMkLst>
            <pc:docMk/>
            <pc:sldMk cId="0" sldId="264"/>
            <ac:spMk id="54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2:53:39.160" v="3121" actId="478"/>
          <ac:spMkLst>
            <pc:docMk/>
            <pc:sldMk cId="0" sldId="264"/>
            <ac:spMk id="55" creationId="{00000000-0000-0000-0000-000000000000}"/>
          </ac:spMkLst>
        </pc:spChg>
        <pc:grpChg chg="mod">
          <ac:chgData name="Stanley, Isabel" userId="d6b018f4-4d59-4bd7-9ca0-291e7cc7312e" providerId="ADAL" clId="{B912977B-BEEA-4236-961B-6A3215C47227}" dt="2023-02-14T12:53:20.636" v="2980" actId="962"/>
          <ac:grpSpMkLst>
            <pc:docMk/>
            <pc:sldMk cId="0" sldId="264"/>
            <ac:grpSpMk id="3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49:10.901" v="25210" actId="164"/>
          <ac:grpSpMkLst>
            <pc:docMk/>
            <pc:sldMk cId="0" sldId="264"/>
            <ac:grpSpMk id="48" creationId="{00000000-0000-0000-0000-000000000000}"/>
          </ac:grpSpMkLst>
        </pc:grpChg>
        <pc:grpChg chg="add mod">
          <ac:chgData name="Stanley, Isabel" userId="d6b018f4-4d59-4bd7-9ca0-291e7cc7312e" providerId="ADAL" clId="{B912977B-BEEA-4236-961B-6A3215C47227}" dt="2023-02-14T15:50:32.517" v="25320" actId="13244"/>
          <ac:grpSpMkLst>
            <pc:docMk/>
            <pc:sldMk cId="0" sldId="264"/>
            <ac:grpSpMk id="56" creationId="{A4AB2358-2AFC-74B6-B3E5-C74199C55274}"/>
          </ac:grpSpMkLst>
        </pc:grpChg>
        <pc:grpChg chg="add mod">
          <ac:chgData name="Stanley, Isabel" userId="d6b018f4-4d59-4bd7-9ca0-291e7cc7312e" providerId="ADAL" clId="{B912977B-BEEA-4236-961B-6A3215C47227}" dt="2023-02-14T15:50:00.810" v="25245" actId="962"/>
          <ac:grpSpMkLst>
            <pc:docMk/>
            <pc:sldMk cId="0" sldId="264"/>
            <ac:grpSpMk id="57" creationId="{10945562-38A9-547F-79C0-4550A9B099DD}"/>
          </ac:grpSpMkLst>
        </pc:grpChg>
        <pc:grpChg chg="add mod">
          <ac:chgData name="Stanley, Isabel" userId="d6b018f4-4d59-4bd7-9ca0-291e7cc7312e" providerId="ADAL" clId="{B912977B-BEEA-4236-961B-6A3215C47227}" dt="2023-02-14T15:50:06.487" v="25269" actId="962"/>
          <ac:grpSpMkLst>
            <pc:docMk/>
            <pc:sldMk cId="0" sldId="264"/>
            <ac:grpSpMk id="58" creationId="{563F3C01-66F0-4D4B-3F3A-57CF3F4C8535}"/>
          </ac:grpSpMkLst>
        </pc:grpChg>
        <pc:grpChg chg="add mod">
          <ac:chgData name="Stanley, Isabel" userId="d6b018f4-4d59-4bd7-9ca0-291e7cc7312e" providerId="ADAL" clId="{B912977B-BEEA-4236-961B-6A3215C47227}" dt="2023-02-14T15:50:12.059" v="25281" actId="962"/>
          <ac:grpSpMkLst>
            <pc:docMk/>
            <pc:sldMk cId="0" sldId="264"/>
            <ac:grpSpMk id="59" creationId="{EEC12DEA-B68D-7F23-7820-9E72E13834ED}"/>
          </ac:grpSpMkLst>
        </pc:grpChg>
        <pc:grpChg chg="add mod">
          <ac:chgData name="Stanley, Isabel" userId="d6b018f4-4d59-4bd7-9ca0-291e7cc7312e" providerId="ADAL" clId="{B912977B-BEEA-4236-961B-6A3215C47227}" dt="2023-02-14T15:50:16.236" v="25291" actId="962"/>
          <ac:grpSpMkLst>
            <pc:docMk/>
            <pc:sldMk cId="0" sldId="264"/>
            <ac:grpSpMk id="60" creationId="{C2667536-DB9A-A557-F29C-B2F69C6A45AD}"/>
          </ac:grpSpMkLst>
        </pc:grpChg>
        <pc:grpChg chg="add mod">
          <ac:chgData name="Stanley, Isabel" userId="d6b018f4-4d59-4bd7-9ca0-291e7cc7312e" providerId="ADAL" clId="{B912977B-BEEA-4236-961B-6A3215C47227}" dt="2023-02-14T15:50:20.274" v="25305" actId="962"/>
          <ac:grpSpMkLst>
            <pc:docMk/>
            <pc:sldMk cId="0" sldId="264"/>
            <ac:grpSpMk id="61" creationId="{768F71F4-E179-EB53-BE1E-34AE00EF2AD1}"/>
          </ac:grpSpMkLst>
        </pc:grpChg>
        <pc:grpChg chg="add mod">
          <ac:chgData name="Stanley, Isabel" userId="d6b018f4-4d59-4bd7-9ca0-291e7cc7312e" providerId="ADAL" clId="{B912977B-BEEA-4236-961B-6A3215C47227}" dt="2023-02-14T15:50:25.004" v="25319" actId="962"/>
          <ac:grpSpMkLst>
            <pc:docMk/>
            <pc:sldMk cId="0" sldId="264"/>
            <ac:grpSpMk id="62" creationId="{79E01B79-D323-4F95-D8C6-74352BC423A7}"/>
          </ac:grpSpMkLst>
        </pc:grpChg>
      </pc:sldChg>
      <pc:sldChg chg="addSp delSp modSp mod">
        <pc:chgData name="Stanley, Isabel" userId="d6b018f4-4d59-4bd7-9ca0-291e7cc7312e" providerId="ADAL" clId="{B912977B-BEEA-4236-961B-6A3215C47227}" dt="2023-02-15T09:32:23.834" v="29643" actId="962"/>
        <pc:sldMkLst>
          <pc:docMk/>
          <pc:sldMk cId="0" sldId="265"/>
        </pc:sldMkLst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1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1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1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1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1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1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1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1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1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1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2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2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2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2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2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2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2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2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2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2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3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3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3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3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3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3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3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3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3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3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4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4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4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4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4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4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4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4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4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4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5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5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25.358" v="25367" actId="1076"/>
          <ac:spMkLst>
            <pc:docMk/>
            <pc:sldMk cId="0" sldId="265"/>
            <ac:spMk id="5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1:43.434" v="25330" actId="164"/>
          <ac:spMkLst>
            <pc:docMk/>
            <pc:sldMk cId="0" sldId="265"/>
            <ac:spMk id="5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3:05.515" v="25335" actId="164"/>
          <ac:spMkLst>
            <pc:docMk/>
            <pc:sldMk cId="0" sldId="265"/>
            <ac:spMk id="5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3:27.652" v="25342" actId="164"/>
          <ac:spMkLst>
            <pc:docMk/>
            <pc:sldMk cId="0" sldId="265"/>
            <ac:spMk id="5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52.836" v="25376" actId="164"/>
          <ac:spMkLst>
            <pc:docMk/>
            <pc:sldMk cId="0" sldId="265"/>
            <ac:spMk id="5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5:08.343" v="25382" actId="164"/>
          <ac:spMkLst>
            <pc:docMk/>
            <pc:sldMk cId="0" sldId="265"/>
            <ac:spMk id="5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5:20.347" v="25387" actId="164"/>
          <ac:spMkLst>
            <pc:docMk/>
            <pc:sldMk cId="0" sldId="265"/>
            <ac:spMk id="5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1:43.434" v="25330" actId="164"/>
          <ac:spMkLst>
            <pc:docMk/>
            <pc:sldMk cId="0" sldId="265"/>
            <ac:spMk id="5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3:05.515" v="25335" actId="164"/>
          <ac:spMkLst>
            <pc:docMk/>
            <pc:sldMk cId="0" sldId="265"/>
            <ac:spMk id="6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3:27.652" v="25342" actId="164"/>
          <ac:spMkLst>
            <pc:docMk/>
            <pc:sldMk cId="0" sldId="265"/>
            <ac:spMk id="6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5:08.343" v="25382" actId="164"/>
          <ac:spMkLst>
            <pc:docMk/>
            <pc:sldMk cId="0" sldId="265"/>
            <ac:spMk id="6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5:20.347" v="25387" actId="164"/>
          <ac:spMkLst>
            <pc:docMk/>
            <pc:sldMk cId="0" sldId="265"/>
            <ac:spMk id="6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1:43.434" v="25330" actId="164"/>
          <ac:spMkLst>
            <pc:docMk/>
            <pc:sldMk cId="0" sldId="265"/>
            <ac:spMk id="6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3:05.515" v="25335" actId="164"/>
          <ac:spMkLst>
            <pc:docMk/>
            <pc:sldMk cId="0" sldId="265"/>
            <ac:spMk id="6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3:27.652" v="25342" actId="164"/>
          <ac:spMkLst>
            <pc:docMk/>
            <pc:sldMk cId="0" sldId="265"/>
            <ac:spMk id="6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5:08.343" v="25382" actId="164"/>
          <ac:spMkLst>
            <pc:docMk/>
            <pc:sldMk cId="0" sldId="265"/>
            <ac:spMk id="6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5:20.347" v="25387" actId="164"/>
          <ac:spMkLst>
            <pc:docMk/>
            <pc:sldMk cId="0" sldId="265"/>
            <ac:spMk id="6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1:43.434" v="25330" actId="164"/>
          <ac:spMkLst>
            <pc:docMk/>
            <pc:sldMk cId="0" sldId="265"/>
            <ac:spMk id="6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3:05.515" v="25335" actId="164"/>
          <ac:spMkLst>
            <pc:docMk/>
            <pc:sldMk cId="0" sldId="265"/>
            <ac:spMk id="7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3:27.652" v="25342" actId="164"/>
          <ac:spMkLst>
            <pc:docMk/>
            <pc:sldMk cId="0" sldId="265"/>
            <ac:spMk id="7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52.836" v="25376" actId="164"/>
          <ac:spMkLst>
            <pc:docMk/>
            <pc:sldMk cId="0" sldId="265"/>
            <ac:spMk id="7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5:08.343" v="25382" actId="164"/>
          <ac:spMkLst>
            <pc:docMk/>
            <pc:sldMk cId="0" sldId="265"/>
            <ac:spMk id="7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5:20.347" v="25387" actId="164"/>
          <ac:spMkLst>
            <pc:docMk/>
            <pc:sldMk cId="0" sldId="265"/>
            <ac:spMk id="7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1:43.434" v="25330" actId="164"/>
          <ac:spMkLst>
            <pc:docMk/>
            <pc:sldMk cId="0" sldId="265"/>
            <ac:spMk id="7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3:05.515" v="25335" actId="164"/>
          <ac:spMkLst>
            <pc:docMk/>
            <pc:sldMk cId="0" sldId="265"/>
            <ac:spMk id="7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3:27.652" v="25342" actId="164"/>
          <ac:spMkLst>
            <pc:docMk/>
            <pc:sldMk cId="0" sldId="265"/>
            <ac:spMk id="7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4:52.836" v="25376" actId="164"/>
          <ac:spMkLst>
            <pc:docMk/>
            <pc:sldMk cId="0" sldId="265"/>
            <ac:spMk id="7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5:08.343" v="25382" actId="164"/>
          <ac:spMkLst>
            <pc:docMk/>
            <pc:sldMk cId="0" sldId="265"/>
            <ac:spMk id="7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5:20.347" v="25387" actId="164"/>
          <ac:spMkLst>
            <pc:docMk/>
            <pc:sldMk cId="0" sldId="265"/>
            <ac:spMk id="80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31:42.025" v="29630" actId="13244"/>
          <ac:spMkLst>
            <pc:docMk/>
            <pc:sldMk cId="0" sldId="265"/>
            <ac:spMk id="81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32:16.525" v="29637" actId="164"/>
          <ac:spMkLst>
            <pc:docMk/>
            <pc:sldMk cId="0" sldId="265"/>
            <ac:spMk id="9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6:11.398" v="25418"/>
          <ac:spMkLst>
            <pc:docMk/>
            <pc:sldMk cId="0" sldId="265"/>
            <ac:spMk id="93" creationId="{00000000-0000-0000-0000-000000000000}"/>
          </ac:spMkLst>
        </pc:spChg>
        <pc:spChg chg="add mod">
          <ac:chgData name="Stanley, Isabel" userId="d6b018f4-4d59-4bd7-9ca0-291e7cc7312e" providerId="ADAL" clId="{B912977B-BEEA-4236-961B-6A3215C47227}" dt="2023-02-14T15:54:52.836" v="25376" actId="164"/>
          <ac:spMkLst>
            <pc:docMk/>
            <pc:sldMk cId="0" sldId="265"/>
            <ac:spMk id="97" creationId="{1071F2AA-A22B-63F1-02BC-B9F8207897F3}"/>
          </ac:spMkLst>
        </pc:spChg>
        <pc:spChg chg="add mod">
          <ac:chgData name="Stanley, Isabel" userId="d6b018f4-4d59-4bd7-9ca0-291e7cc7312e" providerId="ADAL" clId="{B912977B-BEEA-4236-961B-6A3215C47227}" dt="2023-02-14T15:54:52.836" v="25376" actId="164"/>
          <ac:spMkLst>
            <pc:docMk/>
            <pc:sldMk cId="0" sldId="265"/>
            <ac:spMk id="98" creationId="{A936490D-F44D-C2D9-766D-414E868BBF0E}"/>
          </ac:spMkLst>
        </pc:spChg>
        <pc:grpChg chg="add del mod">
          <ac:chgData name="Stanley, Isabel" userId="d6b018f4-4d59-4bd7-9ca0-291e7cc7312e" providerId="ADAL" clId="{B912977B-BEEA-4236-961B-6A3215C47227}" dt="2023-02-15T09:31:56.470" v="29635" actId="14100"/>
          <ac:grpSpMkLst>
            <pc:docMk/>
            <pc:sldMk cId="0" sldId="265"/>
            <ac:grpSpMk id="2" creationId="{00000000-0000-0000-0000-000000000000}"/>
          </ac:grpSpMkLst>
        </pc:grpChg>
        <pc:grpChg chg="mod ord">
          <ac:chgData name="Stanley, Isabel" userId="d6b018f4-4d59-4bd7-9ca0-291e7cc7312e" providerId="ADAL" clId="{B912977B-BEEA-4236-961B-6A3215C47227}" dt="2023-02-15T09:32:16.525" v="29637" actId="164"/>
          <ac:grpSpMkLst>
            <pc:docMk/>
            <pc:sldMk cId="0" sldId="265"/>
            <ac:grpSpMk id="82" creationId="{00000000-0000-0000-0000-000000000000}"/>
          </ac:grpSpMkLst>
        </pc:grpChg>
        <pc:grpChg chg="add mod">
          <ac:chgData name="Stanley, Isabel" userId="d6b018f4-4d59-4bd7-9ca0-291e7cc7312e" providerId="ADAL" clId="{B912977B-BEEA-4236-961B-6A3215C47227}" dt="2023-02-14T15:56:17.860" v="25428" actId="962"/>
          <ac:grpSpMkLst>
            <pc:docMk/>
            <pc:sldMk cId="0" sldId="265"/>
            <ac:grpSpMk id="94" creationId="{A66B774C-D6DC-21FD-9901-48771CF72FFF}"/>
          </ac:grpSpMkLst>
        </pc:grpChg>
        <pc:grpChg chg="add mod">
          <ac:chgData name="Stanley, Isabel" userId="d6b018f4-4d59-4bd7-9ca0-291e7cc7312e" providerId="ADAL" clId="{B912977B-BEEA-4236-961B-6A3215C47227}" dt="2023-02-14T15:56:24.266" v="25452" actId="962"/>
          <ac:grpSpMkLst>
            <pc:docMk/>
            <pc:sldMk cId="0" sldId="265"/>
            <ac:grpSpMk id="95" creationId="{4F9B1E71-8FFE-34B6-E608-43FD7A9DCCF4}"/>
          </ac:grpSpMkLst>
        </pc:grpChg>
        <pc:grpChg chg="add mod">
          <ac:chgData name="Stanley, Isabel" userId="d6b018f4-4d59-4bd7-9ca0-291e7cc7312e" providerId="ADAL" clId="{B912977B-BEEA-4236-961B-6A3215C47227}" dt="2023-02-14T15:56:28.948" v="25476" actId="962"/>
          <ac:grpSpMkLst>
            <pc:docMk/>
            <pc:sldMk cId="0" sldId="265"/>
            <ac:grpSpMk id="96" creationId="{8B4C50DE-333B-6180-7C2B-636BDAFE624B}"/>
          </ac:grpSpMkLst>
        </pc:grpChg>
        <pc:grpChg chg="add mod">
          <ac:chgData name="Stanley, Isabel" userId="d6b018f4-4d59-4bd7-9ca0-291e7cc7312e" providerId="ADAL" clId="{B912977B-BEEA-4236-961B-6A3215C47227}" dt="2023-02-14T15:56:34.428" v="25486" actId="962"/>
          <ac:grpSpMkLst>
            <pc:docMk/>
            <pc:sldMk cId="0" sldId="265"/>
            <ac:grpSpMk id="99" creationId="{FB2C97BF-B0CE-342E-8389-C6613B2B5366}"/>
          </ac:grpSpMkLst>
        </pc:grpChg>
        <pc:grpChg chg="add mod">
          <ac:chgData name="Stanley, Isabel" userId="d6b018f4-4d59-4bd7-9ca0-291e7cc7312e" providerId="ADAL" clId="{B912977B-BEEA-4236-961B-6A3215C47227}" dt="2023-02-14T15:56:39.878" v="25500" actId="962"/>
          <ac:grpSpMkLst>
            <pc:docMk/>
            <pc:sldMk cId="0" sldId="265"/>
            <ac:grpSpMk id="100" creationId="{5BEFD6A4-A868-F7B9-A595-F91EF0680BE4}"/>
          </ac:grpSpMkLst>
        </pc:grpChg>
        <pc:grpChg chg="add mod">
          <ac:chgData name="Stanley, Isabel" userId="d6b018f4-4d59-4bd7-9ca0-291e7cc7312e" providerId="ADAL" clId="{B912977B-BEEA-4236-961B-6A3215C47227}" dt="2023-02-14T15:56:45.482" v="25514" actId="962"/>
          <ac:grpSpMkLst>
            <pc:docMk/>
            <pc:sldMk cId="0" sldId="265"/>
            <ac:grpSpMk id="101" creationId="{15F8E506-578F-1C22-0E4F-1C712E9BF490}"/>
          </ac:grpSpMkLst>
        </pc:grpChg>
        <pc:grpChg chg="add mod">
          <ac:chgData name="Stanley, Isabel" userId="d6b018f4-4d59-4bd7-9ca0-291e7cc7312e" providerId="ADAL" clId="{B912977B-BEEA-4236-961B-6A3215C47227}" dt="2023-02-15T09:32:23.834" v="29643" actId="962"/>
          <ac:grpSpMkLst>
            <pc:docMk/>
            <pc:sldMk cId="0" sldId="265"/>
            <ac:grpSpMk id="102" creationId="{F592D168-D34A-6AF0-CE9A-AC614ED29A42}"/>
          </ac:grpSpMkLst>
        </pc:grpChg>
        <pc:picChg chg="mod modCrop">
          <ac:chgData name="Stanley, Isabel" userId="d6b018f4-4d59-4bd7-9ca0-291e7cc7312e" providerId="ADAL" clId="{B912977B-BEEA-4236-961B-6A3215C47227}" dt="2023-02-15T09:32:03.229" v="29636" actId="732"/>
          <ac:picMkLst>
            <pc:docMk/>
            <pc:sldMk cId="0" sldId="265"/>
            <ac:picMk id="3" creationId="{00000000-0000-0000-0000-000000000000}"/>
          </ac:picMkLst>
        </pc:picChg>
      </pc:sldChg>
      <pc:sldChg chg="addSp modSp mod">
        <pc:chgData name="Stanley, Isabel" userId="d6b018f4-4d59-4bd7-9ca0-291e7cc7312e" providerId="ADAL" clId="{B912977B-BEEA-4236-961B-6A3215C47227}" dt="2023-02-14T16:32:52.084" v="26403" actId="962"/>
        <pc:sldMkLst>
          <pc:docMk/>
          <pc:sldMk cId="0" sldId="266"/>
        </pc:sldMkLst>
        <pc:spChg chg="mod">
          <ac:chgData name="Stanley, Isabel" userId="d6b018f4-4d59-4bd7-9ca0-291e7cc7312e" providerId="ADAL" clId="{B912977B-BEEA-4236-961B-6A3215C47227}" dt="2023-02-14T16:26:42.147" v="26181" actId="164"/>
          <ac:spMkLst>
            <pc:docMk/>
            <pc:sldMk cId="0" sldId="266"/>
            <ac:spMk id="2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1:07.489" v="26296" actId="164"/>
          <ac:spMkLst>
            <pc:docMk/>
            <pc:sldMk cId="0" sldId="266"/>
            <ac:spMk id="2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1:49.849" v="26311" actId="164"/>
          <ac:spMkLst>
            <pc:docMk/>
            <pc:sldMk cId="0" sldId="266"/>
            <ac:spMk id="3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2:05.249" v="26316" actId="164"/>
          <ac:spMkLst>
            <pc:docMk/>
            <pc:sldMk cId="0" sldId="266"/>
            <ac:spMk id="3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26:42.147" v="26181" actId="164"/>
          <ac:spMkLst>
            <pc:docMk/>
            <pc:sldMk cId="0" sldId="266"/>
            <ac:spMk id="3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1:07.489" v="26296" actId="164"/>
          <ac:spMkLst>
            <pc:docMk/>
            <pc:sldMk cId="0" sldId="266"/>
            <ac:spMk id="3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1:49.849" v="26311" actId="164"/>
          <ac:spMkLst>
            <pc:docMk/>
            <pc:sldMk cId="0" sldId="266"/>
            <ac:spMk id="3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2:05.249" v="26316" actId="164"/>
          <ac:spMkLst>
            <pc:docMk/>
            <pc:sldMk cId="0" sldId="266"/>
            <ac:spMk id="3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26:42.147" v="26181" actId="164"/>
          <ac:spMkLst>
            <pc:docMk/>
            <pc:sldMk cId="0" sldId="266"/>
            <ac:spMk id="3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27:56.468" v="26208" actId="164"/>
          <ac:spMkLst>
            <pc:docMk/>
            <pc:sldMk cId="0" sldId="266"/>
            <ac:spMk id="3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1:49.849" v="26311" actId="164"/>
          <ac:spMkLst>
            <pc:docMk/>
            <pc:sldMk cId="0" sldId="266"/>
            <ac:spMk id="3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2:05.249" v="26316" actId="164"/>
          <ac:spMkLst>
            <pc:docMk/>
            <pc:sldMk cId="0" sldId="266"/>
            <ac:spMk id="3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26:42.147" v="26181" actId="164"/>
          <ac:spMkLst>
            <pc:docMk/>
            <pc:sldMk cId="0" sldId="266"/>
            <ac:spMk id="4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27:56.468" v="26208" actId="164"/>
          <ac:spMkLst>
            <pc:docMk/>
            <pc:sldMk cId="0" sldId="266"/>
            <ac:spMk id="4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29:55.774" v="26268" actId="164"/>
          <ac:spMkLst>
            <pc:docMk/>
            <pc:sldMk cId="0" sldId="266"/>
            <ac:spMk id="4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1:07.489" v="26296" actId="164"/>
          <ac:spMkLst>
            <pc:docMk/>
            <pc:sldMk cId="0" sldId="266"/>
            <ac:spMk id="4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1:49.849" v="26311" actId="164"/>
          <ac:spMkLst>
            <pc:docMk/>
            <pc:sldMk cId="0" sldId="266"/>
            <ac:spMk id="4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2:05.249" v="26316" actId="164"/>
          <ac:spMkLst>
            <pc:docMk/>
            <pc:sldMk cId="0" sldId="266"/>
            <ac:spMk id="4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26:42.147" v="26181" actId="164"/>
          <ac:spMkLst>
            <pc:docMk/>
            <pc:sldMk cId="0" sldId="266"/>
            <ac:spMk id="4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27:56.468" v="26208" actId="164"/>
          <ac:spMkLst>
            <pc:docMk/>
            <pc:sldMk cId="0" sldId="266"/>
            <ac:spMk id="4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2:05.249" v="26316" actId="164"/>
          <ac:spMkLst>
            <pc:docMk/>
            <pc:sldMk cId="0" sldId="266"/>
            <ac:spMk id="4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26:02.620" v="26172" actId="13244"/>
          <ac:spMkLst>
            <pc:docMk/>
            <pc:sldMk cId="0" sldId="266"/>
            <ac:spMk id="4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2:11.912" v="26317" actId="164"/>
          <ac:spMkLst>
            <pc:docMk/>
            <pc:sldMk cId="0" sldId="266"/>
            <ac:spMk id="5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2:11.912" v="26317" actId="164"/>
          <ac:spMkLst>
            <pc:docMk/>
            <pc:sldMk cId="0" sldId="266"/>
            <ac:spMk id="5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2:11.912" v="26317" actId="164"/>
          <ac:spMkLst>
            <pc:docMk/>
            <pc:sldMk cId="0" sldId="266"/>
            <ac:spMk id="5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2:11.912" v="26317" actId="164"/>
          <ac:spMkLst>
            <pc:docMk/>
            <pc:sldMk cId="0" sldId="266"/>
            <ac:spMk id="57" creationId="{00000000-0000-0000-0000-000000000000}"/>
          </ac:spMkLst>
        </pc:spChg>
        <pc:spChg chg="add mod">
          <ac:chgData name="Stanley, Isabel" userId="d6b018f4-4d59-4bd7-9ca0-291e7cc7312e" providerId="ADAL" clId="{B912977B-BEEA-4236-961B-6A3215C47227}" dt="2023-02-14T16:27:56.468" v="26208" actId="164"/>
          <ac:spMkLst>
            <pc:docMk/>
            <pc:sldMk cId="0" sldId="266"/>
            <ac:spMk id="59" creationId="{E0427973-1C5A-CD50-3C7A-3797CC2BF279}"/>
          </ac:spMkLst>
        </pc:spChg>
        <pc:spChg chg="add mod">
          <ac:chgData name="Stanley, Isabel" userId="d6b018f4-4d59-4bd7-9ca0-291e7cc7312e" providerId="ADAL" clId="{B912977B-BEEA-4236-961B-6A3215C47227}" dt="2023-02-14T16:27:56.468" v="26208" actId="164"/>
          <ac:spMkLst>
            <pc:docMk/>
            <pc:sldMk cId="0" sldId="266"/>
            <ac:spMk id="60" creationId="{D2D2153E-65BF-4A05-CA4F-C13A3886A0BD}"/>
          </ac:spMkLst>
        </pc:spChg>
        <pc:spChg chg="add mod">
          <ac:chgData name="Stanley, Isabel" userId="d6b018f4-4d59-4bd7-9ca0-291e7cc7312e" providerId="ADAL" clId="{B912977B-BEEA-4236-961B-6A3215C47227}" dt="2023-02-14T16:29:55.774" v="26268" actId="164"/>
          <ac:spMkLst>
            <pc:docMk/>
            <pc:sldMk cId="0" sldId="266"/>
            <ac:spMk id="62" creationId="{BCC1B290-793D-7566-281F-D6269F598E29}"/>
          </ac:spMkLst>
        </pc:spChg>
        <pc:spChg chg="add mod">
          <ac:chgData name="Stanley, Isabel" userId="d6b018f4-4d59-4bd7-9ca0-291e7cc7312e" providerId="ADAL" clId="{B912977B-BEEA-4236-961B-6A3215C47227}" dt="2023-02-14T16:29:55.774" v="26268" actId="164"/>
          <ac:spMkLst>
            <pc:docMk/>
            <pc:sldMk cId="0" sldId="266"/>
            <ac:spMk id="63" creationId="{18AE5CF3-C48B-00DC-0C4F-2187D4082A56}"/>
          </ac:spMkLst>
        </pc:spChg>
        <pc:spChg chg="add mod">
          <ac:chgData name="Stanley, Isabel" userId="d6b018f4-4d59-4bd7-9ca0-291e7cc7312e" providerId="ADAL" clId="{B912977B-BEEA-4236-961B-6A3215C47227}" dt="2023-02-14T16:29:55.774" v="26268" actId="164"/>
          <ac:spMkLst>
            <pc:docMk/>
            <pc:sldMk cId="0" sldId="266"/>
            <ac:spMk id="64" creationId="{BE5FD9DC-7B01-7ABD-481C-167BDF4C6555}"/>
          </ac:spMkLst>
        </pc:spChg>
        <pc:spChg chg="add mod">
          <ac:chgData name="Stanley, Isabel" userId="d6b018f4-4d59-4bd7-9ca0-291e7cc7312e" providerId="ADAL" clId="{B912977B-BEEA-4236-961B-6A3215C47227}" dt="2023-02-14T16:29:55.774" v="26268" actId="164"/>
          <ac:spMkLst>
            <pc:docMk/>
            <pc:sldMk cId="0" sldId="266"/>
            <ac:spMk id="65" creationId="{A08E9F52-5401-40D4-B366-0F286CE16FF2}"/>
          </ac:spMkLst>
        </pc:spChg>
        <pc:spChg chg="add mod">
          <ac:chgData name="Stanley, Isabel" userId="d6b018f4-4d59-4bd7-9ca0-291e7cc7312e" providerId="ADAL" clId="{B912977B-BEEA-4236-961B-6A3215C47227}" dt="2023-02-14T16:31:07.489" v="26296" actId="164"/>
          <ac:spMkLst>
            <pc:docMk/>
            <pc:sldMk cId="0" sldId="266"/>
            <ac:spMk id="67" creationId="{927C7FFC-AB3E-14E8-9F05-5F14DBA5D634}"/>
          </ac:spMkLst>
        </pc:spChg>
        <pc:spChg chg="add mod">
          <ac:chgData name="Stanley, Isabel" userId="d6b018f4-4d59-4bd7-9ca0-291e7cc7312e" providerId="ADAL" clId="{B912977B-BEEA-4236-961B-6A3215C47227}" dt="2023-02-14T16:31:07.489" v="26296" actId="164"/>
          <ac:spMkLst>
            <pc:docMk/>
            <pc:sldMk cId="0" sldId="266"/>
            <ac:spMk id="68" creationId="{0D77F951-6A8D-7728-CC69-8551A7838CAB}"/>
          </ac:spMkLst>
        </pc:spChg>
        <pc:spChg chg="add mod">
          <ac:chgData name="Stanley, Isabel" userId="d6b018f4-4d59-4bd7-9ca0-291e7cc7312e" providerId="ADAL" clId="{B912977B-BEEA-4236-961B-6A3215C47227}" dt="2023-02-14T16:31:49.849" v="26311" actId="164"/>
          <ac:spMkLst>
            <pc:docMk/>
            <pc:sldMk cId="0" sldId="266"/>
            <ac:spMk id="70" creationId="{5FCB6FCC-B194-6D09-3C88-112F4BB2497A}"/>
          </ac:spMkLst>
        </pc:spChg>
        <pc:grpChg chg="mod">
          <ac:chgData name="Stanley, Isabel" userId="d6b018f4-4d59-4bd7-9ca0-291e7cc7312e" providerId="ADAL" clId="{B912977B-BEEA-4236-961B-6A3215C47227}" dt="2023-02-14T16:32:05.249" v="26316" actId="164"/>
          <ac:grpSpMkLst>
            <pc:docMk/>
            <pc:sldMk cId="0" sldId="266"/>
            <ac:grpSpMk id="25" creationId="{00000000-0000-0000-0000-000000000000}"/>
          </ac:grpSpMkLst>
        </pc:grpChg>
        <pc:grpChg chg="add mod">
          <ac:chgData name="Stanley, Isabel" userId="d6b018f4-4d59-4bd7-9ca0-291e7cc7312e" providerId="ADAL" clId="{B912977B-BEEA-4236-961B-6A3215C47227}" dt="2023-02-14T16:32:17.726" v="26327" actId="962"/>
          <ac:grpSpMkLst>
            <pc:docMk/>
            <pc:sldMk cId="0" sldId="266"/>
            <ac:grpSpMk id="58" creationId="{7618A745-D742-4632-8ACB-11A967C7D0AD}"/>
          </ac:grpSpMkLst>
        </pc:grpChg>
        <pc:grpChg chg="add mod">
          <ac:chgData name="Stanley, Isabel" userId="d6b018f4-4d59-4bd7-9ca0-291e7cc7312e" providerId="ADAL" clId="{B912977B-BEEA-4236-961B-6A3215C47227}" dt="2023-02-14T16:32:21.704" v="26335" actId="962"/>
          <ac:grpSpMkLst>
            <pc:docMk/>
            <pc:sldMk cId="0" sldId="266"/>
            <ac:grpSpMk id="61" creationId="{9722AA07-1C25-D9E3-08C9-400194D5B535}"/>
          </ac:grpSpMkLst>
        </pc:grpChg>
        <pc:grpChg chg="add mod">
          <ac:chgData name="Stanley, Isabel" userId="d6b018f4-4d59-4bd7-9ca0-291e7cc7312e" providerId="ADAL" clId="{B912977B-BEEA-4236-961B-6A3215C47227}" dt="2023-02-14T16:32:27.424" v="26359" actId="962"/>
          <ac:grpSpMkLst>
            <pc:docMk/>
            <pc:sldMk cId="0" sldId="266"/>
            <ac:grpSpMk id="66" creationId="{96A17A51-FA12-8CDD-CB0C-20766904EE64}"/>
          </ac:grpSpMkLst>
        </pc:grpChg>
        <pc:grpChg chg="add mod">
          <ac:chgData name="Stanley, Isabel" userId="d6b018f4-4d59-4bd7-9ca0-291e7cc7312e" providerId="ADAL" clId="{B912977B-BEEA-4236-961B-6A3215C47227}" dt="2023-02-14T16:32:35.612" v="26369" actId="962"/>
          <ac:grpSpMkLst>
            <pc:docMk/>
            <pc:sldMk cId="0" sldId="266"/>
            <ac:grpSpMk id="69" creationId="{05CF10EC-6386-AB31-0F09-DA08E097E07C}"/>
          </ac:grpSpMkLst>
        </pc:grpChg>
        <pc:grpChg chg="add mod">
          <ac:chgData name="Stanley, Isabel" userId="d6b018f4-4d59-4bd7-9ca0-291e7cc7312e" providerId="ADAL" clId="{B912977B-BEEA-4236-961B-6A3215C47227}" dt="2023-02-14T16:32:40.035" v="26383" actId="962"/>
          <ac:grpSpMkLst>
            <pc:docMk/>
            <pc:sldMk cId="0" sldId="266"/>
            <ac:grpSpMk id="71" creationId="{5C5C90B4-F099-3D52-7629-44EB0A3CDF68}"/>
          </ac:grpSpMkLst>
        </pc:grpChg>
        <pc:grpChg chg="add mod">
          <ac:chgData name="Stanley, Isabel" userId="d6b018f4-4d59-4bd7-9ca0-291e7cc7312e" providerId="ADAL" clId="{B912977B-BEEA-4236-961B-6A3215C47227}" dt="2023-02-14T16:32:47.339" v="26397" actId="962"/>
          <ac:grpSpMkLst>
            <pc:docMk/>
            <pc:sldMk cId="0" sldId="266"/>
            <ac:grpSpMk id="72" creationId="{3AD36E6B-413C-9A7C-BD3D-DC874DF4FEAD}"/>
          </ac:grpSpMkLst>
        </pc:grpChg>
        <pc:grpChg chg="add mod">
          <ac:chgData name="Stanley, Isabel" userId="d6b018f4-4d59-4bd7-9ca0-291e7cc7312e" providerId="ADAL" clId="{B912977B-BEEA-4236-961B-6A3215C47227}" dt="2023-02-14T16:32:52.084" v="26403" actId="962"/>
          <ac:grpSpMkLst>
            <pc:docMk/>
            <pc:sldMk cId="0" sldId="266"/>
            <ac:grpSpMk id="73" creationId="{BCB076E4-B3CD-5A10-C8F3-ED4120AE7DF6}"/>
          </ac:grpSpMkLst>
        </pc:grpChg>
        <pc:picChg chg="mod">
          <ac:chgData name="Stanley, Isabel" userId="d6b018f4-4d59-4bd7-9ca0-291e7cc7312e" providerId="ADAL" clId="{B912977B-BEEA-4236-961B-6A3215C47227}" dt="2023-02-14T16:26:42.147" v="26181" actId="164"/>
          <ac:picMkLst>
            <pc:docMk/>
            <pc:sldMk cId="0" sldId="266"/>
            <ac:picMk id="2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27:56.468" v="26208" actId="164"/>
          <ac:picMkLst>
            <pc:docMk/>
            <pc:sldMk cId="0" sldId="266"/>
            <ac:picMk id="3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29:55.774" v="26268" actId="164"/>
          <ac:picMkLst>
            <pc:docMk/>
            <pc:sldMk cId="0" sldId="266"/>
            <ac:picMk id="4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31:07.489" v="26296" actId="164"/>
          <ac:picMkLst>
            <pc:docMk/>
            <pc:sldMk cId="0" sldId="266"/>
            <ac:picMk id="5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31:49.849" v="26311" actId="164"/>
          <ac:picMkLst>
            <pc:docMk/>
            <pc:sldMk cId="0" sldId="266"/>
            <ac:picMk id="6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32:05.249" v="26316" actId="164"/>
          <ac:picMkLst>
            <pc:docMk/>
            <pc:sldMk cId="0" sldId="266"/>
            <ac:picMk id="7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26:42.147" v="26181" actId="164"/>
          <ac:picMkLst>
            <pc:docMk/>
            <pc:sldMk cId="0" sldId="266"/>
            <ac:picMk id="8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27:56.468" v="26208" actId="164"/>
          <ac:picMkLst>
            <pc:docMk/>
            <pc:sldMk cId="0" sldId="266"/>
            <ac:picMk id="9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29:55.774" v="26268" actId="164"/>
          <ac:picMkLst>
            <pc:docMk/>
            <pc:sldMk cId="0" sldId="266"/>
            <ac:picMk id="10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31:07.489" v="26296" actId="164"/>
          <ac:picMkLst>
            <pc:docMk/>
            <pc:sldMk cId="0" sldId="266"/>
            <ac:picMk id="11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31:49.849" v="26311" actId="164"/>
          <ac:picMkLst>
            <pc:docMk/>
            <pc:sldMk cId="0" sldId="266"/>
            <ac:picMk id="12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32:05.249" v="26316" actId="164"/>
          <ac:picMkLst>
            <pc:docMk/>
            <pc:sldMk cId="0" sldId="266"/>
            <ac:picMk id="13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26:42.147" v="26181" actId="164"/>
          <ac:picMkLst>
            <pc:docMk/>
            <pc:sldMk cId="0" sldId="266"/>
            <ac:picMk id="14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27:56.468" v="26208" actId="164"/>
          <ac:picMkLst>
            <pc:docMk/>
            <pc:sldMk cId="0" sldId="266"/>
            <ac:picMk id="15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29:55.774" v="26268" actId="164"/>
          <ac:picMkLst>
            <pc:docMk/>
            <pc:sldMk cId="0" sldId="266"/>
            <ac:picMk id="16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31:07.489" v="26296" actId="164"/>
          <ac:picMkLst>
            <pc:docMk/>
            <pc:sldMk cId="0" sldId="266"/>
            <ac:picMk id="17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31:49.849" v="26311" actId="164"/>
          <ac:picMkLst>
            <pc:docMk/>
            <pc:sldMk cId="0" sldId="266"/>
            <ac:picMk id="18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32:05.249" v="26316" actId="164"/>
          <ac:picMkLst>
            <pc:docMk/>
            <pc:sldMk cId="0" sldId="266"/>
            <ac:picMk id="19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26:42.147" v="26181" actId="164"/>
          <ac:picMkLst>
            <pc:docMk/>
            <pc:sldMk cId="0" sldId="266"/>
            <ac:picMk id="20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27:56.468" v="26208" actId="164"/>
          <ac:picMkLst>
            <pc:docMk/>
            <pc:sldMk cId="0" sldId="266"/>
            <ac:picMk id="21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29:55.774" v="26268" actId="164"/>
          <ac:picMkLst>
            <pc:docMk/>
            <pc:sldMk cId="0" sldId="266"/>
            <ac:picMk id="22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31:07.489" v="26296" actId="164"/>
          <ac:picMkLst>
            <pc:docMk/>
            <pc:sldMk cId="0" sldId="266"/>
            <ac:picMk id="23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31:49.849" v="26311" actId="164"/>
          <ac:picMkLst>
            <pc:docMk/>
            <pc:sldMk cId="0" sldId="266"/>
            <ac:picMk id="24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32:11.912" v="26317" actId="164"/>
          <ac:picMkLst>
            <pc:docMk/>
            <pc:sldMk cId="0" sldId="266"/>
            <ac:picMk id="50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32:11.912" v="26317" actId="164"/>
          <ac:picMkLst>
            <pc:docMk/>
            <pc:sldMk cId="0" sldId="266"/>
            <ac:picMk id="52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32:11.912" v="26317" actId="164"/>
          <ac:picMkLst>
            <pc:docMk/>
            <pc:sldMk cId="0" sldId="266"/>
            <ac:picMk id="54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32:11.912" v="26317" actId="164"/>
          <ac:picMkLst>
            <pc:docMk/>
            <pc:sldMk cId="0" sldId="266"/>
            <ac:picMk id="56" creationId="{00000000-0000-0000-0000-000000000000}"/>
          </ac:picMkLst>
        </pc:picChg>
      </pc:sldChg>
      <pc:sldChg chg="addSp delSp modSp mod">
        <pc:chgData name="Stanley, Isabel" userId="d6b018f4-4d59-4bd7-9ca0-291e7cc7312e" providerId="ADAL" clId="{B912977B-BEEA-4236-961B-6A3215C47227}" dt="2023-02-14T16:37:22.328" v="26596" actId="962"/>
        <pc:sldMkLst>
          <pc:docMk/>
          <pc:sldMk cId="0" sldId="270"/>
        </pc:sldMkLst>
        <pc:spChg chg="mod">
          <ac:chgData name="Stanley, Isabel" userId="d6b018f4-4d59-4bd7-9ca0-291e7cc7312e" providerId="ADAL" clId="{B912977B-BEEA-4236-961B-6A3215C47227}" dt="2023-02-14T16:34:52.845" v="26418" actId="164"/>
          <ac:spMkLst>
            <pc:docMk/>
            <pc:sldMk cId="0" sldId="270"/>
            <ac:spMk id="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5:40.110" v="26431" actId="164"/>
          <ac:spMkLst>
            <pc:docMk/>
            <pc:sldMk cId="0" sldId="270"/>
            <ac:spMk id="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19.025" v="26444" actId="164"/>
          <ac:spMkLst>
            <pc:docMk/>
            <pc:sldMk cId="0" sldId="270"/>
            <ac:spMk id="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44.719" v="26451" actId="164"/>
          <ac:spMkLst>
            <pc:docMk/>
            <pc:sldMk cId="0" sldId="270"/>
            <ac:spMk id="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4:52.845" v="26418" actId="164"/>
          <ac:spMkLst>
            <pc:docMk/>
            <pc:sldMk cId="0" sldId="270"/>
            <ac:spMk id="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5:40.110" v="26431" actId="164"/>
          <ac:spMkLst>
            <pc:docMk/>
            <pc:sldMk cId="0" sldId="270"/>
            <ac:spMk id="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19.025" v="26444" actId="164"/>
          <ac:spMkLst>
            <pc:docMk/>
            <pc:sldMk cId="0" sldId="270"/>
            <ac:spMk id="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44.719" v="26451" actId="164"/>
          <ac:spMkLst>
            <pc:docMk/>
            <pc:sldMk cId="0" sldId="270"/>
            <ac:spMk id="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4:52.845" v="26418" actId="164"/>
          <ac:spMkLst>
            <pc:docMk/>
            <pc:sldMk cId="0" sldId="270"/>
            <ac:spMk id="1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5:40.110" v="26431" actId="164"/>
          <ac:spMkLst>
            <pc:docMk/>
            <pc:sldMk cId="0" sldId="270"/>
            <ac:spMk id="1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19.025" v="26444" actId="164"/>
          <ac:spMkLst>
            <pc:docMk/>
            <pc:sldMk cId="0" sldId="270"/>
            <ac:spMk id="1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44.719" v="26451" actId="164"/>
          <ac:spMkLst>
            <pc:docMk/>
            <pc:sldMk cId="0" sldId="270"/>
            <ac:spMk id="1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4:52.845" v="26418" actId="164"/>
          <ac:spMkLst>
            <pc:docMk/>
            <pc:sldMk cId="0" sldId="270"/>
            <ac:spMk id="1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5:40.110" v="26431" actId="164"/>
          <ac:spMkLst>
            <pc:docMk/>
            <pc:sldMk cId="0" sldId="270"/>
            <ac:spMk id="1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19.025" v="26444" actId="164"/>
          <ac:spMkLst>
            <pc:docMk/>
            <pc:sldMk cId="0" sldId="270"/>
            <ac:spMk id="1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44.719" v="26451" actId="164"/>
          <ac:spMkLst>
            <pc:docMk/>
            <pc:sldMk cId="0" sldId="270"/>
            <ac:spMk id="1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4:52.845" v="26418" actId="164"/>
          <ac:spMkLst>
            <pc:docMk/>
            <pc:sldMk cId="0" sldId="270"/>
            <ac:spMk id="1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5:40.110" v="26431" actId="164"/>
          <ac:spMkLst>
            <pc:docMk/>
            <pc:sldMk cId="0" sldId="270"/>
            <ac:spMk id="1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19.025" v="26444" actId="164"/>
          <ac:spMkLst>
            <pc:docMk/>
            <pc:sldMk cId="0" sldId="270"/>
            <ac:spMk id="2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44.719" v="26451" actId="164"/>
          <ac:spMkLst>
            <pc:docMk/>
            <pc:sldMk cId="0" sldId="270"/>
            <ac:spMk id="2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4:52.845" v="26418" actId="164"/>
          <ac:spMkLst>
            <pc:docMk/>
            <pc:sldMk cId="0" sldId="270"/>
            <ac:spMk id="2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5:40.110" v="26431" actId="164"/>
          <ac:spMkLst>
            <pc:docMk/>
            <pc:sldMk cId="0" sldId="270"/>
            <ac:spMk id="2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19.025" v="26444" actId="164"/>
          <ac:spMkLst>
            <pc:docMk/>
            <pc:sldMk cId="0" sldId="270"/>
            <ac:spMk id="2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4:52.845" v="26418" actId="164"/>
          <ac:spMkLst>
            <pc:docMk/>
            <pc:sldMk cId="0" sldId="270"/>
            <ac:spMk id="2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5:40.110" v="26431" actId="164"/>
          <ac:spMkLst>
            <pc:docMk/>
            <pc:sldMk cId="0" sldId="270"/>
            <ac:spMk id="2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19.025" v="26444" actId="164"/>
          <ac:spMkLst>
            <pc:docMk/>
            <pc:sldMk cId="0" sldId="270"/>
            <ac:spMk id="3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44.719" v="26451" actId="164"/>
          <ac:spMkLst>
            <pc:docMk/>
            <pc:sldMk cId="0" sldId="270"/>
            <ac:spMk id="3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4:52.845" v="26418" actId="164"/>
          <ac:spMkLst>
            <pc:docMk/>
            <pc:sldMk cId="0" sldId="270"/>
            <ac:spMk id="3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5:40.110" v="26431" actId="164"/>
          <ac:spMkLst>
            <pc:docMk/>
            <pc:sldMk cId="0" sldId="270"/>
            <ac:spMk id="3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19.025" v="26444" actId="164"/>
          <ac:spMkLst>
            <pc:docMk/>
            <pc:sldMk cId="0" sldId="270"/>
            <ac:spMk id="3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44.719" v="26451" actId="164"/>
          <ac:spMkLst>
            <pc:docMk/>
            <pc:sldMk cId="0" sldId="270"/>
            <ac:spMk id="3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4:52.845" v="26418" actId="164"/>
          <ac:spMkLst>
            <pc:docMk/>
            <pc:sldMk cId="0" sldId="270"/>
            <ac:spMk id="3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5:40.110" v="26431" actId="164"/>
          <ac:spMkLst>
            <pc:docMk/>
            <pc:sldMk cId="0" sldId="270"/>
            <ac:spMk id="3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19.025" v="26444" actId="164"/>
          <ac:spMkLst>
            <pc:docMk/>
            <pc:sldMk cId="0" sldId="270"/>
            <ac:spMk id="3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44.719" v="26451" actId="164"/>
          <ac:spMkLst>
            <pc:docMk/>
            <pc:sldMk cId="0" sldId="270"/>
            <ac:spMk id="3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4:52.845" v="26418" actId="164"/>
          <ac:spMkLst>
            <pc:docMk/>
            <pc:sldMk cId="0" sldId="270"/>
            <ac:spMk id="4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5:40.110" v="26431" actId="164"/>
          <ac:spMkLst>
            <pc:docMk/>
            <pc:sldMk cId="0" sldId="270"/>
            <ac:spMk id="4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19.025" v="26444" actId="164"/>
          <ac:spMkLst>
            <pc:docMk/>
            <pc:sldMk cId="0" sldId="270"/>
            <ac:spMk id="4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44.719" v="26451" actId="164"/>
          <ac:spMkLst>
            <pc:docMk/>
            <pc:sldMk cId="0" sldId="270"/>
            <ac:spMk id="4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4:52.845" v="26418" actId="164"/>
          <ac:spMkLst>
            <pc:docMk/>
            <pc:sldMk cId="0" sldId="270"/>
            <ac:spMk id="4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5:40.110" v="26431" actId="164"/>
          <ac:spMkLst>
            <pc:docMk/>
            <pc:sldMk cId="0" sldId="270"/>
            <ac:spMk id="4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19.025" v="26444" actId="164"/>
          <ac:spMkLst>
            <pc:docMk/>
            <pc:sldMk cId="0" sldId="270"/>
            <ac:spMk id="4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44.719" v="26451" actId="164"/>
          <ac:spMkLst>
            <pc:docMk/>
            <pc:sldMk cId="0" sldId="270"/>
            <ac:spMk id="4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4:52.845" v="26418" actId="164"/>
          <ac:spMkLst>
            <pc:docMk/>
            <pc:sldMk cId="0" sldId="270"/>
            <ac:spMk id="4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5:40.110" v="26431" actId="164"/>
          <ac:spMkLst>
            <pc:docMk/>
            <pc:sldMk cId="0" sldId="270"/>
            <ac:spMk id="4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19.025" v="26444" actId="164"/>
          <ac:spMkLst>
            <pc:docMk/>
            <pc:sldMk cId="0" sldId="270"/>
            <ac:spMk id="5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44.719" v="26451" actId="164"/>
          <ac:spMkLst>
            <pc:docMk/>
            <pc:sldMk cId="0" sldId="270"/>
            <ac:spMk id="5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4:52.845" v="26418" actId="164"/>
          <ac:spMkLst>
            <pc:docMk/>
            <pc:sldMk cId="0" sldId="270"/>
            <ac:spMk id="5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5:40.110" v="26431" actId="164"/>
          <ac:spMkLst>
            <pc:docMk/>
            <pc:sldMk cId="0" sldId="270"/>
            <ac:spMk id="5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19.025" v="26444" actId="164"/>
          <ac:spMkLst>
            <pc:docMk/>
            <pc:sldMk cId="0" sldId="270"/>
            <ac:spMk id="5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44.719" v="26451" actId="164"/>
          <ac:spMkLst>
            <pc:docMk/>
            <pc:sldMk cId="0" sldId="270"/>
            <ac:spMk id="5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48.362" v="26452" actId="13244"/>
          <ac:spMkLst>
            <pc:docMk/>
            <pc:sldMk cId="0" sldId="270"/>
            <ac:spMk id="5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6:51.153" v="26453" actId="164"/>
          <ac:spMkLst>
            <pc:docMk/>
            <pc:sldMk cId="0" sldId="270"/>
            <ac:spMk id="71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3:08:24.802" v="6894" actId="478"/>
          <ac:spMkLst>
            <pc:docMk/>
            <pc:sldMk cId="0" sldId="270"/>
            <ac:spMk id="72" creationId="{00000000-0000-0000-0000-000000000000}"/>
          </ac:spMkLst>
        </pc:spChg>
        <pc:grpChg chg="mod">
          <ac:chgData name="Stanley, Isabel" userId="d6b018f4-4d59-4bd7-9ca0-291e7cc7312e" providerId="ADAL" clId="{B912977B-BEEA-4236-961B-6A3215C47227}" dt="2023-02-14T16:36:44.719" v="26451" actId="164"/>
          <ac:grpSpMkLst>
            <pc:docMk/>
            <pc:sldMk cId="0" sldId="270"/>
            <ac:grpSpMk id="25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36:51.153" v="26453" actId="164"/>
          <ac:grpSpMkLst>
            <pc:docMk/>
            <pc:sldMk cId="0" sldId="270"/>
            <ac:grpSpMk id="57" creationId="{00000000-0000-0000-0000-000000000000}"/>
          </ac:grpSpMkLst>
        </pc:grpChg>
        <pc:grpChg chg="add mod">
          <ac:chgData name="Stanley, Isabel" userId="d6b018f4-4d59-4bd7-9ca0-291e7cc7312e" providerId="ADAL" clId="{B912977B-BEEA-4236-961B-6A3215C47227}" dt="2023-02-14T16:37:03.370" v="26496" actId="962"/>
          <ac:grpSpMkLst>
            <pc:docMk/>
            <pc:sldMk cId="0" sldId="270"/>
            <ac:grpSpMk id="73" creationId="{689E123C-0A35-131E-42C9-A48144123BED}"/>
          </ac:grpSpMkLst>
        </pc:grpChg>
        <pc:grpChg chg="add mod">
          <ac:chgData name="Stanley, Isabel" userId="d6b018f4-4d59-4bd7-9ca0-291e7cc7312e" providerId="ADAL" clId="{B912977B-BEEA-4236-961B-6A3215C47227}" dt="2023-02-14T16:37:08.016" v="26512" actId="962"/>
          <ac:grpSpMkLst>
            <pc:docMk/>
            <pc:sldMk cId="0" sldId="270"/>
            <ac:grpSpMk id="74" creationId="{3C3864C5-A395-4E22-2A3F-BE94F5101E9E}"/>
          </ac:grpSpMkLst>
        </pc:grpChg>
        <pc:grpChg chg="add mod">
          <ac:chgData name="Stanley, Isabel" userId="d6b018f4-4d59-4bd7-9ca0-291e7cc7312e" providerId="ADAL" clId="{B912977B-BEEA-4236-961B-6A3215C47227}" dt="2023-02-14T16:37:16.579" v="26568" actId="962"/>
          <ac:grpSpMkLst>
            <pc:docMk/>
            <pc:sldMk cId="0" sldId="270"/>
            <ac:grpSpMk id="75" creationId="{5BFAE2F7-FFBC-2A69-18B3-6CE7A939C48E}"/>
          </ac:grpSpMkLst>
        </pc:grpChg>
        <pc:grpChg chg="add mod">
          <ac:chgData name="Stanley, Isabel" userId="d6b018f4-4d59-4bd7-9ca0-291e7cc7312e" providerId="ADAL" clId="{B912977B-BEEA-4236-961B-6A3215C47227}" dt="2023-02-14T16:37:22.328" v="26596" actId="962"/>
          <ac:grpSpMkLst>
            <pc:docMk/>
            <pc:sldMk cId="0" sldId="270"/>
            <ac:grpSpMk id="76" creationId="{A9B17223-2D76-A84D-B74B-B0B99E9378C5}"/>
          </ac:grpSpMkLst>
        </pc:grpChg>
        <pc:grpChg chg="add mod">
          <ac:chgData name="Stanley, Isabel" userId="d6b018f4-4d59-4bd7-9ca0-291e7cc7312e" providerId="ADAL" clId="{B912977B-BEEA-4236-961B-6A3215C47227}" dt="2023-02-14T16:36:56.586" v="26460" actId="962"/>
          <ac:grpSpMkLst>
            <pc:docMk/>
            <pc:sldMk cId="0" sldId="270"/>
            <ac:grpSpMk id="77" creationId="{B86A97FA-7A94-C195-B82B-1B1EB4F2BCC1}"/>
          </ac:grpSpMkLst>
        </pc:grpChg>
      </pc:sldChg>
      <pc:sldChg chg="addSp delSp modSp mod">
        <pc:chgData name="Stanley, Isabel" userId="d6b018f4-4d59-4bd7-9ca0-291e7cc7312e" providerId="ADAL" clId="{B912977B-BEEA-4236-961B-6A3215C47227}" dt="2023-02-14T15:59:09.686" v="25629" actId="962"/>
        <pc:sldMkLst>
          <pc:docMk/>
          <pc:sldMk cId="0" sldId="272"/>
        </pc:sldMkLst>
        <pc:spChg chg="mod">
          <ac:chgData name="Stanley, Isabel" userId="d6b018f4-4d59-4bd7-9ca0-291e7cc7312e" providerId="ADAL" clId="{B912977B-BEEA-4236-961B-6A3215C47227}" dt="2023-02-14T15:57:26.723" v="25522" actId="164"/>
          <ac:spMkLst>
            <pc:docMk/>
            <pc:sldMk cId="0" sldId="272"/>
            <ac:spMk id="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7:39.925" v="25527" actId="164"/>
          <ac:spMkLst>
            <pc:docMk/>
            <pc:sldMk cId="0" sldId="272"/>
            <ac:spMk id="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7:51.692" v="25532" actId="164"/>
          <ac:spMkLst>
            <pc:docMk/>
            <pc:sldMk cId="0" sldId="272"/>
            <ac:spMk id="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8:22.283" v="25539" actId="164"/>
          <ac:spMkLst>
            <pc:docMk/>
            <pc:sldMk cId="0" sldId="272"/>
            <ac:spMk id="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8:33.170" v="25544" actId="164"/>
          <ac:spMkLst>
            <pc:docMk/>
            <pc:sldMk cId="0" sldId="272"/>
            <ac:spMk id="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8:38.847" v="25547" actId="164"/>
          <ac:spMkLst>
            <pc:docMk/>
            <pc:sldMk cId="0" sldId="272"/>
            <ac:spMk id="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7:26.723" v="25522" actId="164"/>
          <ac:spMkLst>
            <pc:docMk/>
            <pc:sldMk cId="0" sldId="272"/>
            <ac:spMk id="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7:39.925" v="25527" actId="164"/>
          <ac:spMkLst>
            <pc:docMk/>
            <pc:sldMk cId="0" sldId="272"/>
            <ac:spMk id="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7:51.692" v="25532" actId="164"/>
          <ac:spMkLst>
            <pc:docMk/>
            <pc:sldMk cId="0" sldId="272"/>
            <ac:spMk id="1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8:22.283" v="25539" actId="164"/>
          <ac:spMkLst>
            <pc:docMk/>
            <pc:sldMk cId="0" sldId="272"/>
            <ac:spMk id="1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8:33.170" v="25544" actId="164"/>
          <ac:spMkLst>
            <pc:docMk/>
            <pc:sldMk cId="0" sldId="272"/>
            <ac:spMk id="1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7:26.723" v="25522" actId="164"/>
          <ac:spMkLst>
            <pc:docMk/>
            <pc:sldMk cId="0" sldId="272"/>
            <ac:spMk id="1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7:39.925" v="25527" actId="164"/>
          <ac:spMkLst>
            <pc:docMk/>
            <pc:sldMk cId="0" sldId="272"/>
            <ac:spMk id="1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7:51.692" v="25532" actId="164"/>
          <ac:spMkLst>
            <pc:docMk/>
            <pc:sldMk cId="0" sldId="272"/>
            <ac:spMk id="1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8:22.283" v="25539" actId="164"/>
          <ac:spMkLst>
            <pc:docMk/>
            <pc:sldMk cId="0" sldId="272"/>
            <ac:spMk id="1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8:33.170" v="25544" actId="164"/>
          <ac:spMkLst>
            <pc:docMk/>
            <pc:sldMk cId="0" sldId="272"/>
            <ac:spMk id="2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8:38.847" v="25547" actId="164"/>
          <ac:spMkLst>
            <pc:docMk/>
            <pc:sldMk cId="0" sldId="272"/>
            <ac:spMk id="2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7:26.723" v="25522" actId="164"/>
          <ac:spMkLst>
            <pc:docMk/>
            <pc:sldMk cId="0" sldId="272"/>
            <ac:spMk id="2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7:39.925" v="25527" actId="164"/>
          <ac:spMkLst>
            <pc:docMk/>
            <pc:sldMk cId="0" sldId="272"/>
            <ac:spMk id="2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7:51.692" v="25532" actId="164"/>
          <ac:spMkLst>
            <pc:docMk/>
            <pc:sldMk cId="0" sldId="272"/>
            <ac:spMk id="2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8:22.283" v="25539" actId="164"/>
          <ac:spMkLst>
            <pc:docMk/>
            <pc:sldMk cId="0" sldId="272"/>
            <ac:spMk id="2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8:33.170" v="25544" actId="164"/>
          <ac:spMkLst>
            <pc:docMk/>
            <pc:sldMk cId="0" sldId="272"/>
            <ac:spMk id="2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8:38.847" v="25547" actId="164"/>
          <ac:spMkLst>
            <pc:docMk/>
            <pc:sldMk cId="0" sldId="272"/>
            <ac:spMk id="2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7:26.723" v="25522" actId="164"/>
          <ac:spMkLst>
            <pc:docMk/>
            <pc:sldMk cId="0" sldId="272"/>
            <ac:spMk id="2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7:39.925" v="25527" actId="164"/>
          <ac:spMkLst>
            <pc:docMk/>
            <pc:sldMk cId="0" sldId="272"/>
            <ac:spMk id="2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7:51.692" v="25532" actId="164"/>
          <ac:spMkLst>
            <pc:docMk/>
            <pc:sldMk cId="0" sldId="272"/>
            <ac:spMk id="3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8:22.283" v="25539" actId="164"/>
          <ac:spMkLst>
            <pc:docMk/>
            <pc:sldMk cId="0" sldId="272"/>
            <ac:spMk id="3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8:33.170" v="25544" actId="164"/>
          <ac:spMkLst>
            <pc:docMk/>
            <pc:sldMk cId="0" sldId="272"/>
            <ac:spMk id="3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8:38.847" v="25547" actId="164"/>
          <ac:spMkLst>
            <pc:docMk/>
            <pc:sldMk cId="0" sldId="272"/>
            <ac:spMk id="3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7:01.325" v="25515" actId="13244"/>
          <ac:spMkLst>
            <pc:docMk/>
            <pc:sldMk cId="0" sldId="272"/>
            <ac:spMk id="3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7:08.321" v="25516" actId="164"/>
          <ac:spMkLst>
            <pc:docMk/>
            <pc:sldMk cId="0" sldId="272"/>
            <ac:spMk id="41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3:16:35.968" v="7573" actId="478"/>
          <ac:spMkLst>
            <pc:docMk/>
            <pc:sldMk cId="0" sldId="272"/>
            <ac:spMk id="42" creationId="{00000000-0000-0000-0000-000000000000}"/>
          </ac:spMkLst>
        </pc:spChg>
        <pc:grpChg chg="mod">
          <ac:chgData name="Stanley, Isabel" userId="d6b018f4-4d59-4bd7-9ca0-291e7cc7312e" providerId="ADAL" clId="{B912977B-BEEA-4236-961B-6A3215C47227}" dt="2023-02-14T15:58:38.847" v="25547" actId="164"/>
          <ac:grpSpMkLst>
            <pc:docMk/>
            <pc:sldMk cId="0" sldId="272"/>
            <ac:grpSpMk id="13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57:08.321" v="25516" actId="164"/>
          <ac:grpSpMkLst>
            <pc:docMk/>
            <pc:sldMk cId="0" sldId="272"/>
            <ac:grpSpMk id="35" creationId="{00000000-0000-0000-0000-000000000000}"/>
          </ac:grpSpMkLst>
        </pc:grpChg>
        <pc:grpChg chg="add mod">
          <ac:chgData name="Stanley, Isabel" userId="d6b018f4-4d59-4bd7-9ca0-291e7cc7312e" providerId="ADAL" clId="{B912977B-BEEA-4236-961B-6A3215C47227}" dt="2023-02-14T15:58:45.090" v="25561" actId="962"/>
          <ac:grpSpMkLst>
            <pc:docMk/>
            <pc:sldMk cId="0" sldId="272"/>
            <ac:grpSpMk id="43" creationId="{C4BD138E-777C-F80F-AC24-3AB45073CEAA}"/>
          </ac:grpSpMkLst>
        </pc:grpChg>
        <pc:grpChg chg="add mod">
          <ac:chgData name="Stanley, Isabel" userId="d6b018f4-4d59-4bd7-9ca0-291e7cc7312e" providerId="ADAL" clId="{B912977B-BEEA-4236-961B-6A3215C47227}" dt="2023-02-14T15:58:49.349" v="25571" actId="962"/>
          <ac:grpSpMkLst>
            <pc:docMk/>
            <pc:sldMk cId="0" sldId="272"/>
            <ac:grpSpMk id="44" creationId="{C121D0D5-321E-8CBD-BDFE-6CC6DCD4183B}"/>
          </ac:grpSpMkLst>
        </pc:grpChg>
        <pc:grpChg chg="add mod">
          <ac:chgData name="Stanley, Isabel" userId="d6b018f4-4d59-4bd7-9ca0-291e7cc7312e" providerId="ADAL" clId="{B912977B-BEEA-4236-961B-6A3215C47227}" dt="2023-02-14T15:58:53.046" v="25579" actId="962"/>
          <ac:grpSpMkLst>
            <pc:docMk/>
            <pc:sldMk cId="0" sldId="272"/>
            <ac:grpSpMk id="45" creationId="{D0E045E6-66A9-7375-8E00-B02AA07710A4}"/>
          </ac:grpSpMkLst>
        </pc:grpChg>
        <pc:grpChg chg="add mod">
          <ac:chgData name="Stanley, Isabel" userId="d6b018f4-4d59-4bd7-9ca0-291e7cc7312e" providerId="ADAL" clId="{B912977B-BEEA-4236-961B-6A3215C47227}" dt="2023-02-14T15:58:56.747" v="25591" actId="962"/>
          <ac:grpSpMkLst>
            <pc:docMk/>
            <pc:sldMk cId="0" sldId="272"/>
            <ac:grpSpMk id="46" creationId="{1536C48C-BB4B-9206-240B-5CB5F1E582CC}"/>
          </ac:grpSpMkLst>
        </pc:grpChg>
        <pc:grpChg chg="add mod">
          <ac:chgData name="Stanley, Isabel" userId="d6b018f4-4d59-4bd7-9ca0-291e7cc7312e" providerId="ADAL" clId="{B912977B-BEEA-4236-961B-6A3215C47227}" dt="2023-02-14T15:59:01.018" v="25601" actId="962"/>
          <ac:grpSpMkLst>
            <pc:docMk/>
            <pc:sldMk cId="0" sldId="272"/>
            <ac:grpSpMk id="47" creationId="{D65961A9-9572-3B64-600D-D0783A8AA5C5}"/>
          </ac:grpSpMkLst>
        </pc:grpChg>
        <pc:grpChg chg="add mod">
          <ac:chgData name="Stanley, Isabel" userId="d6b018f4-4d59-4bd7-9ca0-291e7cc7312e" providerId="ADAL" clId="{B912977B-BEEA-4236-961B-6A3215C47227}" dt="2023-02-14T15:59:05.057" v="25615" actId="962"/>
          <ac:grpSpMkLst>
            <pc:docMk/>
            <pc:sldMk cId="0" sldId="272"/>
            <ac:grpSpMk id="48" creationId="{3AEFDDCA-BA81-C2C0-C10D-F87ADD313976}"/>
          </ac:grpSpMkLst>
        </pc:grpChg>
        <pc:grpChg chg="add mod">
          <ac:chgData name="Stanley, Isabel" userId="d6b018f4-4d59-4bd7-9ca0-291e7cc7312e" providerId="ADAL" clId="{B912977B-BEEA-4236-961B-6A3215C47227}" dt="2023-02-14T15:59:09.686" v="25629" actId="962"/>
          <ac:grpSpMkLst>
            <pc:docMk/>
            <pc:sldMk cId="0" sldId="272"/>
            <ac:grpSpMk id="49" creationId="{A86B9F2A-FC12-55E6-6624-B925932C4D99}"/>
          </ac:grpSpMkLst>
        </pc:grpChg>
      </pc:sldChg>
      <pc:sldChg chg="addSp delSp modSp mod">
        <pc:chgData name="Stanley, Isabel" userId="d6b018f4-4d59-4bd7-9ca0-291e7cc7312e" providerId="ADAL" clId="{B912977B-BEEA-4236-961B-6A3215C47227}" dt="2023-02-14T16:45:17.539" v="26945" actId="962"/>
        <pc:sldMkLst>
          <pc:docMk/>
          <pc:sldMk cId="0" sldId="273"/>
        </pc:sldMkLst>
        <pc:spChg chg="mod">
          <ac:chgData name="Stanley, Isabel" userId="d6b018f4-4d59-4bd7-9ca0-291e7cc7312e" providerId="ADAL" clId="{B912977B-BEEA-4236-961B-6A3215C47227}" dt="2023-02-14T16:39:32.554" v="26613" actId="164"/>
          <ac:spMkLst>
            <pc:docMk/>
            <pc:sldMk cId="0" sldId="273"/>
            <ac:spMk id="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9:32.554" v="26613" actId="164"/>
          <ac:spMkLst>
            <pc:docMk/>
            <pc:sldMk cId="0" sldId="273"/>
            <ac:spMk id="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0:13.159" v="26620" actId="164"/>
          <ac:spMkLst>
            <pc:docMk/>
            <pc:sldMk cId="0" sldId="273"/>
            <ac:spMk id="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1:00.125" v="26627" actId="164"/>
          <ac:spMkLst>
            <pc:docMk/>
            <pc:sldMk cId="0" sldId="273"/>
            <ac:spMk id="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1:34.996" v="26634" actId="164"/>
          <ac:spMkLst>
            <pc:docMk/>
            <pc:sldMk cId="0" sldId="273"/>
            <ac:spMk id="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2:00.370" v="26641" actId="164"/>
          <ac:spMkLst>
            <pc:docMk/>
            <pc:sldMk cId="0" sldId="273"/>
            <ac:spMk id="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2:51.562" v="26655" actId="164"/>
          <ac:spMkLst>
            <pc:docMk/>
            <pc:sldMk cId="0" sldId="273"/>
            <ac:spMk id="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2:51.562" v="26655" actId="164"/>
          <ac:spMkLst>
            <pc:docMk/>
            <pc:sldMk cId="0" sldId="273"/>
            <ac:spMk id="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3:14.314" v="26663" actId="164"/>
          <ac:spMkLst>
            <pc:docMk/>
            <pc:sldMk cId="0" sldId="273"/>
            <ac:spMk id="1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3:37.480" v="26670" actId="164"/>
          <ac:spMkLst>
            <pc:docMk/>
            <pc:sldMk cId="0" sldId="273"/>
            <ac:spMk id="1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3:58.175" v="26678" actId="164"/>
          <ac:spMkLst>
            <pc:docMk/>
            <pc:sldMk cId="0" sldId="273"/>
            <ac:spMk id="1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4:10.066" v="26683" actId="164"/>
          <ac:spMkLst>
            <pc:docMk/>
            <pc:sldMk cId="0" sldId="273"/>
            <ac:spMk id="1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9:32.554" v="26613" actId="164"/>
          <ac:spMkLst>
            <pc:docMk/>
            <pc:sldMk cId="0" sldId="273"/>
            <ac:spMk id="1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9:32.554" v="26613" actId="164"/>
          <ac:spMkLst>
            <pc:docMk/>
            <pc:sldMk cId="0" sldId="273"/>
            <ac:spMk id="1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0:13.159" v="26620" actId="164"/>
          <ac:spMkLst>
            <pc:docMk/>
            <pc:sldMk cId="0" sldId="273"/>
            <ac:spMk id="1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1:00.125" v="26627" actId="164"/>
          <ac:spMkLst>
            <pc:docMk/>
            <pc:sldMk cId="0" sldId="273"/>
            <ac:spMk id="1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1:34.996" v="26634" actId="164"/>
          <ac:spMkLst>
            <pc:docMk/>
            <pc:sldMk cId="0" sldId="273"/>
            <ac:spMk id="1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2:00.370" v="26641" actId="164"/>
          <ac:spMkLst>
            <pc:docMk/>
            <pc:sldMk cId="0" sldId="273"/>
            <ac:spMk id="1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2:51.562" v="26655" actId="164"/>
          <ac:spMkLst>
            <pc:docMk/>
            <pc:sldMk cId="0" sldId="273"/>
            <ac:spMk id="2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2:51.562" v="26655" actId="164"/>
          <ac:spMkLst>
            <pc:docMk/>
            <pc:sldMk cId="0" sldId="273"/>
            <ac:spMk id="2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3:14.314" v="26663" actId="164"/>
          <ac:spMkLst>
            <pc:docMk/>
            <pc:sldMk cId="0" sldId="273"/>
            <ac:spMk id="2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3:37.480" v="26670" actId="164"/>
          <ac:spMkLst>
            <pc:docMk/>
            <pc:sldMk cId="0" sldId="273"/>
            <ac:spMk id="2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3:58.175" v="26678" actId="164"/>
          <ac:spMkLst>
            <pc:docMk/>
            <pc:sldMk cId="0" sldId="273"/>
            <ac:spMk id="2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4:10.066" v="26683" actId="164"/>
          <ac:spMkLst>
            <pc:docMk/>
            <pc:sldMk cId="0" sldId="273"/>
            <ac:spMk id="2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9:32.554" v="26613" actId="164"/>
          <ac:spMkLst>
            <pc:docMk/>
            <pc:sldMk cId="0" sldId="273"/>
            <ac:spMk id="2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9:32.554" v="26613" actId="164"/>
          <ac:spMkLst>
            <pc:docMk/>
            <pc:sldMk cId="0" sldId="273"/>
            <ac:spMk id="2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0:13.159" v="26620" actId="164"/>
          <ac:spMkLst>
            <pc:docMk/>
            <pc:sldMk cId="0" sldId="273"/>
            <ac:spMk id="2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1:00.125" v="26627" actId="164"/>
          <ac:spMkLst>
            <pc:docMk/>
            <pc:sldMk cId="0" sldId="273"/>
            <ac:spMk id="29" creationId="{00000000-0000-0000-0000-000000000000}"/>
          </ac:spMkLst>
        </pc:spChg>
        <pc:spChg chg="add del mod">
          <ac:chgData name="Stanley, Isabel" userId="d6b018f4-4d59-4bd7-9ca0-291e7cc7312e" providerId="ADAL" clId="{B912977B-BEEA-4236-961B-6A3215C47227}" dt="2023-02-14T16:41:34.996" v="26634" actId="164"/>
          <ac:spMkLst>
            <pc:docMk/>
            <pc:sldMk cId="0" sldId="273"/>
            <ac:spMk id="3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2:00.370" v="26641" actId="164"/>
          <ac:spMkLst>
            <pc:docMk/>
            <pc:sldMk cId="0" sldId="273"/>
            <ac:spMk id="3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2:51.562" v="26655" actId="164"/>
          <ac:spMkLst>
            <pc:docMk/>
            <pc:sldMk cId="0" sldId="273"/>
            <ac:spMk id="3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2:51.562" v="26655" actId="164"/>
          <ac:spMkLst>
            <pc:docMk/>
            <pc:sldMk cId="0" sldId="273"/>
            <ac:spMk id="3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3:14.314" v="26663" actId="164"/>
          <ac:spMkLst>
            <pc:docMk/>
            <pc:sldMk cId="0" sldId="273"/>
            <ac:spMk id="3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3:37.480" v="26670" actId="164"/>
          <ac:spMkLst>
            <pc:docMk/>
            <pc:sldMk cId="0" sldId="273"/>
            <ac:spMk id="3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3:58.175" v="26678" actId="164"/>
          <ac:spMkLst>
            <pc:docMk/>
            <pc:sldMk cId="0" sldId="273"/>
            <ac:spMk id="3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4:10.066" v="26683" actId="164"/>
          <ac:spMkLst>
            <pc:docMk/>
            <pc:sldMk cId="0" sldId="273"/>
            <ac:spMk id="37" creationId="{00000000-0000-0000-0000-000000000000}"/>
          </ac:spMkLst>
        </pc:spChg>
        <pc:spChg chg="add del mod">
          <ac:chgData name="Stanley, Isabel" userId="d6b018f4-4d59-4bd7-9ca0-291e7cc7312e" providerId="ADAL" clId="{B912977B-BEEA-4236-961B-6A3215C47227}" dt="2023-02-14T14:03:03.744" v="9028" actId="962"/>
          <ac:spMkLst>
            <pc:docMk/>
            <pc:sldMk cId="0" sldId="273"/>
            <ac:spMk id="3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9:32.554" v="26613" actId="164"/>
          <ac:spMkLst>
            <pc:docMk/>
            <pc:sldMk cId="0" sldId="273"/>
            <ac:spMk id="3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9:32.554" v="26613" actId="164"/>
          <ac:spMkLst>
            <pc:docMk/>
            <pc:sldMk cId="0" sldId="273"/>
            <ac:spMk id="4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0:13.159" v="26620" actId="164"/>
          <ac:spMkLst>
            <pc:docMk/>
            <pc:sldMk cId="0" sldId="273"/>
            <ac:spMk id="4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1:00.125" v="26627" actId="164"/>
          <ac:spMkLst>
            <pc:docMk/>
            <pc:sldMk cId="0" sldId="273"/>
            <ac:spMk id="4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1:34.996" v="26634" actId="164"/>
          <ac:spMkLst>
            <pc:docMk/>
            <pc:sldMk cId="0" sldId="273"/>
            <ac:spMk id="4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2:00.370" v="26641" actId="164"/>
          <ac:spMkLst>
            <pc:docMk/>
            <pc:sldMk cId="0" sldId="273"/>
            <ac:spMk id="4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2:51.562" v="26655" actId="164"/>
          <ac:spMkLst>
            <pc:docMk/>
            <pc:sldMk cId="0" sldId="273"/>
            <ac:spMk id="4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2:51.562" v="26655" actId="164"/>
          <ac:spMkLst>
            <pc:docMk/>
            <pc:sldMk cId="0" sldId="273"/>
            <ac:spMk id="4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3:14.314" v="26663" actId="164"/>
          <ac:spMkLst>
            <pc:docMk/>
            <pc:sldMk cId="0" sldId="273"/>
            <ac:spMk id="4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3:37.480" v="26670" actId="164"/>
          <ac:spMkLst>
            <pc:docMk/>
            <pc:sldMk cId="0" sldId="273"/>
            <ac:spMk id="4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3:58.175" v="26678" actId="164"/>
          <ac:spMkLst>
            <pc:docMk/>
            <pc:sldMk cId="0" sldId="273"/>
            <ac:spMk id="4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4:10.066" v="26683" actId="164"/>
          <ac:spMkLst>
            <pc:docMk/>
            <pc:sldMk cId="0" sldId="273"/>
            <ac:spMk id="5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9:32.554" v="26613" actId="164"/>
          <ac:spMkLst>
            <pc:docMk/>
            <pc:sldMk cId="0" sldId="273"/>
            <ac:spMk id="5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9:32.554" v="26613" actId="164"/>
          <ac:spMkLst>
            <pc:docMk/>
            <pc:sldMk cId="0" sldId="273"/>
            <ac:spMk id="5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0:13.159" v="26620" actId="164"/>
          <ac:spMkLst>
            <pc:docMk/>
            <pc:sldMk cId="0" sldId="273"/>
            <ac:spMk id="5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1:00.125" v="26627" actId="164"/>
          <ac:spMkLst>
            <pc:docMk/>
            <pc:sldMk cId="0" sldId="273"/>
            <ac:spMk id="5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1:34.996" v="26634" actId="164"/>
          <ac:spMkLst>
            <pc:docMk/>
            <pc:sldMk cId="0" sldId="273"/>
            <ac:spMk id="5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2:00.370" v="26641" actId="164"/>
          <ac:spMkLst>
            <pc:docMk/>
            <pc:sldMk cId="0" sldId="273"/>
            <ac:spMk id="5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2:51.562" v="26655" actId="164"/>
          <ac:spMkLst>
            <pc:docMk/>
            <pc:sldMk cId="0" sldId="273"/>
            <ac:spMk id="5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2:51.562" v="26655" actId="164"/>
          <ac:spMkLst>
            <pc:docMk/>
            <pc:sldMk cId="0" sldId="273"/>
            <ac:spMk id="5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3:14.314" v="26663" actId="164"/>
          <ac:spMkLst>
            <pc:docMk/>
            <pc:sldMk cId="0" sldId="273"/>
            <ac:spMk id="5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3:37.480" v="26670" actId="164"/>
          <ac:spMkLst>
            <pc:docMk/>
            <pc:sldMk cId="0" sldId="273"/>
            <ac:spMk id="6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3:58.175" v="26678" actId="164"/>
          <ac:spMkLst>
            <pc:docMk/>
            <pc:sldMk cId="0" sldId="273"/>
            <ac:spMk id="6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4:10.066" v="26683" actId="164"/>
          <ac:spMkLst>
            <pc:docMk/>
            <pc:sldMk cId="0" sldId="273"/>
            <ac:spMk id="6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9:32.554" v="26613" actId="164"/>
          <ac:spMkLst>
            <pc:docMk/>
            <pc:sldMk cId="0" sldId="273"/>
            <ac:spMk id="6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9:32.554" v="26613" actId="164"/>
          <ac:spMkLst>
            <pc:docMk/>
            <pc:sldMk cId="0" sldId="273"/>
            <ac:spMk id="6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0:13.159" v="26620" actId="164"/>
          <ac:spMkLst>
            <pc:docMk/>
            <pc:sldMk cId="0" sldId="273"/>
            <ac:spMk id="6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1:00.125" v="26627" actId="164"/>
          <ac:spMkLst>
            <pc:docMk/>
            <pc:sldMk cId="0" sldId="273"/>
            <ac:spMk id="6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1:34.996" v="26634" actId="164"/>
          <ac:spMkLst>
            <pc:docMk/>
            <pc:sldMk cId="0" sldId="273"/>
            <ac:spMk id="6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2:00.370" v="26641" actId="164"/>
          <ac:spMkLst>
            <pc:docMk/>
            <pc:sldMk cId="0" sldId="273"/>
            <ac:spMk id="6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2:51.562" v="26655" actId="164"/>
          <ac:spMkLst>
            <pc:docMk/>
            <pc:sldMk cId="0" sldId="273"/>
            <ac:spMk id="6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2:51.562" v="26655" actId="164"/>
          <ac:spMkLst>
            <pc:docMk/>
            <pc:sldMk cId="0" sldId="273"/>
            <ac:spMk id="7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3:14.314" v="26663" actId="164"/>
          <ac:spMkLst>
            <pc:docMk/>
            <pc:sldMk cId="0" sldId="273"/>
            <ac:spMk id="7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3:37.480" v="26670" actId="164"/>
          <ac:spMkLst>
            <pc:docMk/>
            <pc:sldMk cId="0" sldId="273"/>
            <ac:spMk id="7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3:58.175" v="26678" actId="164"/>
          <ac:spMkLst>
            <pc:docMk/>
            <pc:sldMk cId="0" sldId="273"/>
            <ac:spMk id="7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4:10.066" v="26683" actId="164"/>
          <ac:spMkLst>
            <pc:docMk/>
            <pc:sldMk cId="0" sldId="273"/>
            <ac:spMk id="7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9:32.554" v="26613" actId="164"/>
          <ac:spMkLst>
            <pc:docMk/>
            <pc:sldMk cId="0" sldId="273"/>
            <ac:spMk id="7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0:13.159" v="26620" actId="164"/>
          <ac:spMkLst>
            <pc:docMk/>
            <pc:sldMk cId="0" sldId="273"/>
            <ac:spMk id="7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1:00.125" v="26627" actId="164"/>
          <ac:spMkLst>
            <pc:docMk/>
            <pc:sldMk cId="0" sldId="273"/>
            <ac:spMk id="7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1:34.996" v="26634" actId="164"/>
          <ac:spMkLst>
            <pc:docMk/>
            <pc:sldMk cId="0" sldId="273"/>
            <ac:spMk id="7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2:00.370" v="26641" actId="164"/>
          <ac:spMkLst>
            <pc:docMk/>
            <pc:sldMk cId="0" sldId="273"/>
            <ac:spMk id="7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2:51.562" v="26655" actId="164"/>
          <ac:spMkLst>
            <pc:docMk/>
            <pc:sldMk cId="0" sldId="273"/>
            <ac:spMk id="8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3:14.314" v="26663" actId="164"/>
          <ac:spMkLst>
            <pc:docMk/>
            <pc:sldMk cId="0" sldId="273"/>
            <ac:spMk id="8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3:37.480" v="26670" actId="164"/>
          <ac:spMkLst>
            <pc:docMk/>
            <pc:sldMk cId="0" sldId="273"/>
            <ac:spMk id="8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3:58.175" v="26678" actId="164"/>
          <ac:spMkLst>
            <pc:docMk/>
            <pc:sldMk cId="0" sldId="273"/>
            <ac:spMk id="8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4:10.066" v="26683" actId="164"/>
          <ac:spMkLst>
            <pc:docMk/>
            <pc:sldMk cId="0" sldId="273"/>
            <ac:spMk id="8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7:38.374" v="26597" actId="13244"/>
          <ac:spMkLst>
            <pc:docMk/>
            <pc:sldMk cId="0" sldId="273"/>
            <ac:spMk id="8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7:46.075" v="26598" actId="164"/>
          <ac:spMkLst>
            <pc:docMk/>
            <pc:sldMk cId="0" sldId="273"/>
            <ac:spMk id="8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7:46.075" v="26598" actId="164"/>
          <ac:spMkLst>
            <pc:docMk/>
            <pc:sldMk cId="0" sldId="273"/>
            <ac:spMk id="8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7:46.075" v="26598" actId="164"/>
          <ac:spMkLst>
            <pc:docMk/>
            <pc:sldMk cId="0" sldId="273"/>
            <ac:spMk id="8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37:46.075" v="26598" actId="164"/>
          <ac:spMkLst>
            <pc:docMk/>
            <pc:sldMk cId="0" sldId="273"/>
            <ac:spMk id="89" creationId="{00000000-0000-0000-0000-000000000000}"/>
          </ac:spMkLst>
        </pc:spChg>
        <pc:grpChg chg="add mod">
          <ac:chgData name="Stanley, Isabel" userId="d6b018f4-4d59-4bd7-9ca0-291e7cc7312e" providerId="ADAL" clId="{B912977B-BEEA-4236-961B-6A3215C47227}" dt="2023-02-14T16:44:19.819" v="26697" actId="962"/>
          <ac:grpSpMkLst>
            <pc:docMk/>
            <pc:sldMk cId="0" sldId="273"/>
            <ac:grpSpMk id="90" creationId="{3B016B29-67C6-F44E-2F4C-12524DB11961}"/>
          </ac:grpSpMkLst>
        </pc:grpChg>
        <pc:grpChg chg="add mod">
          <ac:chgData name="Stanley, Isabel" userId="d6b018f4-4d59-4bd7-9ca0-291e7cc7312e" providerId="ADAL" clId="{B912977B-BEEA-4236-961B-6A3215C47227}" dt="2023-02-14T16:44:25.574" v="26707" actId="962"/>
          <ac:grpSpMkLst>
            <pc:docMk/>
            <pc:sldMk cId="0" sldId="273"/>
            <ac:grpSpMk id="91" creationId="{8E6B4323-D5CF-AC09-1E2C-10A07321B837}"/>
          </ac:grpSpMkLst>
        </pc:grpChg>
        <pc:grpChg chg="add mod">
          <ac:chgData name="Stanley, Isabel" userId="d6b018f4-4d59-4bd7-9ca0-291e7cc7312e" providerId="ADAL" clId="{B912977B-BEEA-4236-961B-6A3215C47227}" dt="2023-02-14T16:44:33.924" v="26757" actId="962"/>
          <ac:grpSpMkLst>
            <pc:docMk/>
            <pc:sldMk cId="0" sldId="273"/>
            <ac:grpSpMk id="92" creationId="{0F2E064F-605D-3E12-B137-B3D62630675E}"/>
          </ac:grpSpMkLst>
        </pc:grpChg>
        <pc:grpChg chg="add mod">
          <ac:chgData name="Stanley, Isabel" userId="d6b018f4-4d59-4bd7-9ca0-291e7cc7312e" providerId="ADAL" clId="{B912977B-BEEA-4236-961B-6A3215C47227}" dt="2023-02-14T16:44:39.269" v="26775" actId="962"/>
          <ac:grpSpMkLst>
            <pc:docMk/>
            <pc:sldMk cId="0" sldId="273"/>
            <ac:grpSpMk id="93" creationId="{81FC690F-F1D3-D821-D452-12DA7A2808E2}"/>
          </ac:grpSpMkLst>
        </pc:grpChg>
        <pc:grpChg chg="add mod">
          <ac:chgData name="Stanley, Isabel" userId="d6b018f4-4d59-4bd7-9ca0-291e7cc7312e" providerId="ADAL" clId="{B912977B-BEEA-4236-961B-6A3215C47227}" dt="2023-02-14T16:44:44.532" v="26797" actId="962"/>
          <ac:grpSpMkLst>
            <pc:docMk/>
            <pc:sldMk cId="0" sldId="273"/>
            <ac:grpSpMk id="94" creationId="{B1B110E7-70FE-3CAF-2F25-13EDA16F2F82}"/>
          </ac:grpSpMkLst>
        </pc:grpChg>
        <pc:grpChg chg="add mod">
          <ac:chgData name="Stanley, Isabel" userId="d6b018f4-4d59-4bd7-9ca0-291e7cc7312e" providerId="ADAL" clId="{B912977B-BEEA-4236-961B-6A3215C47227}" dt="2023-02-14T16:44:50.440" v="26819" actId="962"/>
          <ac:grpSpMkLst>
            <pc:docMk/>
            <pc:sldMk cId="0" sldId="273"/>
            <ac:grpSpMk id="95" creationId="{682F8C2B-5305-E04F-7FE6-D042F96C87BC}"/>
          </ac:grpSpMkLst>
        </pc:grpChg>
        <pc:grpChg chg="add mod">
          <ac:chgData name="Stanley, Isabel" userId="d6b018f4-4d59-4bd7-9ca0-291e7cc7312e" providerId="ADAL" clId="{B912977B-BEEA-4236-961B-6A3215C47227}" dt="2023-02-14T16:44:54.667" v="26829" actId="962"/>
          <ac:grpSpMkLst>
            <pc:docMk/>
            <pc:sldMk cId="0" sldId="273"/>
            <ac:grpSpMk id="96" creationId="{540423EF-B339-5BFD-8FF2-019473A0408F}"/>
          </ac:grpSpMkLst>
        </pc:grpChg>
        <pc:grpChg chg="add mod">
          <ac:chgData name="Stanley, Isabel" userId="d6b018f4-4d59-4bd7-9ca0-291e7cc7312e" providerId="ADAL" clId="{B912977B-BEEA-4236-961B-6A3215C47227}" dt="2023-02-14T16:44:59.122" v="26853" actId="962"/>
          <ac:grpSpMkLst>
            <pc:docMk/>
            <pc:sldMk cId="0" sldId="273"/>
            <ac:grpSpMk id="97" creationId="{1180EA09-8F43-259D-EA91-B0BAF0591CA3}"/>
          </ac:grpSpMkLst>
        </pc:grpChg>
        <pc:grpChg chg="add mod">
          <ac:chgData name="Stanley, Isabel" userId="d6b018f4-4d59-4bd7-9ca0-291e7cc7312e" providerId="ADAL" clId="{B912977B-BEEA-4236-961B-6A3215C47227}" dt="2023-02-14T16:45:04.871" v="26881" actId="962"/>
          <ac:grpSpMkLst>
            <pc:docMk/>
            <pc:sldMk cId="0" sldId="273"/>
            <ac:grpSpMk id="98" creationId="{4EBA772E-6D37-3D85-E2CE-860387813271}"/>
          </ac:grpSpMkLst>
        </pc:grpChg>
        <pc:grpChg chg="add mod">
          <ac:chgData name="Stanley, Isabel" userId="d6b018f4-4d59-4bd7-9ca0-291e7cc7312e" providerId="ADAL" clId="{B912977B-BEEA-4236-961B-6A3215C47227}" dt="2023-02-14T16:45:10.926" v="26909" actId="962"/>
          <ac:grpSpMkLst>
            <pc:docMk/>
            <pc:sldMk cId="0" sldId="273"/>
            <ac:grpSpMk id="99" creationId="{53979E85-D9DD-4D5D-DF3C-FA23DD0895D7}"/>
          </ac:grpSpMkLst>
        </pc:grpChg>
        <pc:grpChg chg="add mod">
          <ac:chgData name="Stanley, Isabel" userId="d6b018f4-4d59-4bd7-9ca0-291e7cc7312e" providerId="ADAL" clId="{B912977B-BEEA-4236-961B-6A3215C47227}" dt="2023-02-14T16:45:17.539" v="26945" actId="962"/>
          <ac:grpSpMkLst>
            <pc:docMk/>
            <pc:sldMk cId="0" sldId="273"/>
            <ac:grpSpMk id="100" creationId="{6377C350-CCED-53F7-CDAA-A6944BCF59A5}"/>
          </ac:grpSpMkLst>
        </pc:grpChg>
      </pc:sldChg>
      <pc:sldChg chg="addSp modSp mod">
        <pc:chgData name="Stanley, Isabel" userId="d6b018f4-4d59-4bd7-9ca0-291e7cc7312e" providerId="ADAL" clId="{B912977B-BEEA-4236-961B-6A3215C47227}" dt="2023-02-15T09:17:59.993" v="29017" actId="962"/>
        <pc:sldMkLst>
          <pc:docMk/>
          <pc:sldMk cId="0" sldId="274"/>
        </pc:sldMkLst>
        <pc:spChg chg="mod">
          <ac:chgData name="Stanley, Isabel" userId="d6b018f4-4d59-4bd7-9ca0-291e7cc7312e" providerId="ADAL" clId="{B912977B-BEEA-4236-961B-6A3215C47227}" dt="2023-02-15T09:11:57.428" v="28709" actId="164"/>
          <ac:spMkLst>
            <pc:docMk/>
            <pc:sldMk cId="0" sldId="274"/>
            <ac:spMk id="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11:57.428" v="28709" actId="164"/>
          <ac:spMkLst>
            <pc:docMk/>
            <pc:sldMk cId="0" sldId="274"/>
            <ac:spMk id="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12:34.585" v="28716" actId="164"/>
          <ac:spMkLst>
            <pc:docMk/>
            <pc:sldMk cId="0" sldId="274"/>
            <ac:spMk id="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13:07.862" v="28723" actId="164"/>
          <ac:spMkLst>
            <pc:docMk/>
            <pc:sldMk cId="0" sldId="274"/>
            <ac:spMk id="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14:30.879" v="28730" actId="164"/>
          <ac:spMkLst>
            <pc:docMk/>
            <pc:sldMk cId="0" sldId="274"/>
            <ac:spMk id="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14:55.640" v="28737" actId="164"/>
          <ac:spMkLst>
            <pc:docMk/>
            <pc:sldMk cId="0" sldId="274"/>
            <ac:spMk id="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15:55.259" v="28749" actId="164"/>
          <ac:spMkLst>
            <pc:docMk/>
            <pc:sldMk cId="0" sldId="274"/>
            <ac:spMk id="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15:55.259" v="28749" actId="164"/>
          <ac:spMkLst>
            <pc:docMk/>
            <pc:sldMk cId="0" sldId="274"/>
            <ac:spMk id="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16:14.209" v="28756" actId="164"/>
          <ac:spMkLst>
            <pc:docMk/>
            <pc:sldMk cId="0" sldId="274"/>
            <ac:spMk id="1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16:33.357" v="28763" actId="164"/>
          <ac:spMkLst>
            <pc:docMk/>
            <pc:sldMk cId="0" sldId="274"/>
            <ac:spMk id="1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16:53.750" v="28770" actId="164"/>
          <ac:spMkLst>
            <pc:docMk/>
            <pc:sldMk cId="0" sldId="274"/>
            <ac:spMk id="1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17:04.897" v="28775" actId="164"/>
          <ac:spMkLst>
            <pc:docMk/>
            <pc:sldMk cId="0" sldId="274"/>
            <ac:spMk id="13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1:57.428" v="28709" actId="164"/>
          <ac:spMkLst>
            <pc:docMk/>
            <pc:sldMk cId="0" sldId="274"/>
            <ac:spMk id="14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1:57.428" v="28709" actId="164"/>
          <ac:spMkLst>
            <pc:docMk/>
            <pc:sldMk cId="0" sldId="274"/>
            <ac:spMk id="15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2:34.585" v="28716" actId="164"/>
          <ac:spMkLst>
            <pc:docMk/>
            <pc:sldMk cId="0" sldId="274"/>
            <ac:spMk id="16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3:07.862" v="28723" actId="164"/>
          <ac:spMkLst>
            <pc:docMk/>
            <pc:sldMk cId="0" sldId="274"/>
            <ac:spMk id="17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4:30.879" v="28730" actId="164"/>
          <ac:spMkLst>
            <pc:docMk/>
            <pc:sldMk cId="0" sldId="274"/>
            <ac:spMk id="18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4:55.640" v="28737" actId="164"/>
          <ac:spMkLst>
            <pc:docMk/>
            <pc:sldMk cId="0" sldId="274"/>
            <ac:spMk id="19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5:55.259" v="28749" actId="164"/>
          <ac:spMkLst>
            <pc:docMk/>
            <pc:sldMk cId="0" sldId="274"/>
            <ac:spMk id="20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5:55.259" v="28749" actId="164"/>
          <ac:spMkLst>
            <pc:docMk/>
            <pc:sldMk cId="0" sldId="274"/>
            <ac:spMk id="21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6:14.209" v="28756" actId="164"/>
          <ac:spMkLst>
            <pc:docMk/>
            <pc:sldMk cId="0" sldId="274"/>
            <ac:spMk id="22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6:33.357" v="28763" actId="164"/>
          <ac:spMkLst>
            <pc:docMk/>
            <pc:sldMk cId="0" sldId="274"/>
            <ac:spMk id="23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6:53.750" v="28770" actId="164"/>
          <ac:spMkLst>
            <pc:docMk/>
            <pc:sldMk cId="0" sldId="274"/>
            <ac:spMk id="2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17:04.897" v="28775" actId="164"/>
          <ac:spMkLst>
            <pc:docMk/>
            <pc:sldMk cId="0" sldId="274"/>
            <ac:spMk id="25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1:57.428" v="28709" actId="164"/>
          <ac:spMkLst>
            <pc:docMk/>
            <pc:sldMk cId="0" sldId="274"/>
            <ac:spMk id="26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1:57.428" v="28709" actId="164"/>
          <ac:spMkLst>
            <pc:docMk/>
            <pc:sldMk cId="0" sldId="274"/>
            <ac:spMk id="27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2:34.585" v="28716" actId="164"/>
          <ac:spMkLst>
            <pc:docMk/>
            <pc:sldMk cId="0" sldId="274"/>
            <ac:spMk id="28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3:07.862" v="28723" actId="164"/>
          <ac:spMkLst>
            <pc:docMk/>
            <pc:sldMk cId="0" sldId="274"/>
            <ac:spMk id="29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4:30.879" v="28730" actId="164"/>
          <ac:spMkLst>
            <pc:docMk/>
            <pc:sldMk cId="0" sldId="274"/>
            <ac:spMk id="30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4:55.640" v="28737" actId="164"/>
          <ac:spMkLst>
            <pc:docMk/>
            <pc:sldMk cId="0" sldId="274"/>
            <ac:spMk id="31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5:55.259" v="28749" actId="164"/>
          <ac:spMkLst>
            <pc:docMk/>
            <pc:sldMk cId="0" sldId="274"/>
            <ac:spMk id="32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5:55.259" v="28749" actId="164"/>
          <ac:spMkLst>
            <pc:docMk/>
            <pc:sldMk cId="0" sldId="274"/>
            <ac:spMk id="33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6:14.209" v="28756" actId="164"/>
          <ac:spMkLst>
            <pc:docMk/>
            <pc:sldMk cId="0" sldId="274"/>
            <ac:spMk id="34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6:33.357" v="28763" actId="164"/>
          <ac:spMkLst>
            <pc:docMk/>
            <pc:sldMk cId="0" sldId="274"/>
            <ac:spMk id="35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6:53.750" v="28770" actId="164"/>
          <ac:spMkLst>
            <pc:docMk/>
            <pc:sldMk cId="0" sldId="274"/>
            <ac:spMk id="3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17:04.897" v="28775" actId="164"/>
          <ac:spMkLst>
            <pc:docMk/>
            <pc:sldMk cId="0" sldId="274"/>
            <ac:spMk id="3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4:18:16.774" v="10661" actId="962"/>
          <ac:spMkLst>
            <pc:docMk/>
            <pc:sldMk cId="0" sldId="274"/>
            <ac:spMk id="38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1:57.428" v="28709" actId="164"/>
          <ac:spMkLst>
            <pc:docMk/>
            <pc:sldMk cId="0" sldId="274"/>
            <ac:spMk id="39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1:57.428" v="28709" actId="164"/>
          <ac:spMkLst>
            <pc:docMk/>
            <pc:sldMk cId="0" sldId="274"/>
            <ac:spMk id="40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2:34.585" v="28716" actId="164"/>
          <ac:spMkLst>
            <pc:docMk/>
            <pc:sldMk cId="0" sldId="274"/>
            <ac:spMk id="41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3:07.862" v="28723" actId="164"/>
          <ac:spMkLst>
            <pc:docMk/>
            <pc:sldMk cId="0" sldId="274"/>
            <ac:spMk id="42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4:30.879" v="28730" actId="164"/>
          <ac:spMkLst>
            <pc:docMk/>
            <pc:sldMk cId="0" sldId="274"/>
            <ac:spMk id="43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4:55.640" v="28737" actId="164"/>
          <ac:spMkLst>
            <pc:docMk/>
            <pc:sldMk cId="0" sldId="274"/>
            <ac:spMk id="44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5:55.259" v="28749" actId="164"/>
          <ac:spMkLst>
            <pc:docMk/>
            <pc:sldMk cId="0" sldId="274"/>
            <ac:spMk id="45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5:55.259" v="28749" actId="164"/>
          <ac:spMkLst>
            <pc:docMk/>
            <pc:sldMk cId="0" sldId="274"/>
            <ac:spMk id="46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6:14.209" v="28756" actId="164"/>
          <ac:spMkLst>
            <pc:docMk/>
            <pc:sldMk cId="0" sldId="274"/>
            <ac:spMk id="47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6:33.357" v="28763" actId="164"/>
          <ac:spMkLst>
            <pc:docMk/>
            <pc:sldMk cId="0" sldId="274"/>
            <ac:spMk id="48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6:53.750" v="28770" actId="164"/>
          <ac:spMkLst>
            <pc:docMk/>
            <pc:sldMk cId="0" sldId="274"/>
            <ac:spMk id="49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7:04.897" v="28775" actId="164"/>
          <ac:spMkLst>
            <pc:docMk/>
            <pc:sldMk cId="0" sldId="274"/>
            <ac:spMk id="50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1:57.428" v="28709" actId="164"/>
          <ac:spMkLst>
            <pc:docMk/>
            <pc:sldMk cId="0" sldId="274"/>
            <ac:spMk id="51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1:57.428" v="28709" actId="164"/>
          <ac:spMkLst>
            <pc:docMk/>
            <pc:sldMk cId="0" sldId="274"/>
            <ac:spMk id="52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2:34.585" v="28716" actId="164"/>
          <ac:spMkLst>
            <pc:docMk/>
            <pc:sldMk cId="0" sldId="274"/>
            <ac:spMk id="53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3:07.862" v="28723" actId="164"/>
          <ac:spMkLst>
            <pc:docMk/>
            <pc:sldMk cId="0" sldId="274"/>
            <ac:spMk id="54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4:30.879" v="28730" actId="164"/>
          <ac:spMkLst>
            <pc:docMk/>
            <pc:sldMk cId="0" sldId="274"/>
            <ac:spMk id="55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4:55.640" v="28737" actId="164"/>
          <ac:spMkLst>
            <pc:docMk/>
            <pc:sldMk cId="0" sldId="274"/>
            <ac:spMk id="56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5:55.259" v="28749" actId="164"/>
          <ac:spMkLst>
            <pc:docMk/>
            <pc:sldMk cId="0" sldId="274"/>
            <ac:spMk id="57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5:55.259" v="28749" actId="164"/>
          <ac:spMkLst>
            <pc:docMk/>
            <pc:sldMk cId="0" sldId="274"/>
            <ac:spMk id="58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6:14.209" v="28756" actId="164"/>
          <ac:spMkLst>
            <pc:docMk/>
            <pc:sldMk cId="0" sldId="274"/>
            <ac:spMk id="59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6:33.357" v="28763" actId="164"/>
          <ac:spMkLst>
            <pc:docMk/>
            <pc:sldMk cId="0" sldId="274"/>
            <ac:spMk id="60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6:53.750" v="28770" actId="164"/>
          <ac:spMkLst>
            <pc:docMk/>
            <pc:sldMk cId="0" sldId="274"/>
            <ac:spMk id="61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7:04.897" v="28775" actId="164"/>
          <ac:spMkLst>
            <pc:docMk/>
            <pc:sldMk cId="0" sldId="274"/>
            <ac:spMk id="62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1:57.428" v="28709" actId="164"/>
          <ac:spMkLst>
            <pc:docMk/>
            <pc:sldMk cId="0" sldId="274"/>
            <ac:spMk id="63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1:57.428" v="28709" actId="164"/>
          <ac:spMkLst>
            <pc:docMk/>
            <pc:sldMk cId="0" sldId="274"/>
            <ac:spMk id="64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2:34.585" v="28716" actId="164"/>
          <ac:spMkLst>
            <pc:docMk/>
            <pc:sldMk cId="0" sldId="274"/>
            <ac:spMk id="65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3:07.862" v="28723" actId="164"/>
          <ac:spMkLst>
            <pc:docMk/>
            <pc:sldMk cId="0" sldId="274"/>
            <ac:spMk id="66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4:30.879" v="28730" actId="164"/>
          <ac:spMkLst>
            <pc:docMk/>
            <pc:sldMk cId="0" sldId="274"/>
            <ac:spMk id="67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4:55.640" v="28737" actId="164"/>
          <ac:spMkLst>
            <pc:docMk/>
            <pc:sldMk cId="0" sldId="274"/>
            <ac:spMk id="68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5:55.259" v="28749" actId="164"/>
          <ac:spMkLst>
            <pc:docMk/>
            <pc:sldMk cId="0" sldId="274"/>
            <ac:spMk id="69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5:55.259" v="28749" actId="164"/>
          <ac:spMkLst>
            <pc:docMk/>
            <pc:sldMk cId="0" sldId="274"/>
            <ac:spMk id="70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6:14.209" v="28756" actId="164"/>
          <ac:spMkLst>
            <pc:docMk/>
            <pc:sldMk cId="0" sldId="274"/>
            <ac:spMk id="71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6:33.357" v="28763" actId="164"/>
          <ac:spMkLst>
            <pc:docMk/>
            <pc:sldMk cId="0" sldId="274"/>
            <ac:spMk id="72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6:53.750" v="28770" actId="164"/>
          <ac:spMkLst>
            <pc:docMk/>
            <pc:sldMk cId="0" sldId="274"/>
            <ac:spMk id="73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7:04.897" v="28775" actId="164"/>
          <ac:spMkLst>
            <pc:docMk/>
            <pc:sldMk cId="0" sldId="274"/>
            <ac:spMk id="74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1:57.428" v="28709" actId="164"/>
          <ac:spMkLst>
            <pc:docMk/>
            <pc:sldMk cId="0" sldId="274"/>
            <ac:spMk id="75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2:34.585" v="28716" actId="164"/>
          <ac:spMkLst>
            <pc:docMk/>
            <pc:sldMk cId="0" sldId="274"/>
            <ac:spMk id="76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3:07.862" v="28723" actId="164"/>
          <ac:spMkLst>
            <pc:docMk/>
            <pc:sldMk cId="0" sldId="274"/>
            <ac:spMk id="77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4:30.879" v="28730" actId="164"/>
          <ac:spMkLst>
            <pc:docMk/>
            <pc:sldMk cId="0" sldId="274"/>
            <ac:spMk id="78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4:55.640" v="28737" actId="164"/>
          <ac:spMkLst>
            <pc:docMk/>
            <pc:sldMk cId="0" sldId="274"/>
            <ac:spMk id="79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5:55.259" v="28749" actId="164"/>
          <ac:spMkLst>
            <pc:docMk/>
            <pc:sldMk cId="0" sldId="274"/>
            <ac:spMk id="80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6:14.209" v="28756" actId="164"/>
          <ac:spMkLst>
            <pc:docMk/>
            <pc:sldMk cId="0" sldId="274"/>
            <ac:spMk id="81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6:33.357" v="28763" actId="164"/>
          <ac:spMkLst>
            <pc:docMk/>
            <pc:sldMk cId="0" sldId="274"/>
            <ac:spMk id="82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6:53.750" v="28770" actId="164"/>
          <ac:spMkLst>
            <pc:docMk/>
            <pc:sldMk cId="0" sldId="274"/>
            <ac:spMk id="83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7:04.897" v="28775" actId="164"/>
          <ac:spMkLst>
            <pc:docMk/>
            <pc:sldMk cId="0" sldId="274"/>
            <ac:spMk id="84" creationId="{00000000-0000-0000-0000-000000000000}"/>
          </ac:spMkLst>
        </pc:spChg>
        <pc:spChg chg="ord">
          <ac:chgData name="Stanley, Isabel" userId="d6b018f4-4d59-4bd7-9ca0-291e7cc7312e" providerId="ADAL" clId="{B912977B-BEEA-4236-961B-6A3215C47227}" dt="2023-02-15T09:10:26.685" v="28695" actId="13244"/>
          <ac:spMkLst>
            <pc:docMk/>
            <pc:sldMk cId="0" sldId="274"/>
            <ac:spMk id="8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10:32.348" v="28696" actId="164"/>
          <ac:spMkLst>
            <pc:docMk/>
            <pc:sldMk cId="0" sldId="274"/>
            <ac:spMk id="8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10:32.348" v="28696" actId="164"/>
          <ac:spMkLst>
            <pc:docMk/>
            <pc:sldMk cId="0" sldId="274"/>
            <ac:spMk id="8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10:32.348" v="28696" actId="164"/>
          <ac:spMkLst>
            <pc:docMk/>
            <pc:sldMk cId="0" sldId="274"/>
            <ac:spMk id="8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10:32.348" v="28696" actId="164"/>
          <ac:spMkLst>
            <pc:docMk/>
            <pc:sldMk cId="0" sldId="274"/>
            <ac:spMk id="89" creationId="{00000000-0000-0000-0000-000000000000}"/>
          </ac:spMkLst>
        </pc:spChg>
        <pc:grpChg chg="add mod ord">
          <ac:chgData name="Stanley, Isabel" userId="d6b018f4-4d59-4bd7-9ca0-291e7cc7312e" providerId="ADAL" clId="{B912977B-BEEA-4236-961B-6A3215C47227}" dt="2023-02-15T09:17:09.121" v="28781" actId="962"/>
          <ac:grpSpMkLst>
            <pc:docMk/>
            <pc:sldMk cId="0" sldId="274"/>
            <ac:grpSpMk id="90" creationId="{39FA79FD-BABA-D4D9-30B4-E62A4217C695}"/>
          </ac:grpSpMkLst>
        </pc:grpChg>
        <pc:grpChg chg="add mod">
          <ac:chgData name="Stanley, Isabel" userId="d6b018f4-4d59-4bd7-9ca0-291e7cc7312e" providerId="ADAL" clId="{B912977B-BEEA-4236-961B-6A3215C47227}" dt="2023-02-15T09:17:13.608" v="28791" actId="962"/>
          <ac:grpSpMkLst>
            <pc:docMk/>
            <pc:sldMk cId="0" sldId="274"/>
            <ac:grpSpMk id="91" creationId="{B3474F8A-9281-D7AF-9FD8-7CCF8F4F33D0}"/>
          </ac:grpSpMkLst>
        </pc:grpChg>
        <pc:grpChg chg="add mod">
          <ac:chgData name="Stanley, Isabel" userId="d6b018f4-4d59-4bd7-9ca0-291e7cc7312e" providerId="ADAL" clId="{B912977B-BEEA-4236-961B-6A3215C47227}" dt="2023-02-15T09:17:21.268" v="28817" actId="962"/>
          <ac:grpSpMkLst>
            <pc:docMk/>
            <pc:sldMk cId="0" sldId="274"/>
            <ac:grpSpMk id="92" creationId="{A96A0F7E-E9B7-A905-A155-FBC7EB1F9762}"/>
          </ac:grpSpMkLst>
        </pc:grpChg>
        <pc:grpChg chg="add mod">
          <ac:chgData name="Stanley, Isabel" userId="d6b018f4-4d59-4bd7-9ca0-291e7cc7312e" providerId="ADAL" clId="{B912977B-BEEA-4236-961B-6A3215C47227}" dt="2023-02-15T09:17:25.934" v="28835" actId="962"/>
          <ac:grpSpMkLst>
            <pc:docMk/>
            <pc:sldMk cId="0" sldId="274"/>
            <ac:grpSpMk id="93" creationId="{FB1D6B1B-3748-E26E-8DE9-CA0EE94DBE14}"/>
          </ac:grpSpMkLst>
        </pc:grpChg>
        <pc:grpChg chg="add mod">
          <ac:chgData name="Stanley, Isabel" userId="d6b018f4-4d59-4bd7-9ca0-291e7cc7312e" providerId="ADAL" clId="{B912977B-BEEA-4236-961B-6A3215C47227}" dt="2023-02-15T09:17:30.285" v="28857" actId="962"/>
          <ac:grpSpMkLst>
            <pc:docMk/>
            <pc:sldMk cId="0" sldId="274"/>
            <ac:grpSpMk id="94" creationId="{44AD9351-1E02-659C-496B-5C994158E09C}"/>
          </ac:grpSpMkLst>
        </pc:grpChg>
        <pc:grpChg chg="add mod">
          <ac:chgData name="Stanley, Isabel" userId="d6b018f4-4d59-4bd7-9ca0-291e7cc7312e" providerId="ADAL" clId="{B912977B-BEEA-4236-961B-6A3215C47227}" dt="2023-02-15T09:17:35.462" v="28879" actId="962"/>
          <ac:grpSpMkLst>
            <pc:docMk/>
            <pc:sldMk cId="0" sldId="274"/>
            <ac:grpSpMk id="95" creationId="{D682D86A-C76E-4C52-3676-81BDC458D0C3}"/>
          </ac:grpSpMkLst>
        </pc:grpChg>
        <pc:grpChg chg="add mod">
          <ac:chgData name="Stanley, Isabel" userId="d6b018f4-4d59-4bd7-9ca0-291e7cc7312e" providerId="ADAL" clId="{B912977B-BEEA-4236-961B-6A3215C47227}" dt="2023-02-15T09:17:39.062" v="28889" actId="962"/>
          <ac:grpSpMkLst>
            <pc:docMk/>
            <pc:sldMk cId="0" sldId="274"/>
            <ac:grpSpMk id="96" creationId="{4F96A707-0189-13BC-3E18-EFE733B4F162}"/>
          </ac:grpSpMkLst>
        </pc:grpChg>
        <pc:grpChg chg="add mod">
          <ac:chgData name="Stanley, Isabel" userId="d6b018f4-4d59-4bd7-9ca0-291e7cc7312e" providerId="ADAL" clId="{B912977B-BEEA-4236-961B-6A3215C47227}" dt="2023-02-15T09:17:45.719" v="28945" actId="962"/>
          <ac:grpSpMkLst>
            <pc:docMk/>
            <pc:sldMk cId="0" sldId="274"/>
            <ac:grpSpMk id="97" creationId="{02E4F99D-3F34-AFDF-5F84-41D5FF163582}"/>
          </ac:grpSpMkLst>
        </pc:grpChg>
        <pc:grpChg chg="add mod">
          <ac:chgData name="Stanley, Isabel" userId="d6b018f4-4d59-4bd7-9ca0-291e7cc7312e" providerId="ADAL" clId="{B912977B-BEEA-4236-961B-6A3215C47227}" dt="2023-02-15T09:17:51.173" v="28969" actId="962"/>
          <ac:grpSpMkLst>
            <pc:docMk/>
            <pc:sldMk cId="0" sldId="274"/>
            <ac:grpSpMk id="98" creationId="{2F82C017-33A1-0D14-2A4E-16845A17AD67}"/>
          </ac:grpSpMkLst>
        </pc:grpChg>
        <pc:grpChg chg="add mod">
          <ac:chgData name="Stanley, Isabel" userId="d6b018f4-4d59-4bd7-9ca0-291e7cc7312e" providerId="ADAL" clId="{B912977B-BEEA-4236-961B-6A3215C47227}" dt="2023-02-15T09:17:55.112" v="28993" actId="962"/>
          <ac:grpSpMkLst>
            <pc:docMk/>
            <pc:sldMk cId="0" sldId="274"/>
            <ac:grpSpMk id="99" creationId="{8ACB04F2-DF97-1FD4-0DE0-0050F0B8F1B3}"/>
          </ac:grpSpMkLst>
        </pc:grpChg>
        <pc:grpChg chg="add mod">
          <ac:chgData name="Stanley, Isabel" userId="d6b018f4-4d59-4bd7-9ca0-291e7cc7312e" providerId="ADAL" clId="{B912977B-BEEA-4236-961B-6A3215C47227}" dt="2023-02-15T09:17:59.993" v="29017" actId="962"/>
          <ac:grpSpMkLst>
            <pc:docMk/>
            <pc:sldMk cId="0" sldId="274"/>
            <ac:grpSpMk id="100" creationId="{0014A853-438C-B925-D99B-91454DFB6A62}"/>
          </ac:grpSpMkLst>
        </pc:grpChg>
      </pc:sldChg>
      <pc:sldChg chg="addSp delSp modSp mod">
        <pc:chgData name="Stanley, Isabel" userId="d6b018f4-4d59-4bd7-9ca0-291e7cc7312e" providerId="ADAL" clId="{B912977B-BEEA-4236-961B-6A3215C47227}" dt="2023-02-14T17:09:22.485" v="27943" actId="962"/>
        <pc:sldMkLst>
          <pc:docMk/>
          <pc:sldMk cId="0" sldId="276"/>
        </pc:sldMkLst>
        <pc:spChg chg="del">
          <ac:chgData name="Stanley, Isabel" userId="d6b018f4-4d59-4bd7-9ca0-291e7cc7312e" providerId="ADAL" clId="{B912977B-BEEA-4236-961B-6A3215C47227}" dt="2023-02-14T14:19:03.994" v="10964" actId="478"/>
          <ac:spMkLst>
            <pc:docMk/>
            <pc:sldMk cId="0" sldId="276"/>
            <ac:spMk id="2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4:19:05.642" v="10965" actId="478"/>
          <ac:spMkLst>
            <pc:docMk/>
            <pc:sldMk cId="0" sldId="276"/>
            <ac:spMk id="3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4:19:06.418" v="10966" actId="478"/>
          <ac:spMkLst>
            <pc:docMk/>
            <pc:sldMk cId="0" sldId="276"/>
            <ac:spMk id="4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4:19:07.162" v="10967" actId="478"/>
          <ac:spMkLst>
            <pc:docMk/>
            <pc:sldMk cId="0" sldId="276"/>
            <ac:spMk id="5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4:19:08.082" v="10968" actId="478"/>
          <ac:spMkLst>
            <pc:docMk/>
            <pc:sldMk cId="0" sldId="276"/>
            <ac:spMk id="6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4:19:08.891" v="10969" actId="478"/>
          <ac:spMkLst>
            <pc:docMk/>
            <pc:sldMk cId="0" sldId="276"/>
            <ac:spMk id="7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4:19:09.803" v="10970" actId="478"/>
          <ac:spMkLst>
            <pc:docMk/>
            <pc:sldMk cId="0" sldId="276"/>
            <ac:spMk id="8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4:19:10.682" v="10971" actId="478"/>
          <ac:spMkLst>
            <pc:docMk/>
            <pc:sldMk cId="0" sldId="276"/>
            <ac:spMk id="9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4:19:11.516" v="10972" actId="478"/>
          <ac:spMkLst>
            <pc:docMk/>
            <pc:sldMk cId="0" sldId="276"/>
            <ac:spMk id="10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4:19:12.460" v="10973" actId="478"/>
          <ac:spMkLst>
            <pc:docMk/>
            <pc:sldMk cId="0" sldId="276"/>
            <ac:spMk id="11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4:19:13.017" v="10974" actId="478"/>
          <ac:spMkLst>
            <pc:docMk/>
            <pc:sldMk cId="0" sldId="276"/>
            <ac:spMk id="12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4:19:14.042" v="10975" actId="478"/>
          <ac:spMkLst>
            <pc:docMk/>
            <pc:sldMk cId="0" sldId="276"/>
            <ac:spMk id="13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4:19:14.915" v="10976" actId="478"/>
          <ac:spMkLst>
            <pc:docMk/>
            <pc:sldMk cId="0" sldId="276"/>
            <ac:spMk id="14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4:19:15.658" v="10977" actId="478"/>
          <ac:spMkLst>
            <pc:docMk/>
            <pc:sldMk cId="0" sldId="276"/>
            <ac:spMk id="15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4:19:17.674" v="10978" actId="478"/>
          <ac:spMkLst>
            <pc:docMk/>
            <pc:sldMk cId="0" sldId="276"/>
            <ac:spMk id="16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4:19:18.554" v="10979" actId="478"/>
          <ac:spMkLst>
            <pc:docMk/>
            <pc:sldMk cId="0" sldId="276"/>
            <ac:spMk id="17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4:19:19.777" v="10980" actId="478"/>
          <ac:spMkLst>
            <pc:docMk/>
            <pc:sldMk cId="0" sldId="276"/>
            <ac:spMk id="18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4:19:20.980" v="10981" actId="478"/>
          <ac:spMkLst>
            <pc:docMk/>
            <pc:sldMk cId="0" sldId="276"/>
            <ac:spMk id="1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8:49.854" v="27751" actId="164"/>
          <ac:spMkLst>
            <pc:docMk/>
            <pc:sldMk cId="0" sldId="276"/>
            <ac:spMk id="2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8:49.854" v="27751" actId="164"/>
          <ac:spMkLst>
            <pc:docMk/>
            <pc:sldMk cId="0" sldId="276"/>
            <ac:spMk id="2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4:38.755" v="27764" actId="164"/>
          <ac:spMkLst>
            <pc:docMk/>
            <pc:sldMk cId="0" sldId="276"/>
            <ac:spMk id="2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4:38.755" v="27764" actId="164"/>
          <ac:spMkLst>
            <pc:docMk/>
            <pc:sldMk cId="0" sldId="276"/>
            <ac:spMk id="2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5:50.805" v="27779" actId="164"/>
          <ac:spMkLst>
            <pc:docMk/>
            <pc:sldMk cId="0" sldId="276"/>
            <ac:spMk id="2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24.192" v="27822" actId="164"/>
          <ac:spMkLst>
            <pc:docMk/>
            <pc:sldMk cId="0" sldId="276"/>
            <ac:spMk id="2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24.192" v="27822" actId="164"/>
          <ac:spMkLst>
            <pc:docMk/>
            <pc:sldMk cId="0" sldId="276"/>
            <ac:spMk id="2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24.192" v="27822" actId="164"/>
          <ac:spMkLst>
            <pc:docMk/>
            <pc:sldMk cId="0" sldId="276"/>
            <ac:spMk id="2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24.192" v="27822" actId="164"/>
          <ac:spMkLst>
            <pc:docMk/>
            <pc:sldMk cId="0" sldId="276"/>
            <ac:spMk id="2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50.430" v="27831" actId="164"/>
          <ac:spMkLst>
            <pc:docMk/>
            <pc:sldMk cId="0" sldId="276"/>
            <ac:spMk id="2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50.430" v="27831" actId="164"/>
          <ac:spMkLst>
            <pc:docMk/>
            <pc:sldMk cId="0" sldId="276"/>
            <ac:spMk id="3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8:49.854" v="27751" actId="164"/>
          <ac:spMkLst>
            <pc:docMk/>
            <pc:sldMk cId="0" sldId="276"/>
            <ac:spMk id="3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8:49.854" v="27751" actId="164"/>
          <ac:spMkLst>
            <pc:docMk/>
            <pc:sldMk cId="0" sldId="276"/>
            <ac:spMk id="3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4:38.755" v="27764" actId="164"/>
          <ac:spMkLst>
            <pc:docMk/>
            <pc:sldMk cId="0" sldId="276"/>
            <ac:spMk id="3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4:38.755" v="27764" actId="164"/>
          <ac:spMkLst>
            <pc:docMk/>
            <pc:sldMk cId="0" sldId="276"/>
            <ac:spMk id="3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5:50.805" v="27779" actId="164"/>
          <ac:spMkLst>
            <pc:docMk/>
            <pc:sldMk cId="0" sldId="276"/>
            <ac:spMk id="3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5:50.805" v="27779" actId="164"/>
          <ac:spMkLst>
            <pc:docMk/>
            <pc:sldMk cId="0" sldId="276"/>
            <ac:spMk id="3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24.192" v="27822" actId="164"/>
          <ac:spMkLst>
            <pc:docMk/>
            <pc:sldMk cId="0" sldId="276"/>
            <ac:spMk id="3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24.192" v="27822" actId="164"/>
          <ac:spMkLst>
            <pc:docMk/>
            <pc:sldMk cId="0" sldId="276"/>
            <ac:spMk id="3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24.192" v="27822" actId="164"/>
          <ac:spMkLst>
            <pc:docMk/>
            <pc:sldMk cId="0" sldId="276"/>
            <ac:spMk id="3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24.192" v="27822" actId="164"/>
          <ac:spMkLst>
            <pc:docMk/>
            <pc:sldMk cId="0" sldId="276"/>
            <ac:spMk id="4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50.430" v="27831" actId="164"/>
          <ac:spMkLst>
            <pc:docMk/>
            <pc:sldMk cId="0" sldId="276"/>
            <ac:spMk id="4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50.430" v="27831" actId="164"/>
          <ac:spMkLst>
            <pc:docMk/>
            <pc:sldMk cId="0" sldId="276"/>
            <ac:spMk id="4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8:49.854" v="27751" actId="164"/>
          <ac:spMkLst>
            <pc:docMk/>
            <pc:sldMk cId="0" sldId="276"/>
            <ac:spMk id="4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8:49.854" v="27751" actId="164"/>
          <ac:spMkLst>
            <pc:docMk/>
            <pc:sldMk cId="0" sldId="276"/>
            <ac:spMk id="4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5:50.805" v="27779" actId="164"/>
          <ac:spMkLst>
            <pc:docMk/>
            <pc:sldMk cId="0" sldId="276"/>
            <ac:spMk id="4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5:50.805" v="27779" actId="164"/>
          <ac:spMkLst>
            <pc:docMk/>
            <pc:sldMk cId="0" sldId="276"/>
            <ac:spMk id="4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24.192" v="27822" actId="164"/>
          <ac:spMkLst>
            <pc:docMk/>
            <pc:sldMk cId="0" sldId="276"/>
            <ac:spMk id="4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24.192" v="27822" actId="164"/>
          <ac:spMkLst>
            <pc:docMk/>
            <pc:sldMk cId="0" sldId="276"/>
            <ac:spMk id="4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24.192" v="27822" actId="164"/>
          <ac:spMkLst>
            <pc:docMk/>
            <pc:sldMk cId="0" sldId="276"/>
            <ac:spMk id="4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24.192" v="27822" actId="164"/>
          <ac:spMkLst>
            <pc:docMk/>
            <pc:sldMk cId="0" sldId="276"/>
            <ac:spMk id="5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4:26:48.929" v="12280" actId="962"/>
          <ac:spMkLst>
            <pc:docMk/>
            <pc:sldMk cId="0" sldId="276"/>
            <ac:spMk id="5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8:49.854" v="27751" actId="164"/>
          <ac:spMkLst>
            <pc:docMk/>
            <pc:sldMk cId="0" sldId="276"/>
            <ac:spMk id="5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8:49.854" v="27751" actId="164"/>
          <ac:spMkLst>
            <pc:docMk/>
            <pc:sldMk cId="0" sldId="276"/>
            <ac:spMk id="5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4:38.755" v="27764" actId="164"/>
          <ac:spMkLst>
            <pc:docMk/>
            <pc:sldMk cId="0" sldId="276"/>
            <ac:spMk id="5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4:38.755" v="27764" actId="164"/>
          <ac:spMkLst>
            <pc:docMk/>
            <pc:sldMk cId="0" sldId="276"/>
            <ac:spMk id="5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5:50.805" v="27779" actId="164"/>
          <ac:spMkLst>
            <pc:docMk/>
            <pc:sldMk cId="0" sldId="276"/>
            <ac:spMk id="5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5:50.805" v="27779" actId="164"/>
          <ac:spMkLst>
            <pc:docMk/>
            <pc:sldMk cId="0" sldId="276"/>
            <ac:spMk id="5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24.192" v="27822" actId="164"/>
          <ac:spMkLst>
            <pc:docMk/>
            <pc:sldMk cId="0" sldId="276"/>
            <ac:spMk id="5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24.192" v="27822" actId="164"/>
          <ac:spMkLst>
            <pc:docMk/>
            <pc:sldMk cId="0" sldId="276"/>
            <ac:spMk id="5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24.192" v="27822" actId="164"/>
          <ac:spMkLst>
            <pc:docMk/>
            <pc:sldMk cId="0" sldId="276"/>
            <ac:spMk id="6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24.192" v="27822" actId="164"/>
          <ac:spMkLst>
            <pc:docMk/>
            <pc:sldMk cId="0" sldId="276"/>
            <ac:spMk id="6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50.430" v="27831" actId="164"/>
          <ac:spMkLst>
            <pc:docMk/>
            <pc:sldMk cId="0" sldId="276"/>
            <ac:spMk id="6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50.430" v="27831" actId="164"/>
          <ac:spMkLst>
            <pc:docMk/>
            <pc:sldMk cId="0" sldId="276"/>
            <ac:spMk id="6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8:49.854" v="27751" actId="164"/>
          <ac:spMkLst>
            <pc:docMk/>
            <pc:sldMk cId="0" sldId="276"/>
            <ac:spMk id="6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8:49.854" v="27751" actId="164"/>
          <ac:spMkLst>
            <pc:docMk/>
            <pc:sldMk cId="0" sldId="276"/>
            <ac:spMk id="6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4:38.755" v="27764" actId="164"/>
          <ac:spMkLst>
            <pc:docMk/>
            <pc:sldMk cId="0" sldId="276"/>
            <ac:spMk id="6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4:38.755" v="27764" actId="164"/>
          <ac:spMkLst>
            <pc:docMk/>
            <pc:sldMk cId="0" sldId="276"/>
            <ac:spMk id="6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5:50.805" v="27779" actId="164"/>
          <ac:spMkLst>
            <pc:docMk/>
            <pc:sldMk cId="0" sldId="276"/>
            <ac:spMk id="6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5:50.805" v="27779" actId="164"/>
          <ac:spMkLst>
            <pc:docMk/>
            <pc:sldMk cId="0" sldId="276"/>
            <ac:spMk id="6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24.192" v="27822" actId="164"/>
          <ac:spMkLst>
            <pc:docMk/>
            <pc:sldMk cId="0" sldId="276"/>
            <ac:spMk id="7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24.192" v="27822" actId="164"/>
          <ac:spMkLst>
            <pc:docMk/>
            <pc:sldMk cId="0" sldId="276"/>
            <ac:spMk id="7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24.192" v="27822" actId="164"/>
          <ac:spMkLst>
            <pc:docMk/>
            <pc:sldMk cId="0" sldId="276"/>
            <ac:spMk id="7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24.192" v="27822" actId="164"/>
          <ac:spMkLst>
            <pc:docMk/>
            <pc:sldMk cId="0" sldId="276"/>
            <ac:spMk id="7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50.430" v="27831" actId="164"/>
          <ac:spMkLst>
            <pc:docMk/>
            <pc:sldMk cId="0" sldId="276"/>
            <ac:spMk id="7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50.430" v="27831" actId="164"/>
          <ac:spMkLst>
            <pc:docMk/>
            <pc:sldMk cId="0" sldId="276"/>
            <ac:spMk id="7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8:49.854" v="27751" actId="164"/>
          <ac:spMkLst>
            <pc:docMk/>
            <pc:sldMk cId="0" sldId="276"/>
            <ac:spMk id="7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8:49.854" v="27751" actId="164"/>
          <ac:spMkLst>
            <pc:docMk/>
            <pc:sldMk cId="0" sldId="276"/>
            <ac:spMk id="7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4:38.755" v="27764" actId="164"/>
          <ac:spMkLst>
            <pc:docMk/>
            <pc:sldMk cId="0" sldId="276"/>
            <ac:spMk id="7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4:38.755" v="27764" actId="164"/>
          <ac:spMkLst>
            <pc:docMk/>
            <pc:sldMk cId="0" sldId="276"/>
            <ac:spMk id="7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5:50.805" v="27779" actId="164"/>
          <ac:spMkLst>
            <pc:docMk/>
            <pc:sldMk cId="0" sldId="276"/>
            <ac:spMk id="8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5:50.805" v="27779" actId="164"/>
          <ac:spMkLst>
            <pc:docMk/>
            <pc:sldMk cId="0" sldId="276"/>
            <ac:spMk id="8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24.192" v="27822" actId="164"/>
          <ac:spMkLst>
            <pc:docMk/>
            <pc:sldMk cId="0" sldId="276"/>
            <ac:spMk id="8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24.192" v="27822" actId="164"/>
          <ac:spMkLst>
            <pc:docMk/>
            <pc:sldMk cId="0" sldId="276"/>
            <ac:spMk id="8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24.192" v="27822" actId="164"/>
          <ac:spMkLst>
            <pc:docMk/>
            <pc:sldMk cId="0" sldId="276"/>
            <ac:spMk id="8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50.430" v="27831" actId="164"/>
          <ac:spMkLst>
            <pc:docMk/>
            <pc:sldMk cId="0" sldId="276"/>
            <ac:spMk id="8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8:50.430" v="27831" actId="164"/>
          <ac:spMkLst>
            <pc:docMk/>
            <pc:sldMk cId="0" sldId="276"/>
            <ac:spMk id="8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7:43.717" v="27738" actId="13244"/>
          <ac:spMkLst>
            <pc:docMk/>
            <pc:sldMk cId="0" sldId="276"/>
            <ac:spMk id="9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7:28.196" v="27736" actId="164"/>
          <ac:spMkLst>
            <pc:docMk/>
            <pc:sldMk cId="0" sldId="276"/>
            <ac:spMk id="9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7:28.196" v="27736" actId="164"/>
          <ac:spMkLst>
            <pc:docMk/>
            <pc:sldMk cId="0" sldId="276"/>
            <ac:spMk id="9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7:28.196" v="27736" actId="164"/>
          <ac:spMkLst>
            <pc:docMk/>
            <pc:sldMk cId="0" sldId="276"/>
            <ac:spMk id="9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7:28.196" v="27736" actId="164"/>
          <ac:spMkLst>
            <pc:docMk/>
            <pc:sldMk cId="0" sldId="276"/>
            <ac:spMk id="98" creationId="{00000000-0000-0000-0000-000000000000}"/>
          </ac:spMkLst>
        </pc:spChg>
        <pc:spChg chg="add mod">
          <ac:chgData name="Stanley, Isabel" userId="d6b018f4-4d59-4bd7-9ca0-291e7cc7312e" providerId="ADAL" clId="{B912977B-BEEA-4236-961B-6A3215C47227}" dt="2023-02-14T17:08:24.192" v="27822" actId="164"/>
          <ac:spMkLst>
            <pc:docMk/>
            <pc:sldMk cId="0" sldId="276"/>
            <ac:spMk id="103" creationId="{E2161851-E850-6B19-3E71-9B56431EFE35}"/>
          </ac:spMkLst>
        </pc:spChg>
        <pc:grpChg chg="mod">
          <ac:chgData name="Stanley, Isabel" userId="d6b018f4-4d59-4bd7-9ca0-291e7cc7312e" providerId="ADAL" clId="{B912977B-BEEA-4236-961B-6A3215C47227}" dt="2023-02-14T17:08:24.192" v="27822" actId="164"/>
          <ac:grpSpMkLst>
            <pc:docMk/>
            <pc:sldMk cId="0" sldId="276"/>
            <ac:grpSpMk id="90" creationId="{00000000-0000-0000-0000-000000000000}"/>
          </ac:grpSpMkLst>
        </pc:grpChg>
        <pc:grpChg chg="add mod">
          <ac:chgData name="Stanley, Isabel" userId="d6b018f4-4d59-4bd7-9ca0-291e7cc7312e" providerId="ADAL" clId="{B912977B-BEEA-4236-961B-6A3215C47227}" dt="2023-02-14T17:08:58.230" v="27853" actId="962"/>
          <ac:grpSpMkLst>
            <pc:docMk/>
            <pc:sldMk cId="0" sldId="276"/>
            <ac:grpSpMk id="99" creationId="{E67A83EB-E395-50A5-E3EC-B0ED3CF1188F}"/>
          </ac:grpSpMkLst>
        </pc:grpChg>
        <pc:grpChg chg="add mod">
          <ac:chgData name="Stanley, Isabel" userId="d6b018f4-4d59-4bd7-9ca0-291e7cc7312e" providerId="ADAL" clId="{B912977B-BEEA-4236-961B-6A3215C47227}" dt="2023-02-14T17:09:03.470" v="27863" actId="962"/>
          <ac:grpSpMkLst>
            <pc:docMk/>
            <pc:sldMk cId="0" sldId="276"/>
            <ac:grpSpMk id="100" creationId="{38782201-D72E-1C5E-E54A-A908B0CCCB24}"/>
          </ac:grpSpMkLst>
        </pc:grpChg>
        <pc:grpChg chg="add mod">
          <ac:chgData name="Stanley, Isabel" userId="d6b018f4-4d59-4bd7-9ca0-291e7cc7312e" providerId="ADAL" clId="{B912977B-BEEA-4236-961B-6A3215C47227}" dt="2023-02-14T17:09:08.095" v="27871" actId="962"/>
          <ac:grpSpMkLst>
            <pc:docMk/>
            <pc:sldMk cId="0" sldId="276"/>
            <ac:grpSpMk id="101" creationId="{6F882F6B-D99E-5A9A-4032-8BAE621E09C8}"/>
          </ac:grpSpMkLst>
        </pc:grpChg>
        <pc:grpChg chg="add mod">
          <ac:chgData name="Stanley, Isabel" userId="d6b018f4-4d59-4bd7-9ca0-291e7cc7312e" providerId="ADAL" clId="{B912977B-BEEA-4236-961B-6A3215C47227}" dt="2023-02-14T17:09:12.501" v="27891" actId="962"/>
          <ac:grpSpMkLst>
            <pc:docMk/>
            <pc:sldMk cId="0" sldId="276"/>
            <ac:grpSpMk id="102" creationId="{591E8E26-E89C-5742-68CB-0CAA2EF8A3E5}"/>
          </ac:grpSpMkLst>
        </pc:grpChg>
        <pc:grpChg chg="add mod">
          <ac:chgData name="Stanley, Isabel" userId="d6b018f4-4d59-4bd7-9ca0-291e7cc7312e" providerId="ADAL" clId="{B912977B-BEEA-4236-961B-6A3215C47227}" dt="2023-02-14T17:09:18.477" v="27929" actId="962"/>
          <ac:grpSpMkLst>
            <pc:docMk/>
            <pc:sldMk cId="0" sldId="276"/>
            <ac:grpSpMk id="104" creationId="{E560E83C-C755-F56B-6B11-12D274396D64}"/>
          </ac:grpSpMkLst>
        </pc:grpChg>
        <pc:grpChg chg="add mod">
          <ac:chgData name="Stanley, Isabel" userId="d6b018f4-4d59-4bd7-9ca0-291e7cc7312e" providerId="ADAL" clId="{B912977B-BEEA-4236-961B-6A3215C47227}" dt="2023-02-14T17:09:22.485" v="27943" actId="962"/>
          <ac:grpSpMkLst>
            <pc:docMk/>
            <pc:sldMk cId="0" sldId="276"/>
            <ac:grpSpMk id="105" creationId="{3D9D8B41-0970-4261-2B2C-498B159C734D}"/>
          </ac:grpSpMkLst>
        </pc:grpChg>
        <pc:picChg chg="mod">
          <ac:chgData name="Stanley, Isabel" userId="d6b018f4-4d59-4bd7-9ca0-291e7cc7312e" providerId="ADAL" clId="{B912977B-BEEA-4236-961B-6A3215C47227}" dt="2023-02-14T16:58:49.854" v="27751" actId="164"/>
          <ac:picMkLst>
            <pc:docMk/>
            <pc:sldMk cId="0" sldId="276"/>
            <ac:picMk id="87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7:04:38.755" v="27764" actId="164"/>
          <ac:picMkLst>
            <pc:docMk/>
            <pc:sldMk cId="0" sldId="276"/>
            <ac:picMk id="88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7:05:50.805" v="27779" actId="164"/>
          <ac:picMkLst>
            <pc:docMk/>
            <pc:sldMk cId="0" sldId="276"/>
            <ac:picMk id="89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7:08:03.293" v="27819" actId="14100"/>
          <ac:picMkLst>
            <pc:docMk/>
            <pc:sldMk cId="0" sldId="276"/>
            <ac:picMk id="91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7:08:03.293" v="27819" actId="14100"/>
          <ac:picMkLst>
            <pc:docMk/>
            <pc:sldMk cId="0" sldId="276"/>
            <ac:picMk id="92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7:08:50.430" v="27831" actId="164"/>
          <ac:picMkLst>
            <pc:docMk/>
            <pc:sldMk cId="0" sldId="276"/>
            <ac:picMk id="93" creationId="{00000000-0000-0000-0000-000000000000}"/>
          </ac:picMkLst>
        </pc:picChg>
      </pc:sldChg>
      <pc:sldChg chg="addSp modSp mod">
        <pc:chgData name="Stanley, Isabel" userId="d6b018f4-4d59-4bd7-9ca0-291e7cc7312e" providerId="ADAL" clId="{B912977B-BEEA-4236-961B-6A3215C47227}" dt="2023-02-14T16:01:34.332" v="25737" actId="962"/>
        <pc:sldMkLst>
          <pc:docMk/>
          <pc:sldMk cId="0" sldId="277"/>
        </pc:sldMkLst>
        <pc:spChg chg="mod">
          <ac:chgData name="Stanley, Isabel" userId="d6b018f4-4d59-4bd7-9ca0-291e7cc7312e" providerId="ADAL" clId="{B912977B-BEEA-4236-961B-6A3215C47227}" dt="2023-02-14T15:59:46.309" v="25638" actId="164"/>
          <ac:spMkLst>
            <pc:docMk/>
            <pc:sldMk cId="0" sldId="277"/>
            <ac:spMk id="3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0:01.212" v="25643" actId="164"/>
          <ac:spMkLst>
            <pc:docMk/>
            <pc:sldMk cId="0" sldId="277"/>
            <ac:spMk id="4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0:24.613" v="25649" actId="164"/>
          <ac:spMkLst>
            <pc:docMk/>
            <pc:sldMk cId="0" sldId="277"/>
            <ac:spMk id="4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0:40.274" v="25654" actId="164"/>
          <ac:spMkLst>
            <pc:docMk/>
            <pc:sldMk cId="0" sldId="277"/>
            <ac:spMk id="4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0:55.287" v="25659" actId="164"/>
          <ac:spMkLst>
            <pc:docMk/>
            <pc:sldMk cId="0" sldId="277"/>
            <ac:spMk id="4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1:03.266" v="25663" actId="164"/>
          <ac:spMkLst>
            <pc:docMk/>
            <pc:sldMk cId="0" sldId="277"/>
            <ac:spMk id="4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9:46.309" v="25638" actId="164"/>
          <ac:spMkLst>
            <pc:docMk/>
            <pc:sldMk cId="0" sldId="277"/>
            <ac:spMk id="4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0:01.212" v="25643" actId="164"/>
          <ac:spMkLst>
            <pc:docMk/>
            <pc:sldMk cId="0" sldId="277"/>
            <ac:spMk id="4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0:24.613" v="25649" actId="164"/>
          <ac:spMkLst>
            <pc:docMk/>
            <pc:sldMk cId="0" sldId="277"/>
            <ac:spMk id="4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0:40.274" v="25654" actId="164"/>
          <ac:spMkLst>
            <pc:docMk/>
            <pc:sldMk cId="0" sldId="277"/>
            <ac:spMk id="4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0:55.287" v="25659" actId="164"/>
          <ac:spMkLst>
            <pc:docMk/>
            <pc:sldMk cId="0" sldId="277"/>
            <ac:spMk id="4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1:03.266" v="25663" actId="164"/>
          <ac:spMkLst>
            <pc:docMk/>
            <pc:sldMk cId="0" sldId="277"/>
            <ac:spMk id="5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9:46.309" v="25638" actId="164"/>
          <ac:spMkLst>
            <pc:docMk/>
            <pc:sldMk cId="0" sldId="277"/>
            <ac:spMk id="5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0:01.212" v="25643" actId="164"/>
          <ac:spMkLst>
            <pc:docMk/>
            <pc:sldMk cId="0" sldId="277"/>
            <ac:spMk id="5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0:24.613" v="25649" actId="164"/>
          <ac:spMkLst>
            <pc:docMk/>
            <pc:sldMk cId="0" sldId="277"/>
            <ac:spMk id="5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0:40.274" v="25654" actId="164"/>
          <ac:spMkLst>
            <pc:docMk/>
            <pc:sldMk cId="0" sldId="277"/>
            <ac:spMk id="5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0:55.287" v="25659" actId="164"/>
          <ac:spMkLst>
            <pc:docMk/>
            <pc:sldMk cId="0" sldId="277"/>
            <ac:spMk id="5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1:03.266" v="25663" actId="164"/>
          <ac:spMkLst>
            <pc:docMk/>
            <pc:sldMk cId="0" sldId="277"/>
            <ac:spMk id="5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9:19.391" v="25630" actId="13244"/>
          <ac:spMkLst>
            <pc:docMk/>
            <pc:sldMk cId="0" sldId="277"/>
            <ac:spMk id="5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59:21.630" v="25631" actId="164"/>
          <ac:spMkLst>
            <pc:docMk/>
            <pc:sldMk cId="0" sldId="277"/>
            <ac:spMk id="64" creationId="{00000000-0000-0000-0000-000000000000}"/>
          </ac:spMkLst>
        </pc:spChg>
        <pc:grpChg chg="mod">
          <ac:chgData name="Stanley, Isabel" userId="d6b018f4-4d59-4bd7-9ca0-291e7cc7312e" providerId="ADAL" clId="{B912977B-BEEA-4236-961B-6A3215C47227}" dt="2023-02-14T15:59:46.309" v="25638" actId="164"/>
          <ac:grpSpMkLst>
            <pc:docMk/>
            <pc:sldMk cId="0" sldId="277"/>
            <ac:grpSpMk id="2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00:01.212" v="25643" actId="164"/>
          <ac:grpSpMkLst>
            <pc:docMk/>
            <pc:sldMk cId="0" sldId="277"/>
            <ac:grpSpMk id="5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00:24.613" v="25649" actId="164"/>
          <ac:grpSpMkLst>
            <pc:docMk/>
            <pc:sldMk cId="0" sldId="277"/>
            <ac:grpSpMk id="8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00:40.274" v="25654" actId="164"/>
          <ac:grpSpMkLst>
            <pc:docMk/>
            <pc:sldMk cId="0" sldId="277"/>
            <ac:grpSpMk id="11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00:55.287" v="25659" actId="164"/>
          <ac:grpSpMkLst>
            <pc:docMk/>
            <pc:sldMk cId="0" sldId="277"/>
            <ac:grpSpMk id="14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01:03.266" v="25663" actId="164"/>
          <ac:grpSpMkLst>
            <pc:docMk/>
            <pc:sldMk cId="0" sldId="277"/>
            <ac:grpSpMk id="17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59:46.309" v="25638" actId="164"/>
          <ac:grpSpMkLst>
            <pc:docMk/>
            <pc:sldMk cId="0" sldId="277"/>
            <ac:grpSpMk id="20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00:01.212" v="25643" actId="164"/>
          <ac:grpSpMkLst>
            <pc:docMk/>
            <pc:sldMk cId="0" sldId="277"/>
            <ac:grpSpMk id="23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00:24.613" v="25649" actId="164"/>
          <ac:grpSpMkLst>
            <pc:docMk/>
            <pc:sldMk cId="0" sldId="277"/>
            <ac:grpSpMk id="26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00:40.274" v="25654" actId="164"/>
          <ac:grpSpMkLst>
            <pc:docMk/>
            <pc:sldMk cId="0" sldId="277"/>
            <ac:grpSpMk id="29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00:55.287" v="25659" actId="164"/>
          <ac:grpSpMkLst>
            <pc:docMk/>
            <pc:sldMk cId="0" sldId="277"/>
            <ac:grpSpMk id="32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01:03.266" v="25663" actId="164"/>
          <ac:grpSpMkLst>
            <pc:docMk/>
            <pc:sldMk cId="0" sldId="277"/>
            <ac:grpSpMk id="35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5:59:21.630" v="25631" actId="164"/>
          <ac:grpSpMkLst>
            <pc:docMk/>
            <pc:sldMk cId="0" sldId="277"/>
            <ac:grpSpMk id="58" creationId="{00000000-0000-0000-0000-000000000000}"/>
          </ac:grpSpMkLst>
        </pc:grpChg>
        <pc:grpChg chg="add mod">
          <ac:chgData name="Stanley, Isabel" userId="d6b018f4-4d59-4bd7-9ca0-291e7cc7312e" providerId="ADAL" clId="{B912977B-BEEA-4236-961B-6A3215C47227}" dt="2023-02-14T16:01:07.477" v="25669" actId="962"/>
          <ac:grpSpMkLst>
            <pc:docMk/>
            <pc:sldMk cId="0" sldId="277"/>
            <ac:grpSpMk id="65" creationId="{5971BEF6-4BA0-D459-8D46-5DCF89C592CE}"/>
          </ac:grpSpMkLst>
        </pc:grpChg>
        <pc:grpChg chg="add mod">
          <ac:chgData name="Stanley, Isabel" userId="d6b018f4-4d59-4bd7-9ca0-291e7cc7312e" providerId="ADAL" clId="{B912977B-BEEA-4236-961B-6A3215C47227}" dt="2023-02-14T16:01:12.588" v="25679" actId="962"/>
          <ac:grpSpMkLst>
            <pc:docMk/>
            <pc:sldMk cId="0" sldId="277"/>
            <ac:grpSpMk id="66" creationId="{4A842D20-DE46-EE47-0F61-3175FBE65738}"/>
          </ac:grpSpMkLst>
        </pc:grpChg>
        <pc:grpChg chg="add mod">
          <ac:chgData name="Stanley, Isabel" userId="d6b018f4-4d59-4bd7-9ca0-291e7cc7312e" providerId="ADAL" clId="{B912977B-BEEA-4236-961B-6A3215C47227}" dt="2023-02-14T16:01:16.557" v="25687" actId="962"/>
          <ac:grpSpMkLst>
            <pc:docMk/>
            <pc:sldMk cId="0" sldId="277"/>
            <ac:grpSpMk id="67" creationId="{4E20A851-D448-8956-F4C9-695FA8F2C6A4}"/>
          </ac:grpSpMkLst>
        </pc:grpChg>
        <pc:grpChg chg="add mod">
          <ac:chgData name="Stanley, Isabel" userId="d6b018f4-4d59-4bd7-9ca0-291e7cc7312e" providerId="ADAL" clId="{B912977B-BEEA-4236-961B-6A3215C47227}" dt="2023-02-14T16:01:21.241" v="25699" actId="962"/>
          <ac:grpSpMkLst>
            <pc:docMk/>
            <pc:sldMk cId="0" sldId="277"/>
            <ac:grpSpMk id="68" creationId="{ED0B4338-C176-A705-E121-E501D76122A0}"/>
          </ac:grpSpMkLst>
        </pc:grpChg>
        <pc:grpChg chg="add mod">
          <ac:chgData name="Stanley, Isabel" userId="d6b018f4-4d59-4bd7-9ca0-291e7cc7312e" providerId="ADAL" clId="{B912977B-BEEA-4236-961B-6A3215C47227}" dt="2023-02-14T16:01:25.637" v="25709" actId="962"/>
          <ac:grpSpMkLst>
            <pc:docMk/>
            <pc:sldMk cId="0" sldId="277"/>
            <ac:grpSpMk id="69" creationId="{BCEB7C17-3E82-FCEA-E44B-6A33CA620045}"/>
          </ac:grpSpMkLst>
        </pc:grpChg>
        <pc:grpChg chg="add mod">
          <ac:chgData name="Stanley, Isabel" userId="d6b018f4-4d59-4bd7-9ca0-291e7cc7312e" providerId="ADAL" clId="{B912977B-BEEA-4236-961B-6A3215C47227}" dt="2023-02-14T16:01:29.552" v="25723" actId="962"/>
          <ac:grpSpMkLst>
            <pc:docMk/>
            <pc:sldMk cId="0" sldId="277"/>
            <ac:grpSpMk id="70" creationId="{924A0C18-3523-2203-A45E-2E0A40921F38}"/>
          </ac:grpSpMkLst>
        </pc:grpChg>
        <pc:grpChg chg="add mod">
          <ac:chgData name="Stanley, Isabel" userId="d6b018f4-4d59-4bd7-9ca0-291e7cc7312e" providerId="ADAL" clId="{B912977B-BEEA-4236-961B-6A3215C47227}" dt="2023-02-14T16:01:34.332" v="25737" actId="962"/>
          <ac:grpSpMkLst>
            <pc:docMk/>
            <pc:sldMk cId="0" sldId="277"/>
            <ac:grpSpMk id="71" creationId="{B9A68668-0298-D59F-15F8-6A5B8B56CE2A}"/>
          </ac:grpSpMkLst>
        </pc:grpChg>
      </pc:sldChg>
      <pc:sldChg chg="addSp delSp modSp mod">
        <pc:chgData name="Stanley, Isabel" userId="d6b018f4-4d59-4bd7-9ca0-291e7cc7312e" providerId="ADAL" clId="{B912977B-BEEA-4236-961B-6A3215C47227}" dt="2023-02-14T16:06:31.992" v="25975" actId="962"/>
        <pc:sldMkLst>
          <pc:docMk/>
          <pc:sldMk cId="0" sldId="279"/>
        </pc:sldMkLst>
        <pc:spChg chg="del">
          <ac:chgData name="Stanley, Isabel" userId="d6b018f4-4d59-4bd7-9ca0-291e7cc7312e" providerId="ADAL" clId="{B912977B-BEEA-4236-961B-6A3215C47227}" dt="2023-02-14T14:31:25.379" v="13361" actId="478"/>
          <ac:spMkLst>
            <pc:docMk/>
            <pc:sldMk cId="0" sldId="279"/>
            <ac:spMk id="2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4:31:26.155" v="13362" actId="478"/>
          <ac:spMkLst>
            <pc:docMk/>
            <pc:sldMk cId="0" sldId="279"/>
            <ac:spMk id="3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4:31:28.278" v="13363" actId="478"/>
          <ac:spMkLst>
            <pc:docMk/>
            <pc:sldMk cId="0" sldId="279"/>
            <ac:spMk id="4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4:31:29.014" v="13364" actId="478"/>
          <ac:spMkLst>
            <pc:docMk/>
            <pc:sldMk cId="0" sldId="279"/>
            <ac:spMk id="5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4:31:30.203" v="13365" actId="478"/>
          <ac:spMkLst>
            <pc:docMk/>
            <pc:sldMk cId="0" sldId="279"/>
            <ac:spMk id="6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4:31:31.259" v="13366" actId="478"/>
          <ac:spMkLst>
            <pc:docMk/>
            <pc:sldMk cId="0" sldId="279"/>
            <ac:spMk id="7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4:31:33.603" v="13367" actId="478"/>
          <ac:spMkLst>
            <pc:docMk/>
            <pc:sldMk cId="0" sldId="279"/>
            <ac:spMk id="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4:09.664" v="25846" actId="164"/>
          <ac:spMkLst>
            <pc:docMk/>
            <pc:sldMk cId="0" sldId="279"/>
            <ac:spMk id="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53.438" v="25881" actId="164"/>
          <ac:spMkLst>
            <pc:docMk/>
            <pc:sldMk cId="0" sldId="279"/>
            <ac:spMk id="1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4:55.877" v="25858" actId="164"/>
          <ac:spMkLst>
            <pc:docMk/>
            <pc:sldMk cId="0" sldId="279"/>
            <ac:spMk id="1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15.045" v="25865" actId="164"/>
          <ac:spMkLst>
            <pc:docMk/>
            <pc:sldMk cId="0" sldId="279"/>
            <ac:spMk id="1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30.862" v="25872" actId="164"/>
          <ac:spMkLst>
            <pc:docMk/>
            <pc:sldMk cId="0" sldId="279"/>
            <ac:spMk id="1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48.444" v="25880" actId="164"/>
          <ac:spMkLst>
            <pc:docMk/>
            <pc:sldMk cId="0" sldId="279"/>
            <ac:spMk id="1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4:09.664" v="25846" actId="164"/>
          <ac:spMkLst>
            <pc:docMk/>
            <pc:sldMk cId="0" sldId="279"/>
            <ac:spMk id="1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53.438" v="25881" actId="164"/>
          <ac:spMkLst>
            <pc:docMk/>
            <pc:sldMk cId="0" sldId="279"/>
            <ac:spMk id="1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4:55.877" v="25858" actId="164"/>
          <ac:spMkLst>
            <pc:docMk/>
            <pc:sldMk cId="0" sldId="279"/>
            <ac:spMk id="1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15.045" v="25865" actId="164"/>
          <ac:spMkLst>
            <pc:docMk/>
            <pc:sldMk cId="0" sldId="279"/>
            <ac:spMk id="1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30.862" v="25872" actId="164"/>
          <ac:spMkLst>
            <pc:docMk/>
            <pc:sldMk cId="0" sldId="279"/>
            <ac:spMk id="1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48.444" v="25880" actId="164"/>
          <ac:spMkLst>
            <pc:docMk/>
            <pc:sldMk cId="0" sldId="279"/>
            <ac:spMk id="2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4:09.664" v="25846" actId="164"/>
          <ac:spMkLst>
            <pc:docMk/>
            <pc:sldMk cId="0" sldId="279"/>
            <ac:spMk id="2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53.438" v="25881" actId="164"/>
          <ac:spMkLst>
            <pc:docMk/>
            <pc:sldMk cId="0" sldId="279"/>
            <ac:spMk id="2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4:55.877" v="25858" actId="164"/>
          <ac:spMkLst>
            <pc:docMk/>
            <pc:sldMk cId="0" sldId="279"/>
            <ac:spMk id="2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15.045" v="25865" actId="164"/>
          <ac:spMkLst>
            <pc:docMk/>
            <pc:sldMk cId="0" sldId="279"/>
            <ac:spMk id="2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30.862" v="25872" actId="164"/>
          <ac:spMkLst>
            <pc:docMk/>
            <pc:sldMk cId="0" sldId="279"/>
            <ac:spMk id="2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48.444" v="25880" actId="164"/>
          <ac:spMkLst>
            <pc:docMk/>
            <pc:sldMk cId="0" sldId="279"/>
            <ac:spMk id="2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43.010" v="25879" actId="962"/>
          <ac:spMkLst>
            <pc:docMk/>
            <pc:sldMk cId="0" sldId="279"/>
            <ac:spMk id="2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4:09.664" v="25846" actId="164"/>
          <ac:spMkLst>
            <pc:docMk/>
            <pc:sldMk cId="0" sldId="279"/>
            <ac:spMk id="2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53.438" v="25881" actId="164"/>
          <ac:spMkLst>
            <pc:docMk/>
            <pc:sldMk cId="0" sldId="279"/>
            <ac:spMk id="2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4:55.877" v="25858" actId="164"/>
          <ac:spMkLst>
            <pc:docMk/>
            <pc:sldMk cId="0" sldId="279"/>
            <ac:spMk id="3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15.045" v="25865" actId="164"/>
          <ac:spMkLst>
            <pc:docMk/>
            <pc:sldMk cId="0" sldId="279"/>
            <ac:spMk id="3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30.862" v="25872" actId="164"/>
          <ac:spMkLst>
            <pc:docMk/>
            <pc:sldMk cId="0" sldId="279"/>
            <ac:spMk id="3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48.444" v="25880" actId="164"/>
          <ac:spMkLst>
            <pc:docMk/>
            <pc:sldMk cId="0" sldId="279"/>
            <ac:spMk id="3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4:09.664" v="25846" actId="164"/>
          <ac:spMkLst>
            <pc:docMk/>
            <pc:sldMk cId="0" sldId="279"/>
            <ac:spMk id="3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53.438" v="25881" actId="164"/>
          <ac:spMkLst>
            <pc:docMk/>
            <pc:sldMk cId="0" sldId="279"/>
            <ac:spMk id="3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4:55.877" v="25858" actId="164"/>
          <ac:spMkLst>
            <pc:docMk/>
            <pc:sldMk cId="0" sldId="279"/>
            <ac:spMk id="3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15.045" v="25865" actId="164"/>
          <ac:spMkLst>
            <pc:docMk/>
            <pc:sldMk cId="0" sldId="279"/>
            <ac:spMk id="3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30.862" v="25872" actId="164"/>
          <ac:spMkLst>
            <pc:docMk/>
            <pc:sldMk cId="0" sldId="279"/>
            <ac:spMk id="3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48.444" v="25880" actId="164"/>
          <ac:spMkLst>
            <pc:docMk/>
            <pc:sldMk cId="0" sldId="279"/>
            <ac:spMk id="3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4:09.664" v="25846" actId="164"/>
          <ac:spMkLst>
            <pc:docMk/>
            <pc:sldMk cId="0" sldId="279"/>
            <ac:spMk id="4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4:55.877" v="25858" actId="164"/>
          <ac:spMkLst>
            <pc:docMk/>
            <pc:sldMk cId="0" sldId="279"/>
            <ac:spMk id="4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15.045" v="25865" actId="164"/>
          <ac:spMkLst>
            <pc:docMk/>
            <pc:sldMk cId="0" sldId="279"/>
            <ac:spMk id="4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30.862" v="25872" actId="164"/>
          <ac:spMkLst>
            <pc:docMk/>
            <pc:sldMk cId="0" sldId="279"/>
            <ac:spMk id="4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48.444" v="25880" actId="164"/>
          <ac:spMkLst>
            <pc:docMk/>
            <pc:sldMk cId="0" sldId="279"/>
            <ac:spMk id="4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4:09.664" v="25846" actId="164"/>
          <ac:spMkLst>
            <pc:docMk/>
            <pc:sldMk cId="0" sldId="279"/>
            <ac:spMk id="4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53.438" v="25881" actId="164"/>
          <ac:spMkLst>
            <pc:docMk/>
            <pc:sldMk cId="0" sldId="279"/>
            <ac:spMk id="4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4:55.877" v="25858" actId="164"/>
          <ac:spMkLst>
            <pc:docMk/>
            <pc:sldMk cId="0" sldId="279"/>
            <ac:spMk id="4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15.045" v="25865" actId="164"/>
          <ac:spMkLst>
            <pc:docMk/>
            <pc:sldMk cId="0" sldId="279"/>
            <ac:spMk id="4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30.862" v="25872" actId="164"/>
          <ac:spMkLst>
            <pc:docMk/>
            <pc:sldMk cId="0" sldId="279"/>
            <ac:spMk id="4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5:48.444" v="25880" actId="164"/>
          <ac:spMkLst>
            <pc:docMk/>
            <pc:sldMk cId="0" sldId="279"/>
            <ac:spMk id="5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3:28.542" v="25836" actId="13244"/>
          <ac:spMkLst>
            <pc:docMk/>
            <pc:sldMk cId="0" sldId="279"/>
            <ac:spMk id="5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3:35.603" v="25837" actId="164"/>
          <ac:spMkLst>
            <pc:docMk/>
            <pc:sldMk cId="0" sldId="279"/>
            <ac:spMk id="5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3:35.603" v="25837" actId="164"/>
          <ac:spMkLst>
            <pc:docMk/>
            <pc:sldMk cId="0" sldId="279"/>
            <ac:spMk id="5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3:35.603" v="25837" actId="164"/>
          <ac:spMkLst>
            <pc:docMk/>
            <pc:sldMk cId="0" sldId="279"/>
            <ac:spMk id="5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3:35.603" v="25837" actId="164"/>
          <ac:spMkLst>
            <pc:docMk/>
            <pc:sldMk cId="0" sldId="279"/>
            <ac:spMk id="55" creationId="{00000000-0000-0000-0000-000000000000}"/>
          </ac:spMkLst>
        </pc:spChg>
        <pc:grpChg chg="add mod">
          <ac:chgData name="Stanley, Isabel" userId="d6b018f4-4d59-4bd7-9ca0-291e7cc7312e" providerId="ADAL" clId="{B912977B-BEEA-4236-961B-6A3215C47227}" dt="2023-02-14T16:05:58.329" v="25887" actId="962"/>
          <ac:grpSpMkLst>
            <pc:docMk/>
            <pc:sldMk cId="0" sldId="279"/>
            <ac:grpSpMk id="56" creationId="{49987C6D-2C88-058C-9E8B-6697E15DA22E}"/>
          </ac:grpSpMkLst>
        </pc:grpChg>
        <pc:grpChg chg="add mod">
          <ac:chgData name="Stanley, Isabel" userId="d6b018f4-4d59-4bd7-9ca0-291e7cc7312e" providerId="ADAL" clId="{B912977B-BEEA-4236-961B-6A3215C47227}" dt="2023-02-14T16:06:06.060" v="25909" actId="962"/>
          <ac:grpSpMkLst>
            <pc:docMk/>
            <pc:sldMk cId="0" sldId="279"/>
            <ac:grpSpMk id="57" creationId="{B2509530-A627-47CC-67D4-B856D89E6675}"/>
          </ac:grpSpMkLst>
        </pc:grpChg>
        <pc:grpChg chg="add mod">
          <ac:chgData name="Stanley, Isabel" userId="d6b018f4-4d59-4bd7-9ca0-291e7cc7312e" providerId="ADAL" clId="{B912977B-BEEA-4236-961B-6A3215C47227}" dt="2023-02-14T16:06:10.790" v="25921" actId="962"/>
          <ac:grpSpMkLst>
            <pc:docMk/>
            <pc:sldMk cId="0" sldId="279"/>
            <ac:grpSpMk id="58" creationId="{C23CFEE4-ECC8-7E9E-68E2-25F70AAC0BC1}"/>
          </ac:grpSpMkLst>
        </pc:grpChg>
        <pc:grpChg chg="add mod">
          <ac:chgData name="Stanley, Isabel" userId="d6b018f4-4d59-4bd7-9ca0-291e7cc7312e" providerId="ADAL" clId="{B912977B-BEEA-4236-961B-6A3215C47227}" dt="2023-02-14T16:06:20.644" v="25947" actId="962"/>
          <ac:grpSpMkLst>
            <pc:docMk/>
            <pc:sldMk cId="0" sldId="279"/>
            <ac:grpSpMk id="59" creationId="{C5238E58-9554-5EFC-10C5-EAD42BAE8012}"/>
          </ac:grpSpMkLst>
        </pc:grpChg>
        <pc:grpChg chg="add mod">
          <ac:chgData name="Stanley, Isabel" userId="d6b018f4-4d59-4bd7-9ca0-291e7cc7312e" providerId="ADAL" clId="{B912977B-BEEA-4236-961B-6A3215C47227}" dt="2023-02-14T16:06:25.343" v="25961" actId="962"/>
          <ac:grpSpMkLst>
            <pc:docMk/>
            <pc:sldMk cId="0" sldId="279"/>
            <ac:grpSpMk id="60" creationId="{2790C616-5523-B971-8E3F-96EBC83B36E8}"/>
          </ac:grpSpMkLst>
        </pc:grpChg>
        <pc:grpChg chg="add mod">
          <ac:chgData name="Stanley, Isabel" userId="d6b018f4-4d59-4bd7-9ca0-291e7cc7312e" providerId="ADAL" clId="{B912977B-BEEA-4236-961B-6A3215C47227}" dt="2023-02-14T16:06:31.992" v="25975" actId="962"/>
          <ac:grpSpMkLst>
            <pc:docMk/>
            <pc:sldMk cId="0" sldId="279"/>
            <ac:grpSpMk id="61" creationId="{F2BABEAE-4BF6-1D1F-D3C6-FE069A9933C6}"/>
          </ac:grpSpMkLst>
        </pc:grpChg>
        <pc:grpChg chg="add mod">
          <ac:chgData name="Stanley, Isabel" userId="d6b018f4-4d59-4bd7-9ca0-291e7cc7312e" providerId="ADAL" clId="{B912977B-BEEA-4236-961B-6A3215C47227}" dt="2023-02-14T16:06:16.638" v="25937" actId="962"/>
          <ac:grpSpMkLst>
            <pc:docMk/>
            <pc:sldMk cId="0" sldId="279"/>
            <ac:grpSpMk id="62" creationId="{AF99C0DA-1803-031A-CED0-4EBF8FE6A21C}"/>
          </ac:grpSpMkLst>
        </pc:grpChg>
      </pc:sldChg>
      <pc:sldChg chg="addSp delSp modSp mod">
        <pc:chgData name="Stanley, Isabel" userId="d6b018f4-4d59-4bd7-9ca0-291e7cc7312e" providerId="ADAL" clId="{B912977B-BEEA-4236-961B-6A3215C47227}" dt="2023-02-14T16:54:35.996" v="27580" actId="962"/>
        <pc:sldMkLst>
          <pc:docMk/>
          <pc:sldMk cId="0" sldId="280"/>
        </pc:sldMkLst>
        <pc:spChg chg="mod">
          <ac:chgData name="Stanley, Isabel" userId="d6b018f4-4d59-4bd7-9ca0-291e7cc7312e" providerId="ADAL" clId="{B912977B-BEEA-4236-961B-6A3215C47227}" dt="2023-02-14T16:53:16.307" v="27465" actId="164"/>
          <ac:spMkLst>
            <pc:docMk/>
            <pc:sldMk cId="0" sldId="280"/>
            <ac:spMk id="11" creationId="{00000000-0000-0000-0000-000000000000}"/>
          </ac:spMkLst>
        </pc:spChg>
        <pc:spChg chg="del mod">
          <ac:chgData name="Stanley, Isabel" userId="d6b018f4-4d59-4bd7-9ca0-291e7cc7312e" providerId="ADAL" clId="{B912977B-BEEA-4236-961B-6A3215C47227}" dt="2023-02-14T16:53:52.306" v="27479" actId="478"/>
          <ac:spMkLst>
            <pc:docMk/>
            <pc:sldMk cId="0" sldId="280"/>
            <ac:spMk id="1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2:20.236" v="27437" actId="164"/>
          <ac:spMkLst>
            <pc:docMk/>
            <pc:sldMk cId="0" sldId="280"/>
            <ac:spMk id="3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2:35.030" v="27442" actId="164"/>
          <ac:spMkLst>
            <pc:docMk/>
            <pc:sldMk cId="0" sldId="280"/>
            <ac:spMk id="3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2:50.317" v="27448" actId="164"/>
          <ac:spMkLst>
            <pc:docMk/>
            <pc:sldMk cId="0" sldId="280"/>
            <ac:spMk id="3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3:29.571" v="27470" actId="164"/>
          <ac:spMkLst>
            <pc:docMk/>
            <pc:sldMk cId="0" sldId="280"/>
            <ac:spMk id="3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4:01.971" v="27482" actId="164"/>
          <ac:spMkLst>
            <pc:docMk/>
            <pc:sldMk cId="0" sldId="280"/>
            <ac:spMk id="3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2:20.236" v="27437" actId="164"/>
          <ac:spMkLst>
            <pc:docMk/>
            <pc:sldMk cId="0" sldId="280"/>
            <ac:spMk id="4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2:35.030" v="27442" actId="164"/>
          <ac:spMkLst>
            <pc:docMk/>
            <pc:sldMk cId="0" sldId="280"/>
            <ac:spMk id="4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2:50.317" v="27448" actId="164"/>
          <ac:spMkLst>
            <pc:docMk/>
            <pc:sldMk cId="0" sldId="280"/>
            <ac:spMk id="4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3:16.307" v="27465" actId="164"/>
          <ac:spMkLst>
            <pc:docMk/>
            <pc:sldMk cId="0" sldId="280"/>
            <ac:spMk id="4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3:29.571" v="27470" actId="164"/>
          <ac:spMkLst>
            <pc:docMk/>
            <pc:sldMk cId="0" sldId="280"/>
            <ac:spMk id="4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4:01.971" v="27482" actId="164"/>
          <ac:spMkLst>
            <pc:docMk/>
            <pc:sldMk cId="0" sldId="280"/>
            <ac:spMk id="4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2:20.236" v="27437" actId="164"/>
          <ac:spMkLst>
            <pc:docMk/>
            <pc:sldMk cId="0" sldId="280"/>
            <ac:spMk id="4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2:35.030" v="27442" actId="164"/>
          <ac:spMkLst>
            <pc:docMk/>
            <pc:sldMk cId="0" sldId="280"/>
            <ac:spMk id="4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2:50.317" v="27448" actId="164"/>
          <ac:spMkLst>
            <pc:docMk/>
            <pc:sldMk cId="0" sldId="280"/>
            <ac:spMk id="4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3:16.307" v="27465" actId="164"/>
          <ac:spMkLst>
            <pc:docMk/>
            <pc:sldMk cId="0" sldId="280"/>
            <ac:spMk id="4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3:16.307" v="27465" actId="164"/>
          <ac:spMkLst>
            <pc:docMk/>
            <pc:sldMk cId="0" sldId="280"/>
            <ac:spMk id="5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3:29.571" v="27470" actId="164"/>
          <ac:spMkLst>
            <pc:docMk/>
            <pc:sldMk cId="0" sldId="280"/>
            <ac:spMk id="51" creationId="{00000000-0000-0000-0000-000000000000}"/>
          </ac:spMkLst>
        </pc:spChg>
        <pc:spChg chg="add del mod">
          <ac:chgData name="Stanley, Isabel" userId="d6b018f4-4d59-4bd7-9ca0-291e7cc7312e" providerId="ADAL" clId="{B912977B-BEEA-4236-961B-6A3215C47227}" dt="2023-02-14T16:54:01.971" v="27482" actId="164"/>
          <ac:spMkLst>
            <pc:docMk/>
            <pc:sldMk cId="0" sldId="280"/>
            <ac:spMk id="52" creationId="{00000000-0000-0000-0000-000000000000}"/>
          </ac:spMkLst>
        </pc:spChg>
        <pc:spChg chg="del">
          <ac:chgData name="Stanley, Isabel" userId="d6b018f4-4d59-4bd7-9ca0-291e7cc7312e" providerId="ADAL" clId="{B912977B-BEEA-4236-961B-6A3215C47227}" dt="2023-02-14T16:51:10.473" v="27283" actId="478"/>
          <ac:spMkLst>
            <pc:docMk/>
            <pc:sldMk cId="0" sldId="280"/>
            <ac:spMk id="5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1:00.956" v="27280" actId="13244"/>
          <ac:spMkLst>
            <pc:docMk/>
            <pc:sldMk cId="0" sldId="280"/>
            <ac:spMk id="5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1:03.875" v="27281" actId="164"/>
          <ac:spMkLst>
            <pc:docMk/>
            <pc:sldMk cId="0" sldId="280"/>
            <ac:spMk id="61" creationId="{00000000-0000-0000-0000-000000000000}"/>
          </ac:spMkLst>
        </pc:spChg>
        <pc:spChg chg="add mod">
          <ac:chgData name="Stanley, Isabel" userId="d6b018f4-4d59-4bd7-9ca0-291e7cc7312e" providerId="ADAL" clId="{B912977B-BEEA-4236-961B-6A3215C47227}" dt="2023-02-14T16:54:01.971" v="27482" actId="164"/>
          <ac:spMkLst>
            <pc:docMk/>
            <pc:sldMk cId="0" sldId="280"/>
            <ac:spMk id="63" creationId="{669290A6-323F-9FEF-00A5-2FA9E4488A78}"/>
          </ac:spMkLst>
        </pc:spChg>
        <pc:grpChg chg="mod">
          <ac:chgData name="Stanley, Isabel" userId="d6b018f4-4d59-4bd7-9ca0-291e7cc7312e" providerId="ADAL" clId="{B912977B-BEEA-4236-961B-6A3215C47227}" dt="2023-02-14T16:52:20.236" v="27437" actId="164"/>
          <ac:grpSpMkLst>
            <pc:docMk/>
            <pc:sldMk cId="0" sldId="280"/>
            <ac:grpSpMk id="2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52:35.030" v="27442" actId="164"/>
          <ac:grpSpMkLst>
            <pc:docMk/>
            <pc:sldMk cId="0" sldId="280"/>
            <ac:grpSpMk id="5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52:50.317" v="27448" actId="164"/>
          <ac:grpSpMkLst>
            <pc:docMk/>
            <pc:sldMk cId="0" sldId="280"/>
            <ac:grpSpMk id="8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53:29.571" v="27470" actId="164"/>
          <ac:grpSpMkLst>
            <pc:docMk/>
            <pc:sldMk cId="0" sldId="280"/>
            <ac:grpSpMk id="12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52:20.236" v="27437" actId="164"/>
          <ac:grpSpMkLst>
            <pc:docMk/>
            <pc:sldMk cId="0" sldId="280"/>
            <ac:grpSpMk id="16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52:35.030" v="27442" actId="164"/>
          <ac:grpSpMkLst>
            <pc:docMk/>
            <pc:sldMk cId="0" sldId="280"/>
            <ac:grpSpMk id="19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52:50.317" v="27448" actId="164"/>
          <ac:grpSpMkLst>
            <pc:docMk/>
            <pc:sldMk cId="0" sldId="280"/>
            <ac:grpSpMk id="22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53:16.307" v="27465" actId="164"/>
          <ac:grpSpMkLst>
            <pc:docMk/>
            <pc:sldMk cId="0" sldId="280"/>
            <ac:grpSpMk id="25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53:29.571" v="27470" actId="164"/>
          <ac:grpSpMkLst>
            <pc:docMk/>
            <pc:sldMk cId="0" sldId="280"/>
            <ac:grpSpMk id="28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54:01.971" v="27482" actId="164"/>
          <ac:grpSpMkLst>
            <pc:docMk/>
            <pc:sldMk cId="0" sldId="280"/>
            <ac:grpSpMk id="31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51:03.875" v="27281" actId="164"/>
          <ac:grpSpMkLst>
            <pc:docMk/>
            <pc:sldMk cId="0" sldId="280"/>
            <ac:grpSpMk id="55" creationId="{00000000-0000-0000-0000-000000000000}"/>
          </ac:grpSpMkLst>
        </pc:grpChg>
        <pc:grpChg chg="add mod">
          <ac:chgData name="Stanley, Isabel" userId="d6b018f4-4d59-4bd7-9ca0-291e7cc7312e" providerId="ADAL" clId="{B912977B-BEEA-4236-961B-6A3215C47227}" dt="2023-02-14T16:54:06.436" v="27488" actId="962"/>
          <ac:grpSpMkLst>
            <pc:docMk/>
            <pc:sldMk cId="0" sldId="280"/>
            <ac:grpSpMk id="62" creationId="{D85F1DDB-AF6C-EBC5-D901-EB138BFAB064}"/>
          </ac:grpSpMkLst>
        </pc:grpChg>
        <pc:grpChg chg="add mod">
          <ac:chgData name="Stanley, Isabel" userId="d6b018f4-4d59-4bd7-9ca0-291e7cc7312e" providerId="ADAL" clId="{B912977B-BEEA-4236-961B-6A3215C47227}" dt="2023-02-14T16:54:14.052" v="27522" actId="962"/>
          <ac:grpSpMkLst>
            <pc:docMk/>
            <pc:sldMk cId="0" sldId="280"/>
            <ac:grpSpMk id="64" creationId="{CF240B32-0A64-DB0F-2354-D2AF360113C2}"/>
          </ac:grpSpMkLst>
        </pc:grpChg>
        <pc:grpChg chg="add mod">
          <ac:chgData name="Stanley, Isabel" userId="d6b018f4-4d59-4bd7-9ca0-291e7cc7312e" providerId="ADAL" clId="{B912977B-BEEA-4236-961B-6A3215C47227}" dt="2023-02-14T16:54:18.649" v="27530" actId="962"/>
          <ac:grpSpMkLst>
            <pc:docMk/>
            <pc:sldMk cId="0" sldId="280"/>
            <ac:grpSpMk id="65" creationId="{CA443383-4F2A-BBA6-D275-D059AD69C5D6}"/>
          </ac:grpSpMkLst>
        </pc:grpChg>
        <pc:grpChg chg="add mod">
          <ac:chgData name="Stanley, Isabel" userId="d6b018f4-4d59-4bd7-9ca0-291e7cc7312e" providerId="ADAL" clId="{B912977B-BEEA-4236-961B-6A3215C47227}" dt="2023-02-14T16:54:27.964" v="27556" actId="962"/>
          <ac:grpSpMkLst>
            <pc:docMk/>
            <pc:sldMk cId="0" sldId="280"/>
            <ac:grpSpMk id="66" creationId="{32B65F71-2E95-1474-62E2-9CC45560342D}"/>
          </ac:grpSpMkLst>
        </pc:grpChg>
        <pc:grpChg chg="add mod">
          <ac:chgData name="Stanley, Isabel" userId="d6b018f4-4d59-4bd7-9ca0-291e7cc7312e" providerId="ADAL" clId="{B912977B-BEEA-4236-961B-6A3215C47227}" dt="2023-02-14T16:54:35.996" v="27580" actId="962"/>
          <ac:grpSpMkLst>
            <pc:docMk/>
            <pc:sldMk cId="0" sldId="280"/>
            <ac:grpSpMk id="67" creationId="{BC8A7E1B-82D8-2B0A-5E88-3A892B29F100}"/>
          </ac:grpSpMkLst>
        </pc:grpChg>
        <pc:grpChg chg="add mod">
          <ac:chgData name="Stanley, Isabel" userId="d6b018f4-4d59-4bd7-9ca0-291e7cc7312e" providerId="ADAL" clId="{B912977B-BEEA-4236-961B-6A3215C47227}" dt="2023-02-14T16:54:32.141" v="27570" actId="962"/>
          <ac:grpSpMkLst>
            <pc:docMk/>
            <pc:sldMk cId="0" sldId="280"/>
            <ac:grpSpMk id="68" creationId="{58A2298E-A89F-677E-149D-D2ECEC8FF945}"/>
          </ac:grpSpMkLst>
        </pc:grpChg>
        <pc:grpChg chg="add mod">
          <ac:chgData name="Stanley, Isabel" userId="d6b018f4-4d59-4bd7-9ca0-291e7cc7312e" providerId="ADAL" clId="{B912977B-BEEA-4236-961B-6A3215C47227}" dt="2023-02-14T16:54:23.924" v="27544" actId="962"/>
          <ac:grpSpMkLst>
            <pc:docMk/>
            <pc:sldMk cId="0" sldId="280"/>
            <ac:grpSpMk id="69" creationId="{B8340FA8-2372-5CA7-0A03-8532DF2935DF}"/>
          </ac:grpSpMkLst>
        </pc:grpChg>
      </pc:sldChg>
      <pc:sldChg chg="addSp modSp mod">
        <pc:chgData name="Stanley, Isabel" userId="d6b018f4-4d59-4bd7-9ca0-291e7cc7312e" providerId="ADAL" clId="{B912977B-BEEA-4236-961B-6A3215C47227}" dt="2023-02-14T16:50:34.149" v="27279" actId="962"/>
        <pc:sldMkLst>
          <pc:docMk/>
          <pc:sldMk cId="0" sldId="282"/>
        </pc:sldMkLst>
        <pc:spChg chg="mod">
          <ac:chgData name="Stanley, Isabel" userId="d6b018f4-4d59-4bd7-9ca0-291e7cc7312e" providerId="ADAL" clId="{B912977B-BEEA-4236-961B-6A3215C47227}" dt="2023-02-14T16:49:07.868" v="27180" actId="164"/>
          <ac:spMkLst>
            <pc:docMk/>
            <pc:sldMk cId="0" sldId="282"/>
            <ac:spMk id="3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9:22.378" v="27185" actId="164"/>
          <ac:spMkLst>
            <pc:docMk/>
            <pc:sldMk cId="0" sldId="282"/>
            <ac:spMk id="4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9:34.357" v="27190" actId="164"/>
          <ac:spMkLst>
            <pc:docMk/>
            <pc:sldMk cId="0" sldId="282"/>
            <ac:spMk id="4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9:45.386" v="27195" actId="164"/>
          <ac:spMkLst>
            <pc:docMk/>
            <pc:sldMk cId="0" sldId="282"/>
            <ac:spMk id="4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9:55.756" v="27200" actId="164"/>
          <ac:spMkLst>
            <pc:docMk/>
            <pc:sldMk cId="0" sldId="282"/>
            <ac:spMk id="4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0:04.549" v="27205" actId="164"/>
          <ac:spMkLst>
            <pc:docMk/>
            <pc:sldMk cId="0" sldId="282"/>
            <ac:spMk id="4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9:07.868" v="27180" actId="164"/>
          <ac:spMkLst>
            <pc:docMk/>
            <pc:sldMk cId="0" sldId="282"/>
            <ac:spMk id="4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9:22.378" v="27185" actId="164"/>
          <ac:spMkLst>
            <pc:docMk/>
            <pc:sldMk cId="0" sldId="282"/>
            <ac:spMk id="4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9:34.357" v="27190" actId="164"/>
          <ac:spMkLst>
            <pc:docMk/>
            <pc:sldMk cId="0" sldId="282"/>
            <ac:spMk id="4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9:45.386" v="27195" actId="164"/>
          <ac:spMkLst>
            <pc:docMk/>
            <pc:sldMk cId="0" sldId="282"/>
            <ac:spMk id="4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9:55.756" v="27200" actId="164"/>
          <ac:spMkLst>
            <pc:docMk/>
            <pc:sldMk cId="0" sldId="282"/>
            <ac:spMk id="4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0:04.549" v="27205" actId="164"/>
          <ac:spMkLst>
            <pc:docMk/>
            <pc:sldMk cId="0" sldId="282"/>
            <ac:spMk id="5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9:07.868" v="27180" actId="164"/>
          <ac:spMkLst>
            <pc:docMk/>
            <pc:sldMk cId="0" sldId="282"/>
            <ac:spMk id="5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9:22.378" v="27185" actId="164"/>
          <ac:spMkLst>
            <pc:docMk/>
            <pc:sldMk cId="0" sldId="282"/>
            <ac:spMk id="5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9:34.357" v="27190" actId="164"/>
          <ac:spMkLst>
            <pc:docMk/>
            <pc:sldMk cId="0" sldId="282"/>
            <ac:spMk id="5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9:45.386" v="27195" actId="164"/>
          <ac:spMkLst>
            <pc:docMk/>
            <pc:sldMk cId="0" sldId="282"/>
            <ac:spMk id="5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9:55.756" v="27200" actId="164"/>
          <ac:spMkLst>
            <pc:docMk/>
            <pc:sldMk cId="0" sldId="282"/>
            <ac:spMk id="5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0:04.549" v="27205" actId="164"/>
          <ac:spMkLst>
            <pc:docMk/>
            <pc:sldMk cId="0" sldId="282"/>
            <ac:spMk id="5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8:18.304" v="27167" actId="13244"/>
          <ac:spMkLst>
            <pc:docMk/>
            <pc:sldMk cId="0" sldId="282"/>
            <ac:spMk id="5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8:20.756" v="27168" actId="164"/>
          <ac:spMkLst>
            <pc:docMk/>
            <pc:sldMk cId="0" sldId="282"/>
            <ac:spMk id="64" creationId="{00000000-0000-0000-0000-000000000000}"/>
          </ac:spMkLst>
        </pc:spChg>
        <pc:grpChg chg="mod">
          <ac:chgData name="Stanley, Isabel" userId="d6b018f4-4d59-4bd7-9ca0-291e7cc7312e" providerId="ADAL" clId="{B912977B-BEEA-4236-961B-6A3215C47227}" dt="2023-02-14T16:49:07.868" v="27180" actId="164"/>
          <ac:grpSpMkLst>
            <pc:docMk/>
            <pc:sldMk cId="0" sldId="282"/>
            <ac:grpSpMk id="2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49:22.378" v="27185" actId="164"/>
          <ac:grpSpMkLst>
            <pc:docMk/>
            <pc:sldMk cId="0" sldId="282"/>
            <ac:grpSpMk id="5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49:34.357" v="27190" actId="164"/>
          <ac:grpSpMkLst>
            <pc:docMk/>
            <pc:sldMk cId="0" sldId="282"/>
            <ac:grpSpMk id="8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49:45.386" v="27195" actId="164"/>
          <ac:grpSpMkLst>
            <pc:docMk/>
            <pc:sldMk cId="0" sldId="282"/>
            <ac:grpSpMk id="11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49:55.756" v="27200" actId="164"/>
          <ac:grpSpMkLst>
            <pc:docMk/>
            <pc:sldMk cId="0" sldId="282"/>
            <ac:grpSpMk id="14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50:04.549" v="27205" actId="164"/>
          <ac:grpSpMkLst>
            <pc:docMk/>
            <pc:sldMk cId="0" sldId="282"/>
            <ac:grpSpMk id="17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49:07.868" v="27180" actId="164"/>
          <ac:grpSpMkLst>
            <pc:docMk/>
            <pc:sldMk cId="0" sldId="282"/>
            <ac:grpSpMk id="20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49:22.378" v="27185" actId="164"/>
          <ac:grpSpMkLst>
            <pc:docMk/>
            <pc:sldMk cId="0" sldId="282"/>
            <ac:grpSpMk id="23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49:34.357" v="27190" actId="164"/>
          <ac:grpSpMkLst>
            <pc:docMk/>
            <pc:sldMk cId="0" sldId="282"/>
            <ac:grpSpMk id="26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49:45.386" v="27195" actId="164"/>
          <ac:grpSpMkLst>
            <pc:docMk/>
            <pc:sldMk cId="0" sldId="282"/>
            <ac:grpSpMk id="29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49:55.756" v="27200" actId="164"/>
          <ac:grpSpMkLst>
            <pc:docMk/>
            <pc:sldMk cId="0" sldId="282"/>
            <ac:grpSpMk id="32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50:04.549" v="27205" actId="164"/>
          <ac:grpSpMkLst>
            <pc:docMk/>
            <pc:sldMk cId="0" sldId="282"/>
            <ac:grpSpMk id="35" creationId="{00000000-0000-0000-0000-000000000000}"/>
          </ac:grpSpMkLst>
        </pc:grpChg>
        <pc:grpChg chg="mod">
          <ac:chgData name="Stanley, Isabel" userId="d6b018f4-4d59-4bd7-9ca0-291e7cc7312e" providerId="ADAL" clId="{B912977B-BEEA-4236-961B-6A3215C47227}" dt="2023-02-14T16:48:20.756" v="27168" actId="164"/>
          <ac:grpSpMkLst>
            <pc:docMk/>
            <pc:sldMk cId="0" sldId="282"/>
            <ac:grpSpMk id="58" creationId="{00000000-0000-0000-0000-000000000000}"/>
          </ac:grpSpMkLst>
        </pc:grpChg>
        <pc:grpChg chg="add mod">
          <ac:chgData name="Stanley, Isabel" userId="d6b018f4-4d59-4bd7-9ca0-291e7cc7312e" providerId="ADAL" clId="{B912977B-BEEA-4236-961B-6A3215C47227}" dt="2023-02-14T16:50:08.659" v="27211" actId="962"/>
          <ac:grpSpMkLst>
            <pc:docMk/>
            <pc:sldMk cId="0" sldId="282"/>
            <ac:grpSpMk id="65" creationId="{4EA49454-9CD5-DD80-BDAA-8AFCFA1D6EEE}"/>
          </ac:grpSpMkLst>
        </pc:grpChg>
        <pc:grpChg chg="add mod">
          <ac:chgData name="Stanley, Isabel" userId="d6b018f4-4d59-4bd7-9ca0-291e7cc7312e" providerId="ADAL" clId="{B912977B-BEEA-4236-961B-6A3215C47227}" dt="2023-02-14T16:50:12.908" v="27221" actId="962"/>
          <ac:grpSpMkLst>
            <pc:docMk/>
            <pc:sldMk cId="0" sldId="282"/>
            <ac:grpSpMk id="66" creationId="{1AE25C82-7B17-7D2D-5E92-0EDC578E0280}"/>
          </ac:grpSpMkLst>
        </pc:grpChg>
        <pc:grpChg chg="add mod">
          <ac:chgData name="Stanley, Isabel" userId="d6b018f4-4d59-4bd7-9ca0-291e7cc7312e" providerId="ADAL" clId="{B912977B-BEEA-4236-961B-6A3215C47227}" dt="2023-02-14T16:50:17.932" v="27229" actId="962"/>
          <ac:grpSpMkLst>
            <pc:docMk/>
            <pc:sldMk cId="0" sldId="282"/>
            <ac:grpSpMk id="67" creationId="{28F066CA-1C95-6F5A-B73A-E963FAB5D3F2}"/>
          </ac:grpSpMkLst>
        </pc:grpChg>
        <pc:grpChg chg="add mod">
          <ac:chgData name="Stanley, Isabel" userId="d6b018f4-4d59-4bd7-9ca0-291e7cc7312e" providerId="ADAL" clId="{B912977B-BEEA-4236-961B-6A3215C47227}" dt="2023-02-14T16:50:22.049" v="27241" actId="962"/>
          <ac:grpSpMkLst>
            <pc:docMk/>
            <pc:sldMk cId="0" sldId="282"/>
            <ac:grpSpMk id="68" creationId="{3D500D8A-E6B4-F28D-750B-B3438983D04C}"/>
          </ac:grpSpMkLst>
        </pc:grpChg>
        <pc:grpChg chg="add mod">
          <ac:chgData name="Stanley, Isabel" userId="d6b018f4-4d59-4bd7-9ca0-291e7cc7312e" providerId="ADAL" clId="{B912977B-BEEA-4236-961B-6A3215C47227}" dt="2023-02-14T16:50:25.940" v="27251" actId="962"/>
          <ac:grpSpMkLst>
            <pc:docMk/>
            <pc:sldMk cId="0" sldId="282"/>
            <ac:grpSpMk id="69" creationId="{D622DD6C-C2CC-D548-AB97-1D6BD80B3861}"/>
          </ac:grpSpMkLst>
        </pc:grpChg>
        <pc:grpChg chg="add mod">
          <ac:chgData name="Stanley, Isabel" userId="d6b018f4-4d59-4bd7-9ca0-291e7cc7312e" providerId="ADAL" clId="{B912977B-BEEA-4236-961B-6A3215C47227}" dt="2023-02-14T16:50:30.142" v="27265" actId="962"/>
          <ac:grpSpMkLst>
            <pc:docMk/>
            <pc:sldMk cId="0" sldId="282"/>
            <ac:grpSpMk id="70" creationId="{FD4731EE-5954-975F-37EF-83C3B34D0B53}"/>
          </ac:grpSpMkLst>
        </pc:grpChg>
        <pc:grpChg chg="add mod">
          <ac:chgData name="Stanley, Isabel" userId="d6b018f4-4d59-4bd7-9ca0-291e7cc7312e" providerId="ADAL" clId="{B912977B-BEEA-4236-961B-6A3215C47227}" dt="2023-02-14T16:50:34.149" v="27279" actId="962"/>
          <ac:grpSpMkLst>
            <pc:docMk/>
            <pc:sldMk cId="0" sldId="282"/>
            <ac:grpSpMk id="71" creationId="{BDA4635E-ACBC-21EF-3D1B-1B2D3BC0AF67}"/>
          </ac:grpSpMkLst>
        </pc:grpChg>
      </pc:sldChg>
      <pc:sldChg chg="modSp mod">
        <pc:chgData name="Stanley, Isabel" userId="d6b018f4-4d59-4bd7-9ca0-291e7cc7312e" providerId="ADAL" clId="{B912977B-BEEA-4236-961B-6A3215C47227}" dt="2023-02-14T15:21:47.108" v="24792" actId="33553"/>
        <pc:sldMkLst>
          <pc:docMk/>
          <pc:sldMk cId="0" sldId="283"/>
        </pc:sldMkLst>
        <pc:spChg chg="mod">
          <ac:chgData name="Stanley, Isabel" userId="d6b018f4-4d59-4bd7-9ca0-291e7cc7312e" providerId="ADAL" clId="{B912977B-BEEA-4236-961B-6A3215C47227}" dt="2023-02-14T15:21:47.108" v="24792" actId="33553"/>
          <ac:spMkLst>
            <pc:docMk/>
            <pc:sldMk cId="0" sldId="283"/>
            <ac:spMk id="2" creationId="{00000000-0000-0000-0000-000000000000}"/>
          </ac:spMkLst>
        </pc:spChg>
      </pc:sldChg>
      <pc:sldChg chg="addSp modSp mod">
        <pc:chgData name="Stanley, Isabel" userId="d6b018f4-4d59-4bd7-9ca0-291e7cc7312e" providerId="ADAL" clId="{B912977B-BEEA-4236-961B-6A3215C47227}" dt="2023-02-14T17:10:59.690" v="28040" actId="962"/>
        <pc:sldMkLst>
          <pc:docMk/>
          <pc:sldMk cId="0" sldId="284"/>
        </pc:sldMkLst>
        <pc:spChg chg="mod">
          <ac:chgData name="Stanley, Isabel" userId="d6b018f4-4d59-4bd7-9ca0-291e7cc7312e" providerId="ADAL" clId="{B912977B-BEEA-4236-961B-6A3215C47227}" dt="2023-02-14T17:09:35.384" v="27945" actId="1076"/>
          <ac:spMkLst>
            <pc:docMk/>
            <pc:sldMk cId="0" sldId="284"/>
            <ac:spMk id="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9:35.384" v="27945" actId="1076"/>
          <ac:spMkLst>
            <pc:docMk/>
            <pc:sldMk cId="0" sldId="284"/>
            <ac:spMk id="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9:58.422" v="27951" actId="164"/>
          <ac:spMkLst>
            <pc:docMk/>
            <pc:sldMk cId="0" sldId="284"/>
            <ac:spMk id="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0:05.568" v="27954" actId="164"/>
          <ac:spMkLst>
            <pc:docMk/>
            <pc:sldMk cId="0" sldId="284"/>
            <ac:spMk id="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0:11.163" v="27957" actId="164"/>
          <ac:spMkLst>
            <pc:docMk/>
            <pc:sldMk cId="0" sldId="284"/>
            <ac:spMk id="1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0:16.159" v="27960" actId="164"/>
          <ac:spMkLst>
            <pc:docMk/>
            <pc:sldMk cId="0" sldId="284"/>
            <ac:spMk id="1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0:21.949" v="27963" actId="164"/>
          <ac:spMkLst>
            <pc:docMk/>
            <pc:sldMk cId="0" sldId="284"/>
            <ac:spMk id="1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0:26.182" v="27966" actId="164"/>
          <ac:spMkLst>
            <pc:docMk/>
            <pc:sldMk cId="0" sldId="284"/>
            <ac:spMk id="1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9:58.422" v="27951" actId="164"/>
          <ac:spMkLst>
            <pc:docMk/>
            <pc:sldMk cId="0" sldId="284"/>
            <ac:spMk id="1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0:05.568" v="27954" actId="164"/>
          <ac:spMkLst>
            <pc:docMk/>
            <pc:sldMk cId="0" sldId="284"/>
            <ac:spMk id="1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0:11.163" v="27957" actId="164"/>
          <ac:spMkLst>
            <pc:docMk/>
            <pc:sldMk cId="0" sldId="284"/>
            <ac:spMk id="1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0:16.159" v="27960" actId="164"/>
          <ac:spMkLst>
            <pc:docMk/>
            <pc:sldMk cId="0" sldId="284"/>
            <ac:spMk id="1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0:21.949" v="27963" actId="164"/>
          <ac:spMkLst>
            <pc:docMk/>
            <pc:sldMk cId="0" sldId="284"/>
            <ac:spMk id="1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0:26.182" v="27966" actId="164"/>
          <ac:spMkLst>
            <pc:docMk/>
            <pc:sldMk cId="0" sldId="284"/>
            <ac:spMk id="1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9:58.422" v="27951" actId="164"/>
          <ac:spMkLst>
            <pc:docMk/>
            <pc:sldMk cId="0" sldId="284"/>
            <ac:spMk id="2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0:05.568" v="27954" actId="164"/>
          <ac:spMkLst>
            <pc:docMk/>
            <pc:sldMk cId="0" sldId="284"/>
            <ac:spMk id="2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0:11.163" v="27957" actId="164"/>
          <ac:spMkLst>
            <pc:docMk/>
            <pc:sldMk cId="0" sldId="284"/>
            <ac:spMk id="2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0:16.159" v="27960" actId="164"/>
          <ac:spMkLst>
            <pc:docMk/>
            <pc:sldMk cId="0" sldId="284"/>
            <ac:spMk id="2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0:21.949" v="27963" actId="164"/>
          <ac:spMkLst>
            <pc:docMk/>
            <pc:sldMk cId="0" sldId="284"/>
            <ac:spMk id="2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0:26.182" v="27966" actId="164"/>
          <ac:spMkLst>
            <pc:docMk/>
            <pc:sldMk cId="0" sldId="284"/>
            <ac:spMk id="2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9:45.212" v="27947" actId="164"/>
          <ac:spMkLst>
            <pc:docMk/>
            <pc:sldMk cId="0" sldId="284"/>
            <ac:spMk id="2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9:45.212" v="27947" actId="164"/>
          <ac:spMkLst>
            <pc:docMk/>
            <pc:sldMk cId="0" sldId="284"/>
            <ac:spMk id="2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09:45.212" v="27947" actId="164"/>
          <ac:spMkLst>
            <pc:docMk/>
            <pc:sldMk cId="0" sldId="284"/>
            <ac:spMk id="28" creationId="{00000000-0000-0000-0000-000000000000}"/>
          </ac:spMkLst>
        </pc:spChg>
        <pc:grpChg chg="mod">
          <ac:chgData name="Stanley, Isabel" userId="d6b018f4-4d59-4bd7-9ca0-291e7cc7312e" providerId="ADAL" clId="{B912977B-BEEA-4236-961B-6A3215C47227}" dt="2023-02-14T17:09:35.384" v="27945" actId="1076"/>
          <ac:grpSpMkLst>
            <pc:docMk/>
            <pc:sldMk cId="0" sldId="284"/>
            <ac:grpSpMk id="3" creationId="{00000000-0000-0000-0000-000000000000}"/>
          </ac:grpSpMkLst>
        </pc:grpChg>
        <pc:grpChg chg="add mod">
          <ac:chgData name="Stanley, Isabel" userId="d6b018f4-4d59-4bd7-9ca0-291e7cc7312e" providerId="ADAL" clId="{B912977B-BEEA-4236-961B-6A3215C47227}" dt="2023-02-14T17:10:31.066" v="27972" actId="962"/>
          <ac:grpSpMkLst>
            <pc:docMk/>
            <pc:sldMk cId="0" sldId="284"/>
            <ac:grpSpMk id="29" creationId="{EC9D6EF5-BF6D-61EE-579F-A4A40A92757D}"/>
          </ac:grpSpMkLst>
        </pc:grpChg>
        <pc:grpChg chg="add mod">
          <ac:chgData name="Stanley, Isabel" userId="d6b018f4-4d59-4bd7-9ca0-291e7cc7312e" providerId="ADAL" clId="{B912977B-BEEA-4236-961B-6A3215C47227}" dt="2023-02-14T17:10:36.598" v="27982" actId="962"/>
          <ac:grpSpMkLst>
            <pc:docMk/>
            <pc:sldMk cId="0" sldId="284"/>
            <ac:grpSpMk id="30" creationId="{8C2CAA61-6569-9A33-C710-C63F6B022D6D}"/>
          </ac:grpSpMkLst>
        </pc:grpChg>
        <pc:grpChg chg="add mod">
          <ac:chgData name="Stanley, Isabel" userId="d6b018f4-4d59-4bd7-9ca0-291e7cc7312e" providerId="ADAL" clId="{B912977B-BEEA-4236-961B-6A3215C47227}" dt="2023-02-14T17:10:40.594" v="27990" actId="962"/>
          <ac:grpSpMkLst>
            <pc:docMk/>
            <pc:sldMk cId="0" sldId="284"/>
            <ac:grpSpMk id="31" creationId="{4DB0DA60-46E0-5084-6730-AE2F8AA7E753}"/>
          </ac:grpSpMkLst>
        </pc:grpChg>
        <pc:grpChg chg="add mod">
          <ac:chgData name="Stanley, Isabel" userId="d6b018f4-4d59-4bd7-9ca0-291e7cc7312e" providerId="ADAL" clId="{B912977B-BEEA-4236-961B-6A3215C47227}" dt="2023-02-14T17:10:46.613" v="28002" actId="962"/>
          <ac:grpSpMkLst>
            <pc:docMk/>
            <pc:sldMk cId="0" sldId="284"/>
            <ac:grpSpMk id="32" creationId="{DF0ADF09-8FE2-E6FE-0724-DE89CF59B3C7}"/>
          </ac:grpSpMkLst>
        </pc:grpChg>
        <pc:grpChg chg="add mod">
          <ac:chgData name="Stanley, Isabel" userId="d6b018f4-4d59-4bd7-9ca0-291e7cc7312e" providerId="ADAL" clId="{B912977B-BEEA-4236-961B-6A3215C47227}" dt="2023-02-14T17:10:55.655" v="28026" actId="962"/>
          <ac:grpSpMkLst>
            <pc:docMk/>
            <pc:sldMk cId="0" sldId="284"/>
            <ac:grpSpMk id="33" creationId="{A8D299B1-2240-A0CB-760A-937884B85112}"/>
          </ac:grpSpMkLst>
        </pc:grpChg>
        <pc:grpChg chg="add mod">
          <ac:chgData name="Stanley, Isabel" userId="d6b018f4-4d59-4bd7-9ca0-291e7cc7312e" providerId="ADAL" clId="{B912977B-BEEA-4236-961B-6A3215C47227}" dt="2023-02-14T17:10:51.694" v="28016" actId="962"/>
          <ac:grpSpMkLst>
            <pc:docMk/>
            <pc:sldMk cId="0" sldId="284"/>
            <ac:grpSpMk id="34" creationId="{7452F5A3-6EA3-3EC4-7688-D4A3C377C087}"/>
          </ac:grpSpMkLst>
        </pc:grpChg>
        <pc:grpChg chg="add mod">
          <ac:chgData name="Stanley, Isabel" userId="d6b018f4-4d59-4bd7-9ca0-291e7cc7312e" providerId="ADAL" clId="{B912977B-BEEA-4236-961B-6A3215C47227}" dt="2023-02-14T17:10:59.690" v="28040" actId="962"/>
          <ac:grpSpMkLst>
            <pc:docMk/>
            <pc:sldMk cId="0" sldId="284"/>
            <ac:grpSpMk id="35" creationId="{9FA6CF83-2472-3017-30E4-CC16BD5DCBF2}"/>
          </ac:grpSpMkLst>
        </pc:grpChg>
        <pc:picChg chg="mod">
          <ac:chgData name="Stanley, Isabel" userId="d6b018f4-4d59-4bd7-9ca0-291e7cc7312e" providerId="ADAL" clId="{B912977B-BEEA-4236-961B-6A3215C47227}" dt="2023-02-14T17:09:35.384" v="27945" actId="1076"/>
          <ac:picMkLst>
            <pc:docMk/>
            <pc:sldMk cId="0" sldId="284"/>
            <ac:picMk id="4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7:09:35.384" v="27945" actId="1076"/>
          <ac:picMkLst>
            <pc:docMk/>
            <pc:sldMk cId="0" sldId="284"/>
            <ac:picMk id="5" creationId="{00000000-0000-0000-0000-000000000000}"/>
          </ac:picMkLst>
        </pc:picChg>
      </pc:sldChg>
      <pc:sldChg chg="addSp modSp mod">
        <pc:chgData name="Stanley, Isabel" userId="d6b018f4-4d59-4bd7-9ca0-291e7cc7312e" providerId="ADAL" clId="{B912977B-BEEA-4236-961B-6A3215C47227}" dt="2023-02-15T09:25:08.623" v="29328" actId="962"/>
        <pc:sldMkLst>
          <pc:docMk/>
          <pc:sldMk cId="0" sldId="285"/>
        </pc:sldMkLst>
        <pc:spChg chg="mod">
          <ac:chgData name="Stanley, Isabel" userId="d6b018f4-4d59-4bd7-9ca0-291e7cc7312e" providerId="ADAL" clId="{B912977B-BEEA-4236-961B-6A3215C47227}" dt="2023-02-15T09:19:37.739" v="29034" actId="164"/>
          <ac:spMkLst>
            <pc:docMk/>
            <pc:sldMk cId="0" sldId="285"/>
            <ac:spMk id="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19:37.739" v="29034" actId="164"/>
          <ac:spMkLst>
            <pc:docMk/>
            <pc:sldMk cId="0" sldId="285"/>
            <ac:spMk id="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20:16.891" v="29041" actId="164"/>
          <ac:spMkLst>
            <pc:docMk/>
            <pc:sldMk cId="0" sldId="285"/>
            <ac:spMk id="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20:48.454" v="29048" actId="164"/>
          <ac:spMkLst>
            <pc:docMk/>
            <pc:sldMk cId="0" sldId="285"/>
            <ac:spMk id="5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1:29.119" v="29058" actId="164"/>
          <ac:spMkLst>
            <pc:docMk/>
            <pc:sldMk cId="0" sldId="285"/>
            <ac:spMk id="6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2:00.426" v="29064" actId="164"/>
          <ac:spMkLst>
            <pc:docMk/>
            <pc:sldMk cId="0" sldId="285"/>
            <ac:spMk id="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22:42.450" v="29077" actId="164"/>
          <ac:spMkLst>
            <pc:docMk/>
            <pc:sldMk cId="0" sldId="285"/>
            <ac:spMk id="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22:42.450" v="29077" actId="164"/>
          <ac:spMkLst>
            <pc:docMk/>
            <pc:sldMk cId="0" sldId="285"/>
            <ac:spMk id="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23:01.050" v="29084" actId="164"/>
          <ac:spMkLst>
            <pc:docMk/>
            <pc:sldMk cId="0" sldId="285"/>
            <ac:spMk id="1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23:18.562" v="29091" actId="164"/>
          <ac:spMkLst>
            <pc:docMk/>
            <pc:sldMk cId="0" sldId="285"/>
            <ac:spMk id="1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23:58.101" v="29109" actId="164"/>
          <ac:spMkLst>
            <pc:docMk/>
            <pc:sldMk cId="0" sldId="285"/>
            <ac:spMk id="1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24:11.574" v="29114" actId="164"/>
          <ac:spMkLst>
            <pc:docMk/>
            <pc:sldMk cId="0" sldId="285"/>
            <ac:spMk id="13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9:37.739" v="29034" actId="164"/>
          <ac:spMkLst>
            <pc:docMk/>
            <pc:sldMk cId="0" sldId="285"/>
            <ac:spMk id="14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9:37.739" v="29034" actId="164"/>
          <ac:spMkLst>
            <pc:docMk/>
            <pc:sldMk cId="0" sldId="285"/>
            <ac:spMk id="15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0:16.891" v="29041" actId="164"/>
          <ac:spMkLst>
            <pc:docMk/>
            <pc:sldMk cId="0" sldId="285"/>
            <ac:spMk id="16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0:48.454" v="29048" actId="164"/>
          <ac:spMkLst>
            <pc:docMk/>
            <pc:sldMk cId="0" sldId="285"/>
            <ac:spMk id="17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1:29.119" v="29058" actId="164"/>
          <ac:spMkLst>
            <pc:docMk/>
            <pc:sldMk cId="0" sldId="285"/>
            <ac:spMk id="18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2:00.426" v="29064" actId="164"/>
          <ac:spMkLst>
            <pc:docMk/>
            <pc:sldMk cId="0" sldId="285"/>
            <ac:spMk id="19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2:42.450" v="29077" actId="164"/>
          <ac:spMkLst>
            <pc:docMk/>
            <pc:sldMk cId="0" sldId="285"/>
            <ac:spMk id="20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2:42.450" v="29077" actId="164"/>
          <ac:spMkLst>
            <pc:docMk/>
            <pc:sldMk cId="0" sldId="285"/>
            <ac:spMk id="21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3:01.050" v="29084" actId="164"/>
          <ac:spMkLst>
            <pc:docMk/>
            <pc:sldMk cId="0" sldId="285"/>
            <ac:spMk id="22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3:18.562" v="29091" actId="164"/>
          <ac:spMkLst>
            <pc:docMk/>
            <pc:sldMk cId="0" sldId="285"/>
            <ac:spMk id="23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3:58.101" v="29109" actId="164"/>
          <ac:spMkLst>
            <pc:docMk/>
            <pc:sldMk cId="0" sldId="285"/>
            <ac:spMk id="2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24:11.574" v="29114" actId="164"/>
          <ac:spMkLst>
            <pc:docMk/>
            <pc:sldMk cId="0" sldId="285"/>
            <ac:spMk id="25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9:37.739" v="29034" actId="164"/>
          <ac:spMkLst>
            <pc:docMk/>
            <pc:sldMk cId="0" sldId="285"/>
            <ac:spMk id="26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9:37.739" v="29034" actId="164"/>
          <ac:spMkLst>
            <pc:docMk/>
            <pc:sldMk cId="0" sldId="285"/>
            <ac:spMk id="27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0:16.891" v="29041" actId="164"/>
          <ac:spMkLst>
            <pc:docMk/>
            <pc:sldMk cId="0" sldId="285"/>
            <ac:spMk id="28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0:48.454" v="29048" actId="164"/>
          <ac:spMkLst>
            <pc:docMk/>
            <pc:sldMk cId="0" sldId="285"/>
            <ac:spMk id="29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1:29.119" v="29058" actId="164"/>
          <ac:spMkLst>
            <pc:docMk/>
            <pc:sldMk cId="0" sldId="285"/>
            <ac:spMk id="30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2:00.426" v="29064" actId="164"/>
          <ac:spMkLst>
            <pc:docMk/>
            <pc:sldMk cId="0" sldId="285"/>
            <ac:spMk id="31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2:42.450" v="29077" actId="164"/>
          <ac:spMkLst>
            <pc:docMk/>
            <pc:sldMk cId="0" sldId="285"/>
            <ac:spMk id="32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2:42.450" v="29077" actId="164"/>
          <ac:spMkLst>
            <pc:docMk/>
            <pc:sldMk cId="0" sldId="285"/>
            <ac:spMk id="33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3:01.050" v="29084" actId="164"/>
          <ac:spMkLst>
            <pc:docMk/>
            <pc:sldMk cId="0" sldId="285"/>
            <ac:spMk id="34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3:18.562" v="29091" actId="164"/>
          <ac:spMkLst>
            <pc:docMk/>
            <pc:sldMk cId="0" sldId="285"/>
            <ac:spMk id="35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3:58.101" v="29109" actId="164"/>
          <ac:spMkLst>
            <pc:docMk/>
            <pc:sldMk cId="0" sldId="285"/>
            <ac:spMk id="3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24:11.574" v="29114" actId="164"/>
          <ac:spMkLst>
            <pc:docMk/>
            <pc:sldMk cId="0" sldId="285"/>
            <ac:spMk id="3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4:52:18.547" v="17750" actId="962"/>
          <ac:spMkLst>
            <pc:docMk/>
            <pc:sldMk cId="0" sldId="285"/>
            <ac:spMk id="38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9:37.739" v="29034" actId="164"/>
          <ac:spMkLst>
            <pc:docMk/>
            <pc:sldMk cId="0" sldId="285"/>
            <ac:spMk id="39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9:37.739" v="29034" actId="164"/>
          <ac:spMkLst>
            <pc:docMk/>
            <pc:sldMk cId="0" sldId="285"/>
            <ac:spMk id="40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0:16.891" v="29041" actId="164"/>
          <ac:spMkLst>
            <pc:docMk/>
            <pc:sldMk cId="0" sldId="285"/>
            <ac:spMk id="41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0:48.454" v="29048" actId="164"/>
          <ac:spMkLst>
            <pc:docMk/>
            <pc:sldMk cId="0" sldId="285"/>
            <ac:spMk id="42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1:29.119" v="29058" actId="164"/>
          <ac:spMkLst>
            <pc:docMk/>
            <pc:sldMk cId="0" sldId="285"/>
            <ac:spMk id="43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2:00.426" v="29064" actId="164"/>
          <ac:spMkLst>
            <pc:docMk/>
            <pc:sldMk cId="0" sldId="285"/>
            <ac:spMk id="44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2:42.450" v="29077" actId="164"/>
          <ac:spMkLst>
            <pc:docMk/>
            <pc:sldMk cId="0" sldId="285"/>
            <ac:spMk id="45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2:42.450" v="29077" actId="164"/>
          <ac:spMkLst>
            <pc:docMk/>
            <pc:sldMk cId="0" sldId="285"/>
            <ac:spMk id="46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3:01.050" v="29084" actId="164"/>
          <ac:spMkLst>
            <pc:docMk/>
            <pc:sldMk cId="0" sldId="285"/>
            <ac:spMk id="47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3:18.562" v="29091" actId="164"/>
          <ac:spMkLst>
            <pc:docMk/>
            <pc:sldMk cId="0" sldId="285"/>
            <ac:spMk id="48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3:58.101" v="29109" actId="164"/>
          <ac:spMkLst>
            <pc:docMk/>
            <pc:sldMk cId="0" sldId="285"/>
            <ac:spMk id="49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9:37.739" v="29034" actId="164"/>
          <ac:spMkLst>
            <pc:docMk/>
            <pc:sldMk cId="0" sldId="285"/>
            <ac:spMk id="50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9:37.739" v="29034" actId="164"/>
          <ac:spMkLst>
            <pc:docMk/>
            <pc:sldMk cId="0" sldId="285"/>
            <ac:spMk id="51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0:16.891" v="29041" actId="164"/>
          <ac:spMkLst>
            <pc:docMk/>
            <pc:sldMk cId="0" sldId="285"/>
            <ac:spMk id="52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0:48.454" v="29048" actId="164"/>
          <ac:spMkLst>
            <pc:docMk/>
            <pc:sldMk cId="0" sldId="285"/>
            <ac:spMk id="53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1:29.119" v="29058" actId="164"/>
          <ac:spMkLst>
            <pc:docMk/>
            <pc:sldMk cId="0" sldId="285"/>
            <ac:spMk id="54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2:00.426" v="29064" actId="164"/>
          <ac:spMkLst>
            <pc:docMk/>
            <pc:sldMk cId="0" sldId="285"/>
            <ac:spMk id="55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2:42.450" v="29077" actId="164"/>
          <ac:spMkLst>
            <pc:docMk/>
            <pc:sldMk cId="0" sldId="285"/>
            <ac:spMk id="56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2:42.450" v="29077" actId="164"/>
          <ac:spMkLst>
            <pc:docMk/>
            <pc:sldMk cId="0" sldId="285"/>
            <ac:spMk id="57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3:01.050" v="29084" actId="164"/>
          <ac:spMkLst>
            <pc:docMk/>
            <pc:sldMk cId="0" sldId="285"/>
            <ac:spMk id="58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3:18.562" v="29091" actId="164"/>
          <ac:spMkLst>
            <pc:docMk/>
            <pc:sldMk cId="0" sldId="285"/>
            <ac:spMk id="59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3:58.101" v="29109" actId="164"/>
          <ac:spMkLst>
            <pc:docMk/>
            <pc:sldMk cId="0" sldId="285"/>
            <ac:spMk id="60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4:11.574" v="29114" actId="164"/>
          <ac:spMkLst>
            <pc:docMk/>
            <pc:sldMk cId="0" sldId="285"/>
            <ac:spMk id="61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9:37.739" v="29034" actId="164"/>
          <ac:spMkLst>
            <pc:docMk/>
            <pc:sldMk cId="0" sldId="285"/>
            <ac:spMk id="62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9:37.739" v="29034" actId="164"/>
          <ac:spMkLst>
            <pc:docMk/>
            <pc:sldMk cId="0" sldId="285"/>
            <ac:spMk id="63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0:16.891" v="29041" actId="164"/>
          <ac:spMkLst>
            <pc:docMk/>
            <pc:sldMk cId="0" sldId="285"/>
            <ac:spMk id="64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0:48.454" v="29048" actId="164"/>
          <ac:spMkLst>
            <pc:docMk/>
            <pc:sldMk cId="0" sldId="285"/>
            <ac:spMk id="65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1:29.119" v="29058" actId="164"/>
          <ac:spMkLst>
            <pc:docMk/>
            <pc:sldMk cId="0" sldId="285"/>
            <ac:spMk id="66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2:42.450" v="29077" actId="164"/>
          <ac:spMkLst>
            <pc:docMk/>
            <pc:sldMk cId="0" sldId="285"/>
            <ac:spMk id="67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2:42.450" v="29077" actId="164"/>
          <ac:spMkLst>
            <pc:docMk/>
            <pc:sldMk cId="0" sldId="285"/>
            <ac:spMk id="68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3:01.050" v="29084" actId="164"/>
          <ac:spMkLst>
            <pc:docMk/>
            <pc:sldMk cId="0" sldId="285"/>
            <ac:spMk id="69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3:18.562" v="29091" actId="164"/>
          <ac:spMkLst>
            <pc:docMk/>
            <pc:sldMk cId="0" sldId="285"/>
            <ac:spMk id="70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3:58.101" v="29109" actId="164"/>
          <ac:spMkLst>
            <pc:docMk/>
            <pc:sldMk cId="0" sldId="285"/>
            <ac:spMk id="71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4:11.574" v="29114" actId="164"/>
          <ac:spMkLst>
            <pc:docMk/>
            <pc:sldMk cId="0" sldId="285"/>
            <ac:spMk id="72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9:37.739" v="29034" actId="164"/>
          <ac:spMkLst>
            <pc:docMk/>
            <pc:sldMk cId="0" sldId="285"/>
            <ac:spMk id="73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0:16.891" v="29041" actId="164"/>
          <ac:spMkLst>
            <pc:docMk/>
            <pc:sldMk cId="0" sldId="285"/>
            <ac:spMk id="74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0:48.454" v="29048" actId="164"/>
          <ac:spMkLst>
            <pc:docMk/>
            <pc:sldMk cId="0" sldId="285"/>
            <ac:spMk id="75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1:29.119" v="29058" actId="164"/>
          <ac:spMkLst>
            <pc:docMk/>
            <pc:sldMk cId="0" sldId="285"/>
            <ac:spMk id="76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2:00.426" v="29064" actId="164"/>
          <ac:spMkLst>
            <pc:docMk/>
            <pc:sldMk cId="0" sldId="285"/>
            <ac:spMk id="77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2:42.450" v="29077" actId="164"/>
          <ac:spMkLst>
            <pc:docMk/>
            <pc:sldMk cId="0" sldId="285"/>
            <ac:spMk id="78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3:01.050" v="29084" actId="164"/>
          <ac:spMkLst>
            <pc:docMk/>
            <pc:sldMk cId="0" sldId="285"/>
            <ac:spMk id="79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3:18.562" v="29091" actId="164"/>
          <ac:spMkLst>
            <pc:docMk/>
            <pc:sldMk cId="0" sldId="285"/>
            <ac:spMk id="80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3:58.101" v="29109" actId="164"/>
          <ac:spMkLst>
            <pc:docMk/>
            <pc:sldMk cId="0" sldId="285"/>
            <ac:spMk id="81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4:11.574" v="29114" actId="164"/>
          <ac:spMkLst>
            <pc:docMk/>
            <pc:sldMk cId="0" sldId="285"/>
            <ac:spMk id="82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18:23.972" v="29020" actId="962"/>
          <ac:spMkLst>
            <pc:docMk/>
            <pc:sldMk cId="0" sldId="285"/>
            <ac:spMk id="8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18:12.809" v="29018" actId="164"/>
          <ac:spMkLst>
            <pc:docMk/>
            <pc:sldMk cId="0" sldId="285"/>
            <ac:spMk id="8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18:12.809" v="29018" actId="164"/>
          <ac:spMkLst>
            <pc:docMk/>
            <pc:sldMk cId="0" sldId="285"/>
            <ac:spMk id="8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18:12.809" v="29018" actId="164"/>
          <ac:spMkLst>
            <pc:docMk/>
            <pc:sldMk cId="0" sldId="285"/>
            <ac:spMk id="8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18:12.809" v="29018" actId="164"/>
          <ac:spMkLst>
            <pc:docMk/>
            <pc:sldMk cId="0" sldId="285"/>
            <ac:spMk id="87" creationId="{00000000-0000-0000-0000-000000000000}"/>
          </ac:spMkLst>
        </pc:spChg>
        <pc:spChg chg="add mod ord">
          <ac:chgData name="Stanley, Isabel" userId="d6b018f4-4d59-4bd7-9ca0-291e7cc7312e" providerId="ADAL" clId="{B912977B-BEEA-4236-961B-6A3215C47227}" dt="2023-02-15T09:24:11.574" v="29114" actId="164"/>
          <ac:spMkLst>
            <pc:docMk/>
            <pc:sldMk cId="0" sldId="285"/>
            <ac:spMk id="97" creationId="{1435EF61-552A-3D8B-117B-81F354131E93}"/>
          </ac:spMkLst>
        </pc:spChg>
        <pc:grpChg chg="add mod ord">
          <ac:chgData name="Stanley, Isabel" userId="d6b018f4-4d59-4bd7-9ca0-291e7cc7312e" providerId="ADAL" clId="{B912977B-BEEA-4236-961B-6A3215C47227}" dt="2023-02-15T09:24:17.639" v="29120" actId="962"/>
          <ac:grpSpMkLst>
            <pc:docMk/>
            <pc:sldMk cId="0" sldId="285"/>
            <ac:grpSpMk id="88" creationId="{3C8DF5D0-44A0-DCAE-2382-8EC98A5D3129}"/>
          </ac:grpSpMkLst>
        </pc:grpChg>
        <pc:grpChg chg="add mod">
          <ac:chgData name="Stanley, Isabel" userId="d6b018f4-4d59-4bd7-9ca0-291e7cc7312e" providerId="ADAL" clId="{B912977B-BEEA-4236-961B-6A3215C47227}" dt="2023-02-15T09:24:22.177" v="29130" actId="962"/>
          <ac:grpSpMkLst>
            <pc:docMk/>
            <pc:sldMk cId="0" sldId="285"/>
            <ac:grpSpMk id="89" creationId="{D483409F-98D7-1247-6C8D-C37E753EF84B}"/>
          </ac:grpSpMkLst>
        </pc:grpChg>
        <pc:grpChg chg="add mod">
          <ac:chgData name="Stanley, Isabel" userId="d6b018f4-4d59-4bd7-9ca0-291e7cc7312e" providerId="ADAL" clId="{B912977B-BEEA-4236-961B-6A3215C47227}" dt="2023-02-15T09:24:26.448" v="29148" actId="962"/>
          <ac:grpSpMkLst>
            <pc:docMk/>
            <pc:sldMk cId="0" sldId="285"/>
            <ac:grpSpMk id="90" creationId="{6BAEACB9-A381-4CB4-14E1-1E51624F98E3}"/>
          </ac:grpSpMkLst>
        </pc:grpChg>
        <pc:grpChg chg="add mod">
          <ac:chgData name="Stanley, Isabel" userId="d6b018f4-4d59-4bd7-9ca0-291e7cc7312e" providerId="ADAL" clId="{B912977B-BEEA-4236-961B-6A3215C47227}" dt="2023-02-15T09:24:33.478" v="29166" actId="962"/>
          <ac:grpSpMkLst>
            <pc:docMk/>
            <pc:sldMk cId="0" sldId="285"/>
            <ac:grpSpMk id="91" creationId="{A433006F-59FE-0028-F0FE-85EA39609111}"/>
          </ac:grpSpMkLst>
        </pc:grpChg>
        <pc:grpChg chg="add mod">
          <ac:chgData name="Stanley, Isabel" userId="d6b018f4-4d59-4bd7-9ca0-291e7cc7312e" providerId="ADAL" clId="{B912977B-BEEA-4236-961B-6A3215C47227}" dt="2023-02-15T09:24:38.038" v="29188" actId="962"/>
          <ac:grpSpMkLst>
            <pc:docMk/>
            <pc:sldMk cId="0" sldId="285"/>
            <ac:grpSpMk id="92" creationId="{B1C6FEC3-13DB-307D-6796-DFBCAD8C56D3}"/>
          </ac:grpSpMkLst>
        </pc:grpChg>
        <pc:grpChg chg="add mod">
          <ac:chgData name="Stanley, Isabel" userId="d6b018f4-4d59-4bd7-9ca0-291e7cc7312e" providerId="ADAL" clId="{B912977B-BEEA-4236-961B-6A3215C47227}" dt="2023-02-15T09:24:42.641" v="29210" actId="962"/>
          <ac:grpSpMkLst>
            <pc:docMk/>
            <pc:sldMk cId="0" sldId="285"/>
            <ac:grpSpMk id="93" creationId="{7B8B7704-EC41-F64C-5143-31958CA23C15}"/>
          </ac:grpSpMkLst>
        </pc:grpChg>
        <pc:grpChg chg="add mod">
          <ac:chgData name="Stanley, Isabel" userId="d6b018f4-4d59-4bd7-9ca0-291e7cc7312e" providerId="ADAL" clId="{B912977B-BEEA-4236-961B-6A3215C47227}" dt="2023-02-15T09:24:51.928" v="29244" actId="962"/>
          <ac:grpSpMkLst>
            <pc:docMk/>
            <pc:sldMk cId="0" sldId="285"/>
            <ac:grpSpMk id="94" creationId="{C7C11794-729A-E24E-FB0B-8FF5AE80C7D2}"/>
          </ac:grpSpMkLst>
        </pc:grpChg>
        <pc:grpChg chg="add mod">
          <ac:chgData name="Stanley, Isabel" userId="d6b018f4-4d59-4bd7-9ca0-291e7cc7312e" providerId="ADAL" clId="{B912977B-BEEA-4236-961B-6A3215C47227}" dt="2023-02-15T09:24:47.143" v="29234" actId="962"/>
          <ac:grpSpMkLst>
            <pc:docMk/>
            <pc:sldMk cId="0" sldId="285"/>
            <ac:grpSpMk id="95" creationId="{3DAB856E-615C-D949-951E-E7AA714F9DFC}"/>
          </ac:grpSpMkLst>
        </pc:grpChg>
        <pc:grpChg chg="add mod">
          <ac:chgData name="Stanley, Isabel" userId="d6b018f4-4d59-4bd7-9ca0-291e7cc7312e" providerId="ADAL" clId="{B912977B-BEEA-4236-961B-6A3215C47227}" dt="2023-02-15T09:24:56.937" v="29268" actId="962"/>
          <ac:grpSpMkLst>
            <pc:docMk/>
            <pc:sldMk cId="0" sldId="285"/>
            <ac:grpSpMk id="96" creationId="{5AEFB1AC-C6B6-3D96-A649-1A9E2AFCC83C}"/>
          </ac:grpSpMkLst>
        </pc:grpChg>
        <pc:grpChg chg="add mod">
          <ac:chgData name="Stanley, Isabel" userId="d6b018f4-4d59-4bd7-9ca0-291e7cc7312e" providerId="ADAL" clId="{B912977B-BEEA-4236-961B-6A3215C47227}" dt="2023-02-15T09:25:03.567" v="29304" actId="962"/>
          <ac:grpSpMkLst>
            <pc:docMk/>
            <pc:sldMk cId="0" sldId="285"/>
            <ac:grpSpMk id="98" creationId="{06D49240-7FAB-335B-AD29-156FAF838EA2}"/>
          </ac:grpSpMkLst>
        </pc:grpChg>
        <pc:grpChg chg="add mod">
          <ac:chgData name="Stanley, Isabel" userId="d6b018f4-4d59-4bd7-9ca0-291e7cc7312e" providerId="ADAL" clId="{B912977B-BEEA-4236-961B-6A3215C47227}" dt="2023-02-15T09:25:08.623" v="29328" actId="962"/>
          <ac:grpSpMkLst>
            <pc:docMk/>
            <pc:sldMk cId="0" sldId="285"/>
            <ac:grpSpMk id="99" creationId="{9F12F296-E336-0CEE-B917-8919DEC1B0ED}"/>
          </ac:grpSpMkLst>
        </pc:grpChg>
      </pc:sldChg>
      <pc:sldChg chg="addSp modSp mod">
        <pc:chgData name="Stanley, Isabel" userId="d6b018f4-4d59-4bd7-9ca0-291e7cc7312e" providerId="ADAL" clId="{B912977B-BEEA-4236-961B-6A3215C47227}" dt="2023-02-15T09:31:32.352" v="29628" actId="962"/>
        <pc:sldMkLst>
          <pc:docMk/>
          <pc:sldMk cId="0" sldId="286"/>
        </pc:sldMkLst>
        <pc:spChg chg="mod">
          <ac:chgData name="Stanley, Isabel" userId="d6b018f4-4d59-4bd7-9ca0-291e7cc7312e" providerId="ADAL" clId="{B912977B-BEEA-4236-961B-6A3215C47227}" dt="2023-02-15T09:26:59.012" v="29342" actId="164"/>
          <ac:spMkLst>
            <pc:docMk/>
            <pc:sldMk cId="0" sldId="286"/>
            <ac:spMk id="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26:59.012" v="29342" actId="164"/>
          <ac:spMkLst>
            <pc:docMk/>
            <pc:sldMk cId="0" sldId="286"/>
            <ac:spMk id="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27:35.707" v="29349" actId="164"/>
          <ac:spMkLst>
            <pc:docMk/>
            <pc:sldMk cId="0" sldId="286"/>
            <ac:spMk id="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28:03.738" v="29356" actId="164"/>
          <ac:spMkLst>
            <pc:docMk/>
            <pc:sldMk cId="0" sldId="286"/>
            <ac:spMk id="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28:31.443" v="29364" actId="164"/>
          <ac:spMkLst>
            <pc:docMk/>
            <pc:sldMk cId="0" sldId="286"/>
            <ac:spMk id="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28:56.782" v="29371" actId="164"/>
          <ac:spMkLst>
            <pc:docMk/>
            <pc:sldMk cId="0" sldId="286"/>
            <ac:spMk id="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29:34.654" v="29383" actId="164"/>
          <ac:spMkLst>
            <pc:docMk/>
            <pc:sldMk cId="0" sldId="286"/>
            <ac:spMk id="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29:34.654" v="29383" actId="164"/>
          <ac:spMkLst>
            <pc:docMk/>
            <pc:sldMk cId="0" sldId="286"/>
            <ac:spMk id="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29:53.163" v="29390" actId="164"/>
          <ac:spMkLst>
            <pc:docMk/>
            <pc:sldMk cId="0" sldId="286"/>
            <ac:spMk id="1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30:12.322" v="29397" actId="164"/>
          <ac:spMkLst>
            <pc:docMk/>
            <pc:sldMk cId="0" sldId="286"/>
            <ac:spMk id="1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30:29.958" v="29405" actId="164"/>
          <ac:spMkLst>
            <pc:docMk/>
            <pc:sldMk cId="0" sldId="286"/>
            <ac:spMk id="1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30:40.257" v="29410" actId="164"/>
          <ac:spMkLst>
            <pc:docMk/>
            <pc:sldMk cId="0" sldId="286"/>
            <ac:spMk id="13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6:59.012" v="29342" actId="164"/>
          <ac:spMkLst>
            <pc:docMk/>
            <pc:sldMk cId="0" sldId="286"/>
            <ac:spMk id="14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6:59.012" v="29342" actId="164"/>
          <ac:spMkLst>
            <pc:docMk/>
            <pc:sldMk cId="0" sldId="286"/>
            <ac:spMk id="15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7:35.707" v="29349" actId="164"/>
          <ac:spMkLst>
            <pc:docMk/>
            <pc:sldMk cId="0" sldId="286"/>
            <ac:spMk id="16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8:03.738" v="29356" actId="164"/>
          <ac:spMkLst>
            <pc:docMk/>
            <pc:sldMk cId="0" sldId="286"/>
            <ac:spMk id="17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8:31.443" v="29364" actId="164"/>
          <ac:spMkLst>
            <pc:docMk/>
            <pc:sldMk cId="0" sldId="286"/>
            <ac:spMk id="18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8:56.782" v="29371" actId="164"/>
          <ac:spMkLst>
            <pc:docMk/>
            <pc:sldMk cId="0" sldId="286"/>
            <ac:spMk id="19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9:34.654" v="29383" actId="164"/>
          <ac:spMkLst>
            <pc:docMk/>
            <pc:sldMk cId="0" sldId="286"/>
            <ac:spMk id="20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9:34.654" v="29383" actId="164"/>
          <ac:spMkLst>
            <pc:docMk/>
            <pc:sldMk cId="0" sldId="286"/>
            <ac:spMk id="21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9:53.163" v="29390" actId="164"/>
          <ac:spMkLst>
            <pc:docMk/>
            <pc:sldMk cId="0" sldId="286"/>
            <ac:spMk id="22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30:12.322" v="29397" actId="164"/>
          <ac:spMkLst>
            <pc:docMk/>
            <pc:sldMk cId="0" sldId="286"/>
            <ac:spMk id="23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30:29.958" v="29405" actId="164"/>
          <ac:spMkLst>
            <pc:docMk/>
            <pc:sldMk cId="0" sldId="286"/>
            <ac:spMk id="2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30:40.257" v="29410" actId="164"/>
          <ac:spMkLst>
            <pc:docMk/>
            <pc:sldMk cId="0" sldId="286"/>
            <ac:spMk id="25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6:59.012" v="29342" actId="164"/>
          <ac:spMkLst>
            <pc:docMk/>
            <pc:sldMk cId="0" sldId="286"/>
            <ac:spMk id="26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6:59.012" v="29342" actId="164"/>
          <ac:spMkLst>
            <pc:docMk/>
            <pc:sldMk cId="0" sldId="286"/>
            <ac:spMk id="27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7:35.707" v="29349" actId="164"/>
          <ac:spMkLst>
            <pc:docMk/>
            <pc:sldMk cId="0" sldId="286"/>
            <ac:spMk id="28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8:03.738" v="29356" actId="164"/>
          <ac:spMkLst>
            <pc:docMk/>
            <pc:sldMk cId="0" sldId="286"/>
            <ac:spMk id="29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8:31.443" v="29364" actId="164"/>
          <ac:spMkLst>
            <pc:docMk/>
            <pc:sldMk cId="0" sldId="286"/>
            <ac:spMk id="30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8:56.782" v="29371" actId="164"/>
          <ac:spMkLst>
            <pc:docMk/>
            <pc:sldMk cId="0" sldId="286"/>
            <ac:spMk id="31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9:34.654" v="29383" actId="164"/>
          <ac:spMkLst>
            <pc:docMk/>
            <pc:sldMk cId="0" sldId="286"/>
            <ac:spMk id="32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9:34.654" v="29383" actId="164"/>
          <ac:spMkLst>
            <pc:docMk/>
            <pc:sldMk cId="0" sldId="286"/>
            <ac:spMk id="33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9:53.163" v="29390" actId="164"/>
          <ac:spMkLst>
            <pc:docMk/>
            <pc:sldMk cId="0" sldId="286"/>
            <ac:spMk id="34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30:12.322" v="29397" actId="164"/>
          <ac:spMkLst>
            <pc:docMk/>
            <pc:sldMk cId="0" sldId="286"/>
            <ac:spMk id="35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30:29.958" v="29405" actId="164"/>
          <ac:spMkLst>
            <pc:docMk/>
            <pc:sldMk cId="0" sldId="286"/>
            <ac:spMk id="3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30:40.257" v="29410" actId="164"/>
          <ac:spMkLst>
            <pc:docMk/>
            <pc:sldMk cId="0" sldId="286"/>
            <ac:spMk id="3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01:10.573" v="19383" actId="962"/>
          <ac:spMkLst>
            <pc:docMk/>
            <pc:sldMk cId="0" sldId="286"/>
            <ac:spMk id="38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6:59.012" v="29342" actId="164"/>
          <ac:spMkLst>
            <pc:docMk/>
            <pc:sldMk cId="0" sldId="286"/>
            <ac:spMk id="39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6:59.012" v="29342" actId="164"/>
          <ac:spMkLst>
            <pc:docMk/>
            <pc:sldMk cId="0" sldId="286"/>
            <ac:spMk id="40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7:35.707" v="29349" actId="164"/>
          <ac:spMkLst>
            <pc:docMk/>
            <pc:sldMk cId="0" sldId="286"/>
            <ac:spMk id="41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8:03.738" v="29356" actId="164"/>
          <ac:spMkLst>
            <pc:docMk/>
            <pc:sldMk cId="0" sldId="286"/>
            <ac:spMk id="42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8:31.443" v="29364" actId="164"/>
          <ac:spMkLst>
            <pc:docMk/>
            <pc:sldMk cId="0" sldId="286"/>
            <ac:spMk id="43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8:56.782" v="29371" actId="164"/>
          <ac:spMkLst>
            <pc:docMk/>
            <pc:sldMk cId="0" sldId="286"/>
            <ac:spMk id="44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9:34.654" v="29383" actId="164"/>
          <ac:spMkLst>
            <pc:docMk/>
            <pc:sldMk cId="0" sldId="286"/>
            <ac:spMk id="45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9:34.654" v="29383" actId="164"/>
          <ac:spMkLst>
            <pc:docMk/>
            <pc:sldMk cId="0" sldId="286"/>
            <ac:spMk id="46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9:53.163" v="29390" actId="164"/>
          <ac:spMkLst>
            <pc:docMk/>
            <pc:sldMk cId="0" sldId="286"/>
            <ac:spMk id="47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30:12.322" v="29397" actId="164"/>
          <ac:spMkLst>
            <pc:docMk/>
            <pc:sldMk cId="0" sldId="286"/>
            <ac:spMk id="48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30:29.958" v="29405" actId="164"/>
          <ac:spMkLst>
            <pc:docMk/>
            <pc:sldMk cId="0" sldId="286"/>
            <ac:spMk id="49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30:40.257" v="29410" actId="164"/>
          <ac:spMkLst>
            <pc:docMk/>
            <pc:sldMk cId="0" sldId="286"/>
            <ac:spMk id="50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6:59.012" v="29342" actId="164"/>
          <ac:spMkLst>
            <pc:docMk/>
            <pc:sldMk cId="0" sldId="286"/>
            <ac:spMk id="51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6:59.012" v="29342" actId="164"/>
          <ac:spMkLst>
            <pc:docMk/>
            <pc:sldMk cId="0" sldId="286"/>
            <ac:spMk id="52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7:35.707" v="29349" actId="164"/>
          <ac:spMkLst>
            <pc:docMk/>
            <pc:sldMk cId="0" sldId="286"/>
            <ac:spMk id="53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8:03.738" v="29356" actId="164"/>
          <ac:spMkLst>
            <pc:docMk/>
            <pc:sldMk cId="0" sldId="286"/>
            <ac:spMk id="54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8:31.443" v="29364" actId="164"/>
          <ac:spMkLst>
            <pc:docMk/>
            <pc:sldMk cId="0" sldId="286"/>
            <ac:spMk id="55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8:56.782" v="29371" actId="164"/>
          <ac:spMkLst>
            <pc:docMk/>
            <pc:sldMk cId="0" sldId="286"/>
            <ac:spMk id="56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9:34.654" v="29383" actId="164"/>
          <ac:spMkLst>
            <pc:docMk/>
            <pc:sldMk cId="0" sldId="286"/>
            <ac:spMk id="57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9:34.654" v="29383" actId="164"/>
          <ac:spMkLst>
            <pc:docMk/>
            <pc:sldMk cId="0" sldId="286"/>
            <ac:spMk id="58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9:53.163" v="29390" actId="164"/>
          <ac:spMkLst>
            <pc:docMk/>
            <pc:sldMk cId="0" sldId="286"/>
            <ac:spMk id="59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30:12.322" v="29397" actId="164"/>
          <ac:spMkLst>
            <pc:docMk/>
            <pc:sldMk cId="0" sldId="286"/>
            <ac:spMk id="60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30:29.958" v="29405" actId="164"/>
          <ac:spMkLst>
            <pc:docMk/>
            <pc:sldMk cId="0" sldId="286"/>
            <ac:spMk id="61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30:40.257" v="29410" actId="164"/>
          <ac:spMkLst>
            <pc:docMk/>
            <pc:sldMk cId="0" sldId="286"/>
            <ac:spMk id="62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6:59.012" v="29342" actId="164"/>
          <ac:spMkLst>
            <pc:docMk/>
            <pc:sldMk cId="0" sldId="286"/>
            <ac:spMk id="63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6:59.012" v="29342" actId="164"/>
          <ac:spMkLst>
            <pc:docMk/>
            <pc:sldMk cId="0" sldId="286"/>
            <ac:spMk id="64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7:35.707" v="29349" actId="164"/>
          <ac:spMkLst>
            <pc:docMk/>
            <pc:sldMk cId="0" sldId="286"/>
            <ac:spMk id="65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8:03.738" v="29356" actId="164"/>
          <ac:spMkLst>
            <pc:docMk/>
            <pc:sldMk cId="0" sldId="286"/>
            <ac:spMk id="66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8:31.443" v="29364" actId="164"/>
          <ac:spMkLst>
            <pc:docMk/>
            <pc:sldMk cId="0" sldId="286"/>
            <ac:spMk id="67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8:56.782" v="29371" actId="164"/>
          <ac:spMkLst>
            <pc:docMk/>
            <pc:sldMk cId="0" sldId="286"/>
            <ac:spMk id="68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9:34.654" v="29383" actId="164"/>
          <ac:spMkLst>
            <pc:docMk/>
            <pc:sldMk cId="0" sldId="286"/>
            <ac:spMk id="69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9:34.654" v="29383" actId="164"/>
          <ac:spMkLst>
            <pc:docMk/>
            <pc:sldMk cId="0" sldId="286"/>
            <ac:spMk id="70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9:53.163" v="29390" actId="164"/>
          <ac:spMkLst>
            <pc:docMk/>
            <pc:sldMk cId="0" sldId="286"/>
            <ac:spMk id="71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30:12.322" v="29397" actId="164"/>
          <ac:spMkLst>
            <pc:docMk/>
            <pc:sldMk cId="0" sldId="286"/>
            <ac:spMk id="72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30:29.958" v="29405" actId="164"/>
          <ac:spMkLst>
            <pc:docMk/>
            <pc:sldMk cId="0" sldId="286"/>
            <ac:spMk id="73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30:40.257" v="29410" actId="164"/>
          <ac:spMkLst>
            <pc:docMk/>
            <pc:sldMk cId="0" sldId="286"/>
            <ac:spMk id="74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6:59.012" v="29342" actId="164"/>
          <ac:spMkLst>
            <pc:docMk/>
            <pc:sldMk cId="0" sldId="286"/>
            <ac:spMk id="75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7:35.707" v="29349" actId="164"/>
          <ac:spMkLst>
            <pc:docMk/>
            <pc:sldMk cId="0" sldId="286"/>
            <ac:spMk id="76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8:03.738" v="29356" actId="164"/>
          <ac:spMkLst>
            <pc:docMk/>
            <pc:sldMk cId="0" sldId="286"/>
            <ac:spMk id="77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8:31.443" v="29364" actId="164"/>
          <ac:spMkLst>
            <pc:docMk/>
            <pc:sldMk cId="0" sldId="286"/>
            <ac:spMk id="78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8:56.782" v="29371" actId="164"/>
          <ac:spMkLst>
            <pc:docMk/>
            <pc:sldMk cId="0" sldId="286"/>
            <ac:spMk id="79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9:34.654" v="29383" actId="164"/>
          <ac:spMkLst>
            <pc:docMk/>
            <pc:sldMk cId="0" sldId="286"/>
            <ac:spMk id="80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29:53.163" v="29390" actId="164"/>
          <ac:spMkLst>
            <pc:docMk/>
            <pc:sldMk cId="0" sldId="286"/>
            <ac:spMk id="81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30:12.322" v="29397" actId="164"/>
          <ac:spMkLst>
            <pc:docMk/>
            <pc:sldMk cId="0" sldId="286"/>
            <ac:spMk id="82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30:29.958" v="29405" actId="164"/>
          <ac:spMkLst>
            <pc:docMk/>
            <pc:sldMk cId="0" sldId="286"/>
            <ac:spMk id="83" creationId="{00000000-0000-0000-0000-000000000000}"/>
          </ac:spMkLst>
        </pc:spChg>
        <pc:spChg chg="mod ord">
          <ac:chgData name="Stanley, Isabel" userId="d6b018f4-4d59-4bd7-9ca0-291e7cc7312e" providerId="ADAL" clId="{B912977B-BEEA-4236-961B-6A3215C47227}" dt="2023-02-15T09:30:40.257" v="29410" actId="164"/>
          <ac:spMkLst>
            <pc:docMk/>
            <pc:sldMk cId="0" sldId="286"/>
            <ac:spMk id="84" creationId="{00000000-0000-0000-0000-000000000000}"/>
          </ac:spMkLst>
        </pc:spChg>
        <pc:spChg chg="ord">
          <ac:chgData name="Stanley, Isabel" userId="d6b018f4-4d59-4bd7-9ca0-291e7cc7312e" providerId="ADAL" clId="{B912977B-BEEA-4236-961B-6A3215C47227}" dt="2023-02-15T09:25:40.512" v="29330" actId="13244"/>
          <ac:spMkLst>
            <pc:docMk/>
            <pc:sldMk cId="0" sldId="286"/>
            <ac:spMk id="8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25:31.418" v="29329" actId="164"/>
          <ac:spMkLst>
            <pc:docMk/>
            <pc:sldMk cId="0" sldId="286"/>
            <ac:spMk id="8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25:31.418" v="29329" actId="164"/>
          <ac:spMkLst>
            <pc:docMk/>
            <pc:sldMk cId="0" sldId="286"/>
            <ac:spMk id="8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25:31.418" v="29329" actId="164"/>
          <ac:spMkLst>
            <pc:docMk/>
            <pc:sldMk cId="0" sldId="286"/>
            <ac:spMk id="8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25:31.418" v="29329" actId="164"/>
          <ac:spMkLst>
            <pc:docMk/>
            <pc:sldMk cId="0" sldId="286"/>
            <ac:spMk id="89" creationId="{00000000-0000-0000-0000-000000000000}"/>
          </ac:spMkLst>
        </pc:spChg>
        <pc:grpChg chg="add mod ord">
          <ac:chgData name="Stanley, Isabel" userId="d6b018f4-4d59-4bd7-9ca0-291e7cc7312e" providerId="ADAL" clId="{B912977B-BEEA-4236-961B-6A3215C47227}" dt="2023-02-15T09:30:45.119" v="29416" actId="962"/>
          <ac:grpSpMkLst>
            <pc:docMk/>
            <pc:sldMk cId="0" sldId="286"/>
            <ac:grpSpMk id="90" creationId="{0CB87292-734A-9F28-EA9C-2ECA8115B0D5}"/>
          </ac:grpSpMkLst>
        </pc:grpChg>
        <pc:grpChg chg="add mod">
          <ac:chgData name="Stanley, Isabel" userId="d6b018f4-4d59-4bd7-9ca0-291e7cc7312e" providerId="ADAL" clId="{B912977B-BEEA-4236-961B-6A3215C47227}" dt="2023-02-15T09:30:50.110" v="29426" actId="962"/>
          <ac:grpSpMkLst>
            <pc:docMk/>
            <pc:sldMk cId="0" sldId="286"/>
            <ac:grpSpMk id="91" creationId="{FA42AFE2-9847-AD89-CCEE-5389F5BE0B43}"/>
          </ac:grpSpMkLst>
        </pc:grpChg>
        <pc:grpChg chg="add mod">
          <ac:chgData name="Stanley, Isabel" userId="d6b018f4-4d59-4bd7-9ca0-291e7cc7312e" providerId="ADAL" clId="{B912977B-BEEA-4236-961B-6A3215C47227}" dt="2023-02-15T09:30:55.303" v="29444" actId="962"/>
          <ac:grpSpMkLst>
            <pc:docMk/>
            <pc:sldMk cId="0" sldId="286"/>
            <ac:grpSpMk id="92" creationId="{F2B4003A-12D4-1004-A69A-DBCB886673B8}"/>
          </ac:grpSpMkLst>
        </pc:grpChg>
        <pc:grpChg chg="add mod">
          <ac:chgData name="Stanley, Isabel" userId="d6b018f4-4d59-4bd7-9ca0-291e7cc7312e" providerId="ADAL" clId="{B912977B-BEEA-4236-961B-6A3215C47227}" dt="2023-02-15T09:31:04.967" v="29484" actId="962"/>
          <ac:grpSpMkLst>
            <pc:docMk/>
            <pc:sldMk cId="0" sldId="286"/>
            <ac:grpSpMk id="93" creationId="{2E85CF01-2C98-739C-C0C3-7DE979A11660}"/>
          </ac:grpSpMkLst>
        </pc:grpChg>
        <pc:grpChg chg="add mod">
          <ac:chgData name="Stanley, Isabel" userId="d6b018f4-4d59-4bd7-9ca0-291e7cc7312e" providerId="ADAL" clId="{B912977B-BEEA-4236-961B-6A3215C47227}" dt="2023-02-15T09:31:00.176" v="29466" actId="962"/>
          <ac:grpSpMkLst>
            <pc:docMk/>
            <pc:sldMk cId="0" sldId="286"/>
            <ac:grpSpMk id="94" creationId="{66133763-35DE-E033-901A-A47A1D02DEF8}"/>
          </ac:grpSpMkLst>
        </pc:grpChg>
        <pc:grpChg chg="add mod">
          <ac:chgData name="Stanley, Isabel" userId="d6b018f4-4d59-4bd7-9ca0-291e7cc7312e" providerId="ADAL" clId="{B912977B-BEEA-4236-961B-6A3215C47227}" dt="2023-02-15T09:31:09.787" v="29506" actId="962"/>
          <ac:grpSpMkLst>
            <pc:docMk/>
            <pc:sldMk cId="0" sldId="286"/>
            <ac:grpSpMk id="95" creationId="{B8BA9118-25E8-FF00-EC1F-B75F5DA14889}"/>
          </ac:grpSpMkLst>
        </pc:grpChg>
        <pc:grpChg chg="add mod">
          <ac:chgData name="Stanley, Isabel" userId="d6b018f4-4d59-4bd7-9ca0-291e7cc7312e" providerId="ADAL" clId="{B912977B-BEEA-4236-961B-6A3215C47227}" dt="2023-02-15T09:31:13.158" v="29516" actId="962"/>
          <ac:grpSpMkLst>
            <pc:docMk/>
            <pc:sldMk cId="0" sldId="286"/>
            <ac:grpSpMk id="96" creationId="{0C23B1BE-6500-3882-8C6E-152B0164D9DF}"/>
          </ac:grpSpMkLst>
        </pc:grpChg>
        <pc:grpChg chg="add mod">
          <ac:chgData name="Stanley, Isabel" userId="d6b018f4-4d59-4bd7-9ca0-291e7cc7312e" providerId="ADAL" clId="{B912977B-BEEA-4236-961B-6A3215C47227}" dt="2023-02-15T09:31:19.064" v="29556" actId="962"/>
          <ac:grpSpMkLst>
            <pc:docMk/>
            <pc:sldMk cId="0" sldId="286"/>
            <ac:grpSpMk id="97" creationId="{7AEF82D1-26E7-1232-8D0A-1130DEB08257}"/>
          </ac:grpSpMkLst>
        </pc:grpChg>
        <pc:grpChg chg="add mod">
          <ac:chgData name="Stanley, Isabel" userId="d6b018f4-4d59-4bd7-9ca0-291e7cc7312e" providerId="ADAL" clId="{B912977B-BEEA-4236-961B-6A3215C47227}" dt="2023-02-15T09:31:23.687" v="29580" actId="962"/>
          <ac:grpSpMkLst>
            <pc:docMk/>
            <pc:sldMk cId="0" sldId="286"/>
            <ac:grpSpMk id="98" creationId="{D670F1E7-B119-B14C-B79C-FE30780AE73E}"/>
          </ac:grpSpMkLst>
        </pc:grpChg>
        <pc:grpChg chg="add mod">
          <ac:chgData name="Stanley, Isabel" userId="d6b018f4-4d59-4bd7-9ca0-291e7cc7312e" providerId="ADAL" clId="{B912977B-BEEA-4236-961B-6A3215C47227}" dt="2023-02-15T09:31:32.352" v="29628" actId="962"/>
          <ac:grpSpMkLst>
            <pc:docMk/>
            <pc:sldMk cId="0" sldId="286"/>
            <ac:grpSpMk id="99" creationId="{0D0582ED-9F30-9E69-B898-DC09FF9EE511}"/>
          </ac:grpSpMkLst>
        </pc:grpChg>
        <pc:grpChg chg="add mod">
          <ac:chgData name="Stanley, Isabel" userId="d6b018f4-4d59-4bd7-9ca0-291e7cc7312e" providerId="ADAL" clId="{B912977B-BEEA-4236-961B-6A3215C47227}" dt="2023-02-15T09:31:28.351" v="29604" actId="962"/>
          <ac:grpSpMkLst>
            <pc:docMk/>
            <pc:sldMk cId="0" sldId="286"/>
            <ac:grpSpMk id="100" creationId="{B2AF407A-3898-59ED-D85C-68BB934EA274}"/>
          </ac:grpSpMkLst>
        </pc:grpChg>
      </pc:sldChg>
      <pc:sldChg chg="addSp modSp mod">
        <pc:chgData name="Stanley, Isabel" userId="d6b018f4-4d59-4bd7-9ca0-291e7cc7312e" providerId="ADAL" clId="{B912977B-BEEA-4236-961B-6A3215C47227}" dt="2023-02-14T16:08:06.608" v="26070" actId="962"/>
        <pc:sldMkLst>
          <pc:docMk/>
          <pc:sldMk cId="0" sldId="287"/>
        </pc:sldMkLst>
        <pc:spChg chg="mod">
          <ac:chgData name="Stanley, Isabel" userId="d6b018f4-4d59-4bd7-9ca0-291e7cc7312e" providerId="ADAL" clId="{B912977B-BEEA-4236-961B-6A3215C47227}" dt="2023-02-14T16:07:01.311" v="25981" actId="164"/>
          <ac:spMkLst>
            <pc:docMk/>
            <pc:sldMk cId="0" sldId="287"/>
            <ac:spMk id="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7:09.079" v="25984" actId="164"/>
          <ac:spMkLst>
            <pc:docMk/>
            <pc:sldMk cId="0" sldId="287"/>
            <ac:spMk id="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7:15.251" v="25987" actId="164"/>
          <ac:spMkLst>
            <pc:docMk/>
            <pc:sldMk cId="0" sldId="287"/>
            <ac:spMk id="1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7:20.750" v="25990" actId="164"/>
          <ac:spMkLst>
            <pc:docMk/>
            <pc:sldMk cId="0" sldId="287"/>
            <ac:spMk id="1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7:28.623" v="25993" actId="164"/>
          <ac:spMkLst>
            <pc:docMk/>
            <pc:sldMk cId="0" sldId="287"/>
            <ac:spMk id="1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7:33.590" v="25996" actId="164"/>
          <ac:spMkLst>
            <pc:docMk/>
            <pc:sldMk cId="0" sldId="287"/>
            <ac:spMk id="1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7:01.311" v="25981" actId="164"/>
          <ac:spMkLst>
            <pc:docMk/>
            <pc:sldMk cId="0" sldId="287"/>
            <ac:spMk id="1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7:09.079" v="25984" actId="164"/>
          <ac:spMkLst>
            <pc:docMk/>
            <pc:sldMk cId="0" sldId="287"/>
            <ac:spMk id="1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7:15.251" v="25987" actId="164"/>
          <ac:spMkLst>
            <pc:docMk/>
            <pc:sldMk cId="0" sldId="287"/>
            <ac:spMk id="1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7:20.750" v="25990" actId="164"/>
          <ac:spMkLst>
            <pc:docMk/>
            <pc:sldMk cId="0" sldId="287"/>
            <ac:spMk id="1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7:28.623" v="25993" actId="164"/>
          <ac:spMkLst>
            <pc:docMk/>
            <pc:sldMk cId="0" sldId="287"/>
            <ac:spMk id="1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7:33.590" v="25996" actId="164"/>
          <ac:spMkLst>
            <pc:docMk/>
            <pc:sldMk cId="0" sldId="287"/>
            <ac:spMk id="1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7:01.311" v="25981" actId="164"/>
          <ac:spMkLst>
            <pc:docMk/>
            <pc:sldMk cId="0" sldId="287"/>
            <ac:spMk id="2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7:09.079" v="25984" actId="164"/>
          <ac:spMkLst>
            <pc:docMk/>
            <pc:sldMk cId="0" sldId="287"/>
            <ac:spMk id="2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7:15.251" v="25987" actId="164"/>
          <ac:spMkLst>
            <pc:docMk/>
            <pc:sldMk cId="0" sldId="287"/>
            <ac:spMk id="2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7:20.750" v="25990" actId="164"/>
          <ac:spMkLst>
            <pc:docMk/>
            <pc:sldMk cId="0" sldId="287"/>
            <ac:spMk id="2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7:28.623" v="25993" actId="164"/>
          <ac:spMkLst>
            <pc:docMk/>
            <pc:sldMk cId="0" sldId="287"/>
            <ac:spMk id="2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7:33.590" v="25996" actId="164"/>
          <ac:spMkLst>
            <pc:docMk/>
            <pc:sldMk cId="0" sldId="287"/>
            <ac:spMk id="2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6:46.380" v="25977" actId="164"/>
          <ac:spMkLst>
            <pc:docMk/>
            <pc:sldMk cId="0" sldId="287"/>
            <ac:spMk id="2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6:46.380" v="25977" actId="164"/>
          <ac:spMkLst>
            <pc:docMk/>
            <pc:sldMk cId="0" sldId="287"/>
            <ac:spMk id="2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6:40.633" v="25976" actId="13244"/>
          <ac:spMkLst>
            <pc:docMk/>
            <pc:sldMk cId="0" sldId="287"/>
            <ac:spMk id="28" creationId="{00000000-0000-0000-0000-000000000000}"/>
          </ac:spMkLst>
        </pc:spChg>
        <pc:grpChg chg="mod">
          <ac:chgData name="Stanley, Isabel" userId="d6b018f4-4d59-4bd7-9ca0-291e7cc7312e" providerId="ADAL" clId="{B912977B-BEEA-4236-961B-6A3215C47227}" dt="2023-02-14T15:02:04.014" v="19769" actId="962"/>
          <ac:grpSpMkLst>
            <pc:docMk/>
            <pc:sldMk cId="0" sldId="287"/>
            <ac:grpSpMk id="2" creationId="{00000000-0000-0000-0000-000000000000}"/>
          </ac:grpSpMkLst>
        </pc:grpChg>
        <pc:grpChg chg="add mod">
          <ac:chgData name="Stanley, Isabel" userId="d6b018f4-4d59-4bd7-9ca0-291e7cc7312e" providerId="ADAL" clId="{B912977B-BEEA-4236-961B-6A3215C47227}" dt="2023-02-14T16:07:38.451" v="26002" actId="962"/>
          <ac:grpSpMkLst>
            <pc:docMk/>
            <pc:sldMk cId="0" sldId="287"/>
            <ac:grpSpMk id="29" creationId="{2A11100D-ABEF-7143-153F-89B83A20731B}"/>
          </ac:grpSpMkLst>
        </pc:grpChg>
        <pc:grpChg chg="add mod">
          <ac:chgData name="Stanley, Isabel" userId="d6b018f4-4d59-4bd7-9ca0-291e7cc7312e" providerId="ADAL" clId="{B912977B-BEEA-4236-961B-6A3215C47227}" dt="2023-02-14T16:07:48.432" v="26020" actId="962"/>
          <ac:grpSpMkLst>
            <pc:docMk/>
            <pc:sldMk cId="0" sldId="287"/>
            <ac:grpSpMk id="30" creationId="{D77C7C94-DC0B-F9E5-8361-EF2263DD4AB0}"/>
          </ac:grpSpMkLst>
        </pc:grpChg>
        <pc:grpChg chg="add mod">
          <ac:chgData name="Stanley, Isabel" userId="d6b018f4-4d59-4bd7-9ca0-291e7cc7312e" providerId="ADAL" clId="{B912977B-BEEA-4236-961B-6A3215C47227}" dt="2023-02-14T16:07:43.405" v="26010" actId="962"/>
          <ac:grpSpMkLst>
            <pc:docMk/>
            <pc:sldMk cId="0" sldId="287"/>
            <ac:grpSpMk id="31" creationId="{B55EF73F-50CF-7F42-840A-2016BE482D2A}"/>
          </ac:grpSpMkLst>
        </pc:grpChg>
        <pc:grpChg chg="add mod">
          <ac:chgData name="Stanley, Isabel" userId="d6b018f4-4d59-4bd7-9ca0-291e7cc7312e" providerId="ADAL" clId="{B912977B-BEEA-4236-961B-6A3215C47227}" dt="2023-02-14T16:07:53.160" v="26032" actId="962"/>
          <ac:grpSpMkLst>
            <pc:docMk/>
            <pc:sldMk cId="0" sldId="287"/>
            <ac:grpSpMk id="32" creationId="{5AE9196B-DBE1-9309-26E8-7E3663277F81}"/>
          </ac:grpSpMkLst>
        </pc:grpChg>
        <pc:grpChg chg="add mod">
          <ac:chgData name="Stanley, Isabel" userId="d6b018f4-4d59-4bd7-9ca0-291e7cc7312e" providerId="ADAL" clId="{B912977B-BEEA-4236-961B-6A3215C47227}" dt="2023-02-14T16:07:57.518" v="26042" actId="962"/>
          <ac:grpSpMkLst>
            <pc:docMk/>
            <pc:sldMk cId="0" sldId="287"/>
            <ac:grpSpMk id="33" creationId="{6DEC16EF-0ADC-E987-9172-5576C3339973}"/>
          </ac:grpSpMkLst>
        </pc:grpChg>
        <pc:grpChg chg="add mod">
          <ac:chgData name="Stanley, Isabel" userId="d6b018f4-4d59-4bd7-9ca0-291e7cc7312e" providerId="ADAL" clId="{B912977B-BEEA-4236-961B-6A3215C47227}" dt="2023-02-14T16:08:01.942" v="26056" actId="962"/>
          <ac:grpSpMkLst>
            <pc:docMk/>
            <pc:sldMk cId="0" sldId="287"/>
            <ac:grpSpMk id="34" creationId="{654665A9-95C4-376E-FF3C-CB07B62D7025}"/>
          </ac:grpSpMkLst>
        </pc:grpChg>
        <pc:grpChg chg="add mod">
          <ac:chgData name="Stanley, Isabel" userId="d6b018f4-4d59-4bd7-9ca0-291e7cc7312e" providerId="ADAL" clId="{B912977B-BEEA-4236-961B-6A3215C47227}" dt="2023-02-14T16:08:06.608" v="26070" actId="962"/>
          <ac:grpSpMkLst>
            <pc:docMk/>
            <pc:sldMk cId="0" sldId="287"/>
            <ac:grpSpMk id="35" creationId="{E2ABE139-CEEA-C4A5-A6C4-98C402CFACDC}"/>
          </ac:grpSpMkLst>
        </pc:grpChg>
      </pc:sldChg>
      <pc:sldChg chg="addSp modSp mod">
        <pc:chgData name="Stanley, Isabel" userId="d6b018f4-4d59-4bd7-9ca0-291e7cc7312e" providerId="ADAL" clId="{B912977B-BEEA-4236-961B-6A3215C47227}" dt="2023-02-14T16:03:15.620" v="25835" actId="962"/>
        <pc:sldMkLst>
          <pc:docMk/>
          <pc:sldMk cId="0" sldId="288"/>
        </pc:sldMkLst>
        <pc:spChg chg="mod">
          <ac:chgData name="Stanley, Isabel" userId="d6b018f4-4d59-4bd7-9ca0-291e7cc7312e" providerId="ADAL" clId="{B912977B-BEEA-4236-961B-6A3215C47227}" dt="2023-02-14T16:02:08.925" v="25743" actId="164"/>
          <ac:spMkLst>
            <pc:docMk/>
            <pc:sldMk cId="0" sldId="288"/>
            <ac:spMk id="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2:16.635" v="25746" actId="164"/>
          <ac:spMkLst>
            <pc:docMk/>
            <pc:sldMk cId="0" sldId="288"/>
            <ac:spMk id="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2:23.660" v="25749" actId="164"/>
          <ac:spMkLst>
            <pc:docMk/>
            <pc:sldMk cId="0" sldId="288"/>
            <ac:spMk id="1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2:30.222" v="25752" actId="164"/>
          <ac:spMkLst>
            <pc:docMk/>
            <pc:sldMk cId="0" sldId="288"/>
            <ac:spMk id="1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2:36.320" v="25755" actId="164"/>
          <ac:spMkLst>
            <pc:docMk/>
            <pc:sldMk cId="0" sldId="288"/>
            <ac:spMk id="1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2:42.979" v="25759" actId="164"/>
          <ac:spMkLst>
            <pc:docMk/>
            <pc:sldMk cId="0" sldId="288"/>
            <ac:spMk id="1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2:08.925" v="25743" actId="164"/>
          <ac:spMkLst>
            <pc:docMk/>
            <pc:sldMk cId="0" sldId="288"/>
            <ac:spMk id="1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2:16.635" v="25746" actId="164"/>
          <ac:spMkLst>
            <pc:docMk/>
            <pc:sldMk cId="0" sldId="288"/>
            <ac:spMk id="1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2:23.660" v="25749" actId="164"/>
          <ac:spMkLst>
            <pc:docMk/>
            <pc:sldMk cId="0" sldId="288"/>
            <ac:spMk id="1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2:30.222" v="25752" actId="164"/>
          <ac:spMkLst>
            <pc:docMk/>
            <pc:sldMk cId="0" sldId="288"/>
            <ac:spMk id="1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2:36.320" v="25755" actId="164"/>
          <ac:spMkLst>
            <pc:docMk/>
            <pc:sldMk cId="0" sldId="288"/>
            <ac:spMk id="1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2:42.979" v="25759" actId="164"/>
          <ac:spMkLst>
            <pc:docMk/>
            <pc:sldMk cId="0" sldId="288"/>
            <ac:spMk id="1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2:08.925" v="25743" actId="164"/>
          <ac:spMkLst>
            <pc:docMk/>
            <pc:sldMk cId="0" sldId="288"/>
            <ac:spMk id="2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2:16.635" v="25746" actId="164"/>
          <ac:spMkLst>
            <pc:docMk/>
            <pc:sldMk cId="0" sldId="288"/>
            <ac:spMk id="2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2:23.660" v="25749" actId="164"/>
          <ac:spMkLst>
            <pc:docMk/>
            <pc:sldMk cId="0" sldId="288"/>
            <ac:spMk id="2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2:30.222" v="25752" actId="164"/>
          <ac:spMkLst>
            <pc:docMk/>
            <pc:sldMk cId="0" sldId="288"/>
            <ac:spMk id="2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2:36.320" v="25755" actId="164"/>
          <ac:spMkLst>
            <pc:docMk/>
            <pc:sldMk cId="0" sldId="288"/>
            <ac:spMk id="2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2:42.979" v="25759" actId="164"/>
          <ac:spMkLst>
            <pc:docMk/>
            <pc:sldMk cId="0" sldId="288"/>
            <ac:spMk id="2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1:46.819" v="25738" actId="13244"/>
          <ac:spMkLst>
            <pc:docMk/>
            <pc:sldMk cId="0" sldId="288"/>
            <ac:spMk id="2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1:52.750" v="25739" actId="164"/>
          <ac:spMkLst>
            <pc:docMk/>
            <pc:sldMk cId="0" sldId="288"/>
            <ac:spMk id="2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1:52.750" v="25739" actId="164"/>
          <ac:spMkLst>
            <pc:docMk/>
            <pc:sldMk cId="0" sldId="288"/>
            <ac:spMk id="2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01:52.750" v="25739" actId="164"/>
          <ac:spMkLst>
            <pc:docMk/>
            <pc:sldMk cId="0" sldId="288"/>
            <ac:spMk id="29" creationId="{00000000-0000-0000-0000-000000000000}"/>
          </ac:spMkLst>
        </pc:spChg>
        <pc:grpChg chg="mod">
          <ac:chgData name="Stanley, Isabel" userId="d6b018f4-4d59-4bd7-9ca0-291e7cc7312e" providerId="ADAL" clId="{B912977B-BEEA-4236-961B-6A3215C47227}" dt="2023-02-14T15:02:51.949" v="20085" actId="962"/>
          <ac:grpSpMkLst>
            <pc:docMk/>
            <pc:sldMk cId="0" sldId="288"/>
            <ac:grpSpMk id="2" creationId="{00000000-0000-0000-0000-000000000000}"/>
          </ac:grpSpMkLst>
        </pc:grpChg>
        <pc:grpChg chg="add mod">
          <ac:chgData name="Stanley, Isabel" userId="d6b018f4-4d59-4bd7-9ca0-291e7cc7312e" providerId="ADAL" clId="{B912977B-BEEA-4236-961B-6A3215C47227}" dt="2023-02-14T16:02:47.615" v="25765" actId="962"/>
          <ac:grpSpMkLst>
            <pc:docMk/>
            <pc:sldMk cId="0" sldId="288"/>
            <ac:grpSpMk id="30" creationId="{AA5C6FE3-D3B8-38B4-C114-75A4EB563219}"/>
          </ac:grpSpMkLst>
        </pc:grpChg>
        <pc:grpChg chg="add mod">
          <ac:chgData name="Stanley, Isabel" userId="d6b018f4-4d59-4bd7-9ca0-291e7cc7312e" providerId="ADAL" clId="{B912977B-BEEA-4236-961B-6A3215C47227}" dt="2023-02-14T16:02:52.177" v="25775" actId="962"/>
          <ac:grpSpMkLst>
            <pc:docMk/>
            <pc:sldMk cId="0" sldId="288"/>
            <ac:grpSpMk id="31" creationId="{0A91EA16-F905-2DB5-9A85-F2B8DFD72EF7}"/>
          </ac:grpSpMkLst>
        </pc:grpChg>
        <pc:grpChg chg="add mod">
          <ac:chgData name="Stanley, Isabel" userId="d6b018f4-4d59-4bd7-9ca0-291e7cc7312e" providerId="ADAL" clId="{B912977B-BEEA-4236-961B-6A3215C47227}" dt="2023-02-14T16:02:56.973" v="25783" actId="962"/>
          <ac:grpSpMkLst>
            <pc:docMk/>
            <pc:sldMk cId="0" sldId="288"/>
            <ac:grpSpMk id="32" creationId="{4A20246F-3D5E-6A5F-9A7B-1B270876E10E}"/>
          </ac:grpSpMkLst>
        </pc:grpChg>
        <pc:grpChg chg="add mod">
          <ac:chgData name="Stanley, Isabel" userId="d6b018f4-4d59-4bd7-9ca0-291e7cc7312e" providerId="ADAL" clId="{B912977B-BEEA-4236-961B-6A3215C47227}" dt="2023-02-14T16:03:03.082" v="25797" actId="962"/>
          <ac:grpSpMkLst>
            <pc:docMk/>
            <pc:sldMk cId="0" sldId="288"/>
            <ac:grpSpMk id="33" creationId="{176A5BAD-155D-BA4D-1913-BCE334ED16EC}"/>
          </ac:grpSpMkLst>
        </pc:grpChg>
        <pc:grpChg chg="add mod">
          <ac:chgData name="Stanley, Isabel" userId="d6b018f4-4d59-4bd7-9ca0-291e7cc7312e" providerId="ADAL" clId="{B912977B-BEEA-4236-961B-6A3215C47227}" dt="2023-02-14T16:03:07.321" v="25807" actId="962"/>
          <ac:grpSpMkLst>
            <pc:docMk/>
            <pc:sldMk cId="0" sldId="288"/>
            <ac:grpSpMk id="34" creationId="{99BD4A63-D699-CF1A-59FB-260AA95B3F12}"/>
          </ac:grpSpMkLst>
        </pc:grpChg>
        <pc:grpChg chg="add mod">
          <ac:chgData name="Stanley, Isabel" userId="d6b018f4-4d59-4bd7-9ca0-291e7cc7312e" providerId="ADAL" clId="{B912977B-BEEA-4236-961B-6A3215C47227}" dt="2023-02-14T16:03:11.460" v="25821" actId="962"/>
          <ac:grpSpMkLst>
            <pc:docMk/>
            <pc:sldMk cId="0" sldId="288"/>
            <ac:grpSpMk id="35" creationId="{4B7DD60B-D867-2064-80D8-A7CF4393410F}"/>
          </ac:grpSpMkLst>
        </pc:grpChg>
        <pc:grpChg chg="add mod">
          <ac:chgData name="Stanley, Isabel" userId="d6b018f4-4d59-4bd7-9ca0-291e7cc7312e" providerId="ADAL" clId="{B912977B-BEEA-4236-961B-6A3215C47227}" dt="2023-02-14T16:03:15.620" v="25835" actId="962"/>
          <ac:grpSpMkLst>
            <pc:docMk/>
            <pc:sldMk cId="0" sldId="288"/>
            <ac:grpSpMk id="36" creationId="{E31A70CF-4885-FBB0-80CB-368254B19177}"/>
          </ac:grpSpMkLst>
        </pc:grpChg>
      </pc:sldChg>
      <pc:sldChg chg="addSp modSp mod">
        <pc:chgData name="Stanley, Isabel" userId="d6b018f4-4d59-4bd7-9ca0-291e7cc7312e" providerId="ADAL" clId="{B912977B-BEEA-4236-961B-6A3215C47227}" dt="2023-02-14T16:48:10.871" v="27166" actId="962"/>
        <pc:sldMkLst>
          <pc:docMk/>
          <pc:sldMk cId="0" sldId="289"/>
        </pc:sldMkLst>
        <pc:spChg chg="mod">
          <ac:chgData name="Stanley, Isabel" userId="d6b018f4-4d59-4bd7-9ca0-291e7cc7312e" providerId="ADAL" clId="{B912977B-BEEA-4236-961B-6A3215C47227}" dt="2023-02-14T16:47:14.419" v="27048" actId="164"/>
          <ac:spMkLst>
            <pc:docMk/>
            <pc:sldMk cId="0" sldId="289"/>
            <ac:spMk id="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7:19.442" v="27051" actId="164"/>
          <ac:spMkLst>
            <pc:docMk/>
            <pc:sldMk cId="0" sldId="289"/>
            <ac:spMk id="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7:24.523" v="27054" actId="164"/>
          <ac:spMkLst>
            <pc:docMk/>
            <pc:sldMk cId="0" sldId="289"/>
            <ac:spMk id="1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7:29.411" v="27057" actId="164"/>
          <ac:spMkLst>
            <pc:docMk/>
            <pc:sldMk cId="0" sldId="289"/>
            <ac:spMk id="1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7:35.594" v="27061" actId="164"/>
          <ac:spMkLst>
            <pc:docMk/>
            <pc:sldMk cId="0" sldId="289"/>
            <ac:spMk id="1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7:39.459" v="27064" actId="164"/>
          <ac:spMkLst>
            <pc:docMk/>
            <pc:sldMk cId="0" sldId="289"/>
            <ac:spMk id="1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7:14.419" v="27048" actId="164"/>
          <ac:spMkLst>
            <pc:docMk/>
            <pc:sldMk cId="0" sldId="289"/>
            <ac:spMk id="1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7:19.442" v="27051" actId="164"/>
          <ac:spMkLst>
            <pc:docMk/>
            <pc:sldMk cId="0" sldId="289"/>
            <ac:spMk id="1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7:24.523" v="27054" actId="164"/>
          <ac:spMkLst>
            <pc:docMk/>
            <pc:sldMk cId="0" sldId="289"/>
            <ac:spMk id="1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7:29.411" v="27057" actId="164"/>
          <ac:spMkLst>
            <pc:docMk/>
            <pc:sldMk cId="0" sldId="289"/>
            <ac:spMk id="1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7:35.594" v="27061" actId="164"/>
          <ac:spMkLst>
            <pc:docMk/>
            <pc:sldMk cId="0" sldId="289"/>
            <ac:spMk id="1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7:39.459" v="27064" actId="164"/>
          <ac:spMkLst>
            <pc:docMk/>
            <pc:sldMk cId="0" sldId="289"/>
            <ac:spMk id="1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7:14.419" v="27048" actId="164"/>
          <ac:spMkLst>
            <pc:docMk/>
            <pc:sldMk cId="0" sldId="289"/>
            <ac:spMk id="2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7:19.442" v="27051" actId="164"/>
          <ac:spMkLst>
            <pc:docMk/>
            <pc:sldMk cId="0" sldId="289"/>
            <ac:spMk id="2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7:24.523" v="27054" actId="164"/>
          <ac:spMkLst>
            <pc:docMk/>
            <pc:sldMk cId="0" sldId="289"/>
            <ac:spMk id="2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7:29.411" v="27057" actId="164"/>
          <ac:spMkLst>
            <pc:docMk/>
            <pc:sldMk cId="0" sldId="289"/>
            <ac:spMk id="2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7:35.594" v="27061" actId="164"/>
          <ac:spMkLst>
            <pc:docMk/>
            <pc:sldMk cId="0" sldId="289"/>
            <ac:spMk id="2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7:39.459" v="27064" actId="164"/>
          <ac:spMkLst>
            <pc:docMk/>
            <pc:sldMk cId="0" sldId="289"/>
            <ac:spMk id="2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6:58" v="27043" actId="13244"/>
          <ac:spMkLst>
            <pc:docMk/>
            <pc:sldMk cId="0" sldId="289"/>
            <ac:spMk id="2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7:00.082" v="27044" actId="164"/>
          <ac:spMkLst>
            <pc:docMk/>
            <pc:sldMk cId="0" sldId="289"/>
            <ac:spMk id="2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7:00.082" v="27044" actId="164"/>
          <ac:spMkLst>
            <pc:docMk/>
            <pc:sldMk cId="0" sldId="289"/>
            <ac:spMk id="2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7:00.082" v="27044" actId="164"/>
          <ac:spMkLst>
            <pc:docMk/>
            <pc:sldMk cId="0" sldId="289"/>
            <ac:spMk id="29" creationId="{00000000-0000-0000-0000-000000000000}"/>
          </ac:spMkLst>
        </pc:spChg>
        <pc:grpChg chg="mod">
          <ac:chgData name="Stanley, Isabel" userId="d6b018f4-4d59-4bd7-9ca0-291e7cc7312e" providerId="ADAL" clId="{B912977B-BEEA-4236-961B-6A3215C47227}" dt="2023-02-14T15:03:35.482" v="20447" actId="962"/>
          <ac:grpSpMkLst>
            <pc:docMk/>
            <pc:sldMk cId="0" sldId="289"/>
            <ac:grpSpMk id="2" creationId="{00000000-0000-0000-0000-000000000000}"/>
          </ac:grpSpMkLst>
        </pc:grpChg>
        <pc:grpChg chg="add mod">
          <ac:chgData name="Stanley, Isabel" userId="d6b018f4-4d59-4bd7-9ca0-291e7cc7312e" providerId="ADAL" clId="{B912977B-BEEA-4236-961B-6A3215C47227}" dt="2023-02-14T16:47:43.875" v="27070" actId="962"/>
          <ac:grpSpMkLst>
            <pc:docMk/>
            <pc:sldMk cId="0" sldId="289"/>
            <ac:grpSpMk id="30" creationId="{B225591F-57BD-395B-3BDB-D5D9B20110FF}"/>
          </ac:grpSpMkLst>
        </pc:grpChg>
        <pc:grpChg chg="add mod">
          <ac:chgData name="Stanley, Isabel" userId="d6b018f4-4d59-4bd7-9ca0-291e7cc7312e" providerId="ADAL" clId="{B912977B-BEEA-4236-961B-6A3215C47227}" dt="2023-02-14T16:47:52.415" v="27088" actId="962"/>
          <ac:grpSpMkLst>
            <pc:docMk/>
            <pc:sldMk cId="0" sldId="289"/>
            <ac:grpSpMk id="31" creationId="{034B7D8B-828E-C02F-F5A3-A80CDD8DA841}"/>
          </ac:grpSpMkLst>
        </pc:grpChg>
        <pc:grpChg chg="add mod">
          <ac:chgData name="Stanley, Isabel" userId="d6b018f4-4d59-4bd7-9ca0-291e7cc7312e" providerId="ADAL" clId="{B912977B-BEEA-4236-961B-6A3215C47227}" dt="2023-02-14T16:47:48.803" v="27078" actId="962"/>
          <ac:grpSpMkLst>
            <pc:docMk/>
            <pc:sldMk cId="0" sldId="289"/>
            <ac:grpSpMk id="32" creationId="{F6F6D7DD-2379-FEC8-7D10-1355E942FD17}"/>
          </ac:grpSpMkLst>
        </pc:grpChg>
        <pc:grpChg chg="add mod">
          <ac:chgData name="Stanley, Isabel" userId="d6b018f4-4d59-4bd7-9ca0-291e7cc7312e" providerId="ADAL" clId="{B912977B-BEEA-4236-961B-6A3215C47227}" dt="2023-02-14T16:47:56.471" v="27100" actId="962"/>
          <ac:grpSpMkLst>
            <pc:docMk/>
            <pc:sldMk cId="0" sldId="289"/>
            <ac:grpSpMk id="33" creationId="{5021D713-3F6A-48F9-4AD6-1C424A1A4841}"/>
          </ac:grpSpMkLst>
        </pc:grpChg>
        <pc:grpChg chg="add mod">
          <ac:chgData name="Stanley, Isabel" userId="d6b018f4-4d59-4bd7-9ca0-291e7cc7312e" providerId="ADAL" clId="{B912977B-BEEA-4236-961B-6A3215C47227}" dt="2023-02-14T16:48:00.631" v="27110" actId="962"/>
          <ac:grpSpMkLst>
            <pc:docMk/>
            <pc:sldMk cId="0" sldId="289"/>
            <ac:grpSpMk id="34" creationId="{7038031B-4F58-1E6A-907B-E7A1B3928DFA}"/>
          </ac:grpSpMkLst>
        </pc:grpChg>
        <pc:grpChg chg="add mod">
          <ac:chgData name="Stanley, Isabel" userId="d6b018f4-4d59-4bd7-9ca0-291e7cc7312e" providerId="ADAL" clId="{B912977B-BEEA-4236-961B-6A3215C47227}" dt="2023-02-14T16:48:06.619" v="27152" actId="962"/>
          <ac:grpSpMkLst>
            <pc:docMk/>
            <pc:sldMk cId="0" sldId="289"/>
            <ac:grpSpMk id="35" creationId="{09FF6E28-BA89-C586-011A-7ACDECE265BF}"/>
          </ac:grpSpMkLst>
        </pc:grpChg>
        <pc:grpChg chg="add mod">
          <ac:chgData name="Stanley, Isabel" userId="d6b018f4-4d59-4bd7-9ca0-291e7cc7312e" providerId="ADAL" clId="{B912977B-BEEA-4236-961B-6A3215C47227}" dt="2023-02-14T16:48:10.871" v="27166" actId="962"/>
          <ac:grpSpMkLst>
            <pc:docMk/>
            <pc:sldMk cId="0" sldId="289"/>
            <ac:grpSpMk id="36" creationId="{68E4F34C-24B7-7A0F-44FF-4051DAEA1F83}"/>
          </ac:grpSpMkLst>
        </pc:grpChg>
      </pc:sldChg>
      <pc:sldChg chg="modSp mod">
        <pc:chgData name="Stanley, Isabel" userId="d6b018f4-4d59-4bd7-9ca0-291e7cc7312e" providerId="ADAL" clId="{B912977B-BEEA-4236-961B-6A3215C47227}" dt="2023-02-14T15:21:59.553" v="24810" actId="33553"/>
        <pc:sldMkLst>
          <pc:docMk/>
          <pc:sldMk cId="0" sldId="290"/>
        </pc:sldMkLst>
        <pc:spChg chg="mod">
          <ac:chgData name="Stanley, Isabel" userId="d6b018f4-4d59-4bd7-9ca0-291e7cc7312e" providerId="ADAL" clId="{B912977B-BEEA-4236-961B-6A3215C47227}" dt="2023-02-14T15:21:59.553" v="24810" actId="33553"/>
          <ac:spMkLst>
            <pc:docMk/>
            <pc:sldMk cId="0" sldId="290"/>
            <ac:spMk id="2" creationId="{00000000-0000-0000-0000-000000000000}"/>
          </ac:spMkLst>
        </pc:spChg>
      </pc:sldChg>
      <pc:sldChg chg="addSp modSp mod">
        <pc:chgData name="Stanley, Isabel" userId="d6b018f4-4d59-4bd7-9ca0-291e7cc7312e" providerId="ADAL" clId="{B912977B-BEEA-4236-961B-6A3215C47227}" dt="2023-02-14T16:46:51.914" v="27042" actId="962"/>
        <pc:sldMkLst>
          <pc:docMk/>
          <pc:sldMk cId="0" sldId="291"/>
        </pc:sldMkLst>
        <pc:spChg chg="mod">
          <ac:chgData name="Stanley, Isabel" userId="d6b018f4-4d59-4bd7-9ca0-291e7cc7312e" providerId="ADAL" clId="{B912977B-BEEA-4236-961B-6A3215C47227}" dt="2023-02-14T16:45:44.922" v="26952" actId="164"/>
          <ac:spMkLst>
            <pc:docMk/>
            <pc:sldMk cId="0" sldId="291"/>
            <ac:spMk id="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5:51.832" v="26955" actId="164"/>
          <ac:spMkLst>
            <pc:docMk/>
            <pc:sldMk cId="0" sldId="291"/>
            <ac:spMk id="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6:08.826" v="26962" actId="164"/>
          <ac:spMkLst>
            <pc:docMk/>
            <pc:sldMk cId="0" sldId="291"/>
            <ac:spMk id="1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6:14.010" v="26965" actId="164"/>
          <ac:spMkLst>
            <pc:docMk/>
            <pc:sldMk cId="0" sldId="291"/>
            <ac:spMk id="1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6:17.773" v="26968" actId="164"/>
          <ac:spMkLst>
            <pc:docMk/>
            <pc:sldMk cId="0" sldId="291"/>
            <ac:spMk id="1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5:44.922" v="26952" actId="164"/>
          <ac:spMkLst>
            <pc:docMk/>
            <pc:sldMk cId="0" sldId="291"/>
            <ac:spMk id="1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5:51.832" v="26955" actId="164"/>
          <ac:spMkLst>
            <pc:docMk/>
            <pc:sldMk cId="0" sldId="291"/>
            <ac:spMk id="1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6:03.512" v="26959" actId="164"/>
          <ac:spMkLst>
            <pc:docMk/>
            <pc:sldMk cId="0" sldId="291"/>
            <ac:spMk id="1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6:08.826" v="26962" actId="164"/>
          <ac:spMkLst>
            <pc:docMk/>
            <pc:sldMk cId="0" sldId="291"/>
            <ac:spMk id="1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6:14.010" v="26965" actId="164"/>
          <ac:spMkLst>
            <pc:docMk/>
            <pc:sldMk cId="0" sldId="291"/>
            <ac:spMk id="1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6:17.773" v="26968" actId="164"/>
          <ac:spMkLst>
            <pc:docMk/>
            <pc:sldMk cId="0" sldId="291"/>
            <ac:spMk id="1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5:44.922" v="26952" actId="164"/>
          <ac:spMkLst>
            <pc:docMk/>
            <pc:sldMk cId="0" sldId="291"/>
            <ac:spMk id="1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5:51.832" v="26955" actId="164"/>
          <ac:spMkLst>
            <pc:docMk/>
            <pc:sldMk cId="0" sldId="291"/>
            <ac:spMk id="2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6:03.512" v="26959" actId="164"/>
          <ac:spMkLst>
            <pc:docMk/>
            <pc:sldMk cId="0" sldId="291"/>
            <ac:spMk id="2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6:08.826" v="26962" actId="164"/>
          <ac:spMkLst>
            <pc:docMk/>
            <pc:sldMk cId="0" sldId="291"/>
            <ac:spMk id="2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6:14.010" v="26965" actId="164"/>
          <ac:spMkLst>
            <pc:docMk/>
            <pc:sldMk cId="0" sldId="291"/>
            <ac:spMk id="2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6:17.773" v="26968" actId="164"/>
          <ac:spMkLst>
            <pc:docMk/>
            <pc:sldMk cId="0" sldId="291"/>
            <ac:spMk id="2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5:32.012" v="26947" actId="13244"/>
          <ac:spMkLst>
            <pc:docMk/>
            <pc:sldMk cId="0" sldId="291"/>
            <ac:spMk id="2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5:34.392" v="26948" actId="164"/>
          <ac:spMkLst>
            <pc:docMk/>
            <pc:sldMk cId="0" sldId="291"/>
            <ac:spMk id="2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5:34.392" v="26948" actId="164"/>
          <ac:spMkLst>
            <pc:docMk/>
            <pc:sldMk cId="0" sldId="291"/>
            <ac:spMk id="2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45:34.392" v="26948" actId="164"/>
          <ac:spMkLst>
            <pc:docMk/>
            <pc:sldMk cId="0" sldId="291"/>
            <ac:spMk id="28" creationId="{00000000-0000-0000-0000-000000000000}"/>
          </ac:spMkLst>
        </pc:spChg>
        <pc:grpChg chg="mod">
          <ac:chgData name="Stanley, Isabel" userId="d6b018f4-4d59-4bd7-9ca0-291e7cc7312e" providerId="ADAL" clId="{B912977B-BEEA-4236-961B-6A3215C47227}" dt="2023-02-14T15:04:16.018" v="20735" actId="962"/>
          <ac:grpSpMkLst>
            <pc:docMk/>
            <pc:sldMk cId="0" sldId="291"/>
            <ac:grpSpMk id="2" creationId="{00000000-0000-0000-0000-000000000000}"/>
          </ac:grpSpMkLst>
        </pc:grpChg>
        <pc:grpChg chg="add mod">
          <ac:chgData name="Stanley, Isabel" userId="d6b018f4-4d59-4bd7-9ca0-291e7cc7312e" providerId="ADAL" clId="{B912977B-BEEA-4236-961B-6A3215C47227}" dt="2023-02-14T16:46:21.931" v="26974" actId="962"/>
          <ac:grpSpMkLst>
            <pc:docMk/>
            <pc:sldMk cId="0" sldId="291"/>
            <ac:grpSpMk id="29" creationId="{0269F615-2B13-4C5C-319A-38F62C4BC387}"/>
          </ac:grpSpMkLst>
        </pc:grpChg>
        <pc:grpChg chg="add mod">
          <ac:chgData name="Stanley, Isabel" userId="d6b018f4-4d59-4bd7-9ca0-291e7cc7312e" providerId="ADAL" clId="{B912977B-BEEA-4236-961B-6A3215C47227}" dt="2023-02-14T16:46:26.309" v="26984" actId="962"/>
          <ac:grpSpMkLst>
            <pc:docMk/>
            <pc:sldMk cId="0" sldId="291"/>
            <ac:grpSpMk id="30" creationId="{81BF36F8-884E-AD1F-18BC-4E4402D6349E}"/>
          </ac:grpSpMkLst>
        </pc:grpChg>
        <pc:grpChg chg="add mod">
          <ac:chgData name="Stanley, Isabel" userId="d6b018f4-4d59-4bd7-9ca0-291e7cc7312e" providerId="ADAL" clId="{B912977B-BEEA-4236-961B-6A3215C47227}" dt="2023-02-14T16:46:32.931" v="26992" actId="962"/>
          <ac:grpSpMkLst>
            <pc:docMk/>
            <pc:sldMk cId="0" sldId="291"/>
            <ac:grpSpMk id="31" creationId="{9D2EA5D6-354A-BB24-A357-14016564F63E}"/>
          </ac:grpSpMkLst>
        </pc:grpChg>
        <pc:grpChg chg="add mod">
          <ac:chgData name="Stanley, Isabel" userId="d6b018f4-4d59-4bd7-9ca0-291e7cc7312e" providerId="ADAL" clId="{B912977B-BEEA-4236-961B-6A3215C47227}" dt="2023-02-14T16:46:38.377" v="27004" actId="962"/>
          <ac:grpSpMkLst>
            <pc:docMk/>
            <pc:sldMk cId="0" sldId="291"/>
            <ac:grpSpMk id="32" creationId="{B1E50066-2EFB-659A-0383-DCD667DA4C23}"/>
          </ac:grpSpMkLst>
        </pc:grpChg>
        <pc:grpChg chg="add mod">
          <ac:chgData name="Stanley, Isabel" userId="d6b018f4-4d59-4bd7-9ca0-291e7cc7312e" providerId="ADAL" clId="{B912977B-BEEA-4236-961B-6A3215C47227}" dt="2023-02-14T16:46:42.228" v="27014" actId="962"/>
          <ac:grpSpMkLst>
            <pc:docMk/>
            <pc:sldMk cId="0" sldId="291"/>
            <ac:grpSpMk id="33" creationId="{755F3A9F-38A0-BB91-5220-F85D1AA18FCF}"/>
          </ac:grpSpMkLst>
        </pc:grpChg>
        <pc:grpChg chg="add mod">
          <ac:chgData name="Stanley, Isabel" userId="d6b018f4-4d59-4bd7-9ca0-291e7cc7312e" providerId="ADAL" clId="{B912977B-BEEA-4236-961B-6A3215C47227}" dt="2023-02-14T16:46:47.690" v="27028" actId="962"/>
          <ac:grpSpMkLst>
            <pc:docMk/>
            <pc:sldMk cId="0" sldId="291"/>
            <ac:grpSpMk id="34" creationId="{741D3E46-85F3-1349-3B57-21F8D6FF482E}"/>
          </ac:grpSpMkLst>
        </pc:grpChg>
        <pc:grpChg chg="add mod">
          <ac:chgData name="Stanley, Isabel" userId="d6b018f4-4d59-4bd7-9ca0-291e7cc7312e" providerId="ADAL" clId="{B912977B-BEEA-4236-961B-6A3215C47227}" dt="2023-02-14T16:46:51.914" v="27042" actId="962"/>
          <ac:grpSpMkLst>
            <pc:docMk/>
            <pc:sldMk cId="0" sldId="291"/>
            <ac:grpSpMk id="35" creationId="{5BE57CFA-249B-C73E-C214-84279E9FAAC0}"/>
          </ac:grpSpMkLst>
        </pc:grpChg>
      </pc:sldChg>
      <pc:sldChg chg="addSp modSp mod">
        <pc:chgData name="Stanley, Isabel" userId="d6b018f4-4d59-4bd7-9ca0-291e7cc7312e" providerId="ADAL" clId="{B912977B-BEEA-4236-961B-6A3215C47227}" dt="2023-02-14T16:25:43.885" v="26171" actId="962"/>
        <pc:sldMkLst>
          <pc:docMk/>
          <pc:sldMk cId="0" sldId="292"/>
        </pc:sldMkLst>
        <pc:spChg chg="mod">
          <ac:chgData name="Stanley, Isabel" userId="d6b018f4-4d59-4bd7-9ca0-291e7cc7312e" providerId="ADAL" clId="{B912977B-BEEA-4236-961B-6A3215C47227}" dt="2023-02-14T16:19:48.804" v="26077" actId="164"/>
          <ac:spMkLst>
            <pc:docMk/>
            <pc:sldMk cId="0" sldId="292"/>
            <ac:spMk id="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19:55.116" v="26080" actId="164"/>
          <ac:spMkLst>
            <pc:docMk/>
            <pc:sldMk cId="0" sldId="292"/>
            <ac:spMk id="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20:16.502" v="26083" actId="164"/>
          <ac:spMkLst>
            <pc:docMk/>
            <pc:sldMk cId="0" sldId="292"/>
            <ac:spMk id="1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24:48.422" v="26086" actId="164"/>
          <ac:spMkLst>
            <pc:docMk/>
            <pc:sldMk cId="0" sldId="292"/>
            <ac:spMk id="1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24:53.599" v="26089" actId="164"/>
          <ac:spMkLst>
            <pc:docMk/>
            <pc:sldMk cId="0" sldId="292"/>
            <ac:spMk id="1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24:58.737" v="26091" actId="164"/>
          <ac:spMkLst>
            <pc:docMk/>
            <pc:sldMk cId="0" sldId="292"/>
            <ac:spMk id="1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19:48.804" v="26077" actId="164"/>
          <ac:spMkLst>
            <pc:docMk/>
            <pc:sldMk cId="0" sldId="292"/>
            <ac:spMk id="1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19:55.116" v="26080" actId="164"/>
          <ac:spMkLst>
            <pc:docMk/>
            <pc:sldMk cId="0" sldId="292"/>
            <ac:spMk id="1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20:16.502" v="26083" actId="164"/>
          <ac:spMkLst>
            <pc:docMk/>
            <pc:sldMk cId="0" sldId="292"/>
            <ac:spMk id="1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24:48.422" v="26086" actId="164"/>
          <ac:spMkLst>
            <pc:docMk/>
            <pc:sldMk cId="0" sldId="292"/>
            <ac:spMk id="1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24:53.599" v="26089" actId="164"/>
          <ac:spMkLst>
            <pc:docMk/>
            <pc:sldMk cId="0" sldId="292"/>
            <ac:spMk id="1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24:58.737" v="26091" actId="164"/>
          <ac:spMkLst>
            <pc:docMk/>
            <pc:sldMk cId="0" sldId="292"/>
            <ac:spMk id="1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19:48.804" v="26077" actId="164"/>
          <ac:spMkLst>
            <pc:docMk/>
            <pc:sldMk cId="0" sldId="292"/>
            <ac:spMk id="2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19:55.116" v="26080" actId="164"/>
          <ac:spMkLst>
            <pc:docMk/>
            <pc:sldMk cId="0" sldId="292"/>
            <ac:spMk id="2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20:16.502" v="26083" actId="164"/>
          <ac:spMkLst>
            <pc:docMk/>
            <pc:sldMk cId="0" sldId="292"/>
            <ac:spMk id="2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24:48.422" v="26086" actId="164"/>
          <ac:spMkLst>
            <pc:docMk/>
            <pc:sldMk cId="0" sldId="292"/>
            <ac:spMk id="2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24:53.599" v="26089" actId="164"/>
          <ac:spMkLst>
            <pc:docMk/>
            <pc:sldMk cId="0" sldId="292"/>
            <ac:spMk id="2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24:58.737" v="26091" actId="164"/>
          <ac:spMkLst>
            <pc:docMk/>
            <pc:sldMk cId="0" sldId="292"/>
            <ac:spMk id="2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11:48.185" v="26071" actId="13244"/>
          <ac:spMkLst>
            <pc:docMk/>
            <pc:sldMk cId="0" sldId="292"/>
            <ac:spMk id="2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11:56.614" v="26072" actId="164"/>
          <ac:spMkLst>
            <pc:docMk/>
            <pc:sldMk cId="0" sldId="292"/>
            <ac:spMk id="2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11:56.614" v="26072" actId="164"/>
          <ac:spMkLst>
            <pc:docMk/>
            <pc:sldMk cId="0" sldId="292"/>
            <ac:spMk id="2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11:56.614" v="26072" actId="164"/>
          <ac:spMkLst>
            <pc:docMk/>
            <pc:sldMk cId="0" sldId="292"/>
            <ac:spMk id="29" creationId="{00000000-0000-0000-0000-000000000000}"/>
          </ac:spMkLst>
        </pc:spChg>
        <pc:grpChg chg="mod">
          <ac:chgData name="Stanley, Isabel" userId="d6b018f4-4d59-4bd7-9ca0-291e7cc7312e" providerId="ADAL" clId="{B912977B-BEEA-4236-961B-6A3215C47227}" dt="2023-02-14T15:04:50.838" v="20989" actId="962"/>
          <ac:grpSpMkLst>
            <pc:docMk/>
            <pc:sldMk cId="0" sldId="292"/>
            <ac:grpSpMk id="2" creationId="{00000000-0000-0000-0000-000000000000}"/>
          </ac:grpSpMkLst>
        </pc:grpChg>
        <pc:grpChg chg="add mod">
          <ac:chgData name="Stanley, Isabel" userId="d6b018f4-4d59-4bd7-9ca0-291e7cc7312e" providerId="ADAL" clId="{B912977B-BEEA-4236-961B-6A3215C47227}" dt="2023-02-14T16:25:04.688" v="26097" actId="962"/>
          <ac:grpSpMkLst>
            <pc:docMk/>
            <pc:sldMk cId="0" sldId="292"/>
            <ac:grpSpMk id="30" creationId="{4698E878-7138-4C8F-1E39-D2CFD5D3CA93}"/>
          </ac:grpSpMkLst>
        </pc:grpChg>
        <pc:grpChg chg="add mod">
          <ac:chgData name="Stanley, Isabel" userId="d6b018f4-4d59-4bd7-9ca0-291e7cc7312e" providerId="ADAL" clId="{B912977B-BEEA-4236-961B-6A3215C47227}" dt="2023-02-14T16:25:09.735" v="26107" actId="962"/>
          <ac:grpSpMkLst>
            <pc:docMk/>
            <pc:sldMk cId="0" sldId="292"/>
            <ac:grpSpMk id="31" creationId="{DDD807B3-AABD-693D-8C84-4F25AC34E129}"/>
          </ac:grpSpMkLst>
        </pc:grpChg>
        <pc:grpChg chg="add mod">
          <ac:chgData name="Stanley, Isabel" userId="d6b018f4-4d59-4bd7-9ca0-291e7cc7312e" providerId="ADAL" clId="{B912977B-BEEA-4236-961B-6A3215C47227}" dt="2023-02-14T16:25:21.591" v="26115" actId="962"/>
          <ac:grpSpMkLst>
            <pc:docMk/>
            <pc:sldMk cId="0" sldId="292"/>
            <ac:grpSpMk id="32" creationId="{0BFFEDC5-DD2B-76E3-522F-06913429BD2A}"/>
          </ac:grpSpMkLst>
        </pc:grpChg>
        <pc:grpChg chg="add mod">
          <ac:chgData name="Stanley, Isabel" userId="d6b018f4-4d59-4bd7-9ca0-291e7cc7312e" providerId="ADAL" clId="{B912977B-BEEA-4236-961B-6A3215C47227}" dt="2023-02-14T16:25:26.007" v="26127" actId="962"/>
          <ac:grpSpMkLst>
            <pc:docMk/>
            <pc:sldMk cId="0" sldId="292"/>
            <ac:grpSpMk id="33" creationId="{1C53D547-7B54-C780-9315-4F1E2B5C1F4A}"/>
          </ac:grpSpMkLst>
        </pc:grpChg>
        <pc:grpChg chg="add mod">
          <ac:chgData name="Stanley, Isabel" userId="d6b018f4-4d59-4bd7-9ca0-291e7cc7312e" providerId="ADAL" clId="{B912977B-BEEA-4236-961B-6A3215C47227}" dt="2023-02-14T16:25:33.900" v="26139" actId="962"/>
          <ac:grpSpMkLst>
            <pc:docMk/>
            <pc:sldMk cId="0" sldId="292"/>
            <ac:grpSpMk id="34" creationId="{3A9F9F30-B92A-4C60-1A1E-5DA3B3625048}"/>
          </ac:grpSpMkLst>
        </pc:grpChg>
        <pc:grpChg chg="add mod">
          <ac:chgData name="Stanley, Isabel" userId="d6b018f4-4d59-4bd7-9ca0-291e7cc7312e" providerId="ADAL" clId="{B912977B-BEEA-4236-961B-6A3215C47227}" dt="2023-02-14T16:25:38.335" v="26153" actId="962"/>
          <ac:grpSpMkLst>
            <pc:docMk/>
            <pc:sldMk cId="0" sldId="292"/>
            <ac:grpSpMk id="35" creationId="{86AB4D88-8A19-7022-4373-DF22ECBACD73}"/>
          </ac:grpSpMkLst>
        </pc:grpChg>
        <pc:grpChg chg="add mod">
          <ac:chgData name="Stanley, Isabel" userId="d6b018f4-4d59-4bd7-9ca0-291e7cc7312e" providerId="ADAL" clId="{B912977B-BEEA-4236-961B-6A3215C47227}" dt="2023-02-14T16:25:43.885" v="26171" actId="962"/>
          <ac:grpSpMkLst>
            <pc:docMk/>
            <pc:sldMk cId="0" sldId="292"/>
            <ac:grpSpMk id="36" creationId="{835AA408-76C6-FAB2-4E4A-824250FA7B3A}"/>
          </ac:grpSpMkLst>
        </pc:grpChg>
      </pc:sldChg>
      <pc:sldChg chg="addSp delSp modSp mod">
        <pc:chgData name="Stanley, Isabel" userId="d6b018f4-4d59-4bd7-9ca0-291e7cc7312e" providerId="ADAL" clId="{B912977B-BEEA-4236-961B-6A3215C47227}" dt="2023-02-15T09:48:00.130" v="29742" actId="33553"/>
        <pc:sldMkLst>
          <pc:docMk/>
          <pc:sldMk cId="0" sldId="293"/>
        </pc:sldMkLst>
        <pc:spChg chg="mod">
          <ac:chgData name="Stanley, Isabel" userId="d6b018f4-4d59-4bd7-9ca0-291e7cc7312e" providerId="ADAL" clId="{B912977B-BEEA-4236-961B-6A3215C47227}" dt="2023-02-14T17:24:40.659" v="28547" actId="164"/>
          <ac:spMkLst>
            <pc:docMk/>
            <pc:sldMk cId="0" sldId="293"/>
            <ac:spMk id="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4:47.014" v="28550" actId="164"/>
          <ac:spMkLst>
            <pc:docMk/>
            <pc:sldMk cId="0" sldId="293"/>
            <ac:spMk id="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4:52.314" v="28553" actId="164"/>
          <ac:spMkLst>
            <pc:docMk/>
            <pc:sldMk cId="0" sldId="293"/>
            <ac:spMk id="1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4:57.094" v="28556" actId="164"/>
          <ac:spMkLst>
            <pc:docMk/>
            <pc:sldMk cId="0" sldId="293"/>
            <ac:spMk id="1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5:01.423" v="28559" actId="164"/>
          <ac:spMkLst>
            <pc:docMk/>
            <pc:sldMk cId="0" sldId="293"/>
            <ac:spMk id="1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5:04.764" v="28562" actId="164"/>
          <ac:spMkLst>
            <pc:docMk/>
            <pc:sldMk cId="0" sldId="293"/>
            <ac:spMk id="1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4:40.659" v="28547" actId="164"/>
          <ac:spMkLst>
            <pc:docMk/>
            <pc:sldMk cId="0" sldId="293"/>
            <ac:spMk id="1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4:47.014" v="28550" actId="164"/>
          <ac:spMkLst>
            <pc:docMk/>
            <pc:sldMk cId="0" sldId="293"/>
            <ac:spMk id="1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4:52.314" v="28553" actId="164"/>
          <ac:spMkLst>
            <pc:docMk/>
            <pc:sldMk cId="0" sldId="293"/>
            <ac:spMk id="1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4:57.094" v="28556" actId="164"/>
          <ac:spMkLst>
            <pc:docMk/>
            <pc:sldMk cId="0" sldId="293"/>
            <ac:spMk id="1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5:01.423" v="28559" actId="164"/>
          <ac:spMkLst>
            <pc:docMk/>
            <pc:sldMk cId="0" sldId="293"/>
            <ac:spMk id="1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5:04.764" v="28562" actId="164"/>
          <ac:spMkLst>
            <pc:docMk/>
            <pc:sldMk cId="0" sldId="293"/>
            <ac:spMk id="1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4:40.659" v="28547" actId="164"/>
          <ac:spMkLst>
            <pc:docMk/>
            <pc:sldMk cId="0" sldId="293"/>
            <ac:spMk id="2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4:47.014" v="28550" actId="164"/>
          <ac:spMkLst>
            <pc:docMk/>
            <pc:sldMk cId="0" sldId="293"/>
            <ac:spMk id="2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4:52.314" v="28553" actId="164"/>
          <ac:spMkLst>
            <pc:docMk/>
            <pc:sldMk cId="0" sldId="293"/>
            <ac:spMk id="2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4:57.094" v="28556" actId="164"/>
          <ac:spMkLst>
            <pc:docMk/>
            <pc:sldMk cId="0" sldId="293"/>
            <ac:spMk id="2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5:01.423" v="28559" actId="164"/>
          <ac:spMkLst>
            <pc:docMk/>
            <pc:sldMk cId="0" sldId="293"/>
            <ac:spMk id="2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5:04.764" v="28562" actId="164"/>
          <ac:spMkLst>
            <pc:docMk/>
            <pc:sldMk cId="0" sldId="293"/>
            <ac:spMk id="2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46:29.916" v="29723" actId="164"/>
          <ac:spMkLst>
            <pc:docMk/>
            <pc:sldMk cId="0" sldId="293"/>
            <ac:spMk id="2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46:29.916" v="29723" actId="164"/>
          <ac:spMkLst>
            <pc:docMk/>
            <pc:sldMk cId="0" sldId="293"/>
            <ac:spMk id="2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5T09:46:29.916" v="29723" actId="164"/>
          <ac:spMkLst>
            <pc:docMk/>
            <pc:sldMk cId="0" sldId="293"/>
            <ac:spMk id="28" creationId="{00000000-0000-0000-0000-000000000000}"/>
          </ac:spMkLst>
        </pc:spChg>
        <pc:spChg chg="del mod ord">
          <ac:chgData name="Stanley, Isabel" userId="d6b018f4-4d59-4bd7-9ca0-291e7cc7312e" providerId="ADAL" clId="{B912977B-BEEA-4236-961B-6A3215C47227}" dt="2023-02-15T09:47:48.815" v="29737" actId="478"/>
          <ac:spMkLst>
            <pc:docMk/>
            <pc:sldMk cId="0" sldId="293"/>
            <ac:spMk id="29" creationId="{00000000-0000-0000-0000-000000000000}"/>
          </ac:spMkLst>
        </pc:spChg>
        <pc:spChg chg="add del mod">
          <ac:chgData name="Stanley, Isabel" userId="d6b018f4-4d59-4bd7-9ca0-291e7cc7312e" providerId="ADAL" clId="{B912977B-BEEA-4236-961B-6A3215C47227}" dt="2023-02-15T09:44:53.354" v="29646"/>
          <ac:spMkLst>
            <pc:docMk/>
            <pc:sldMk cId="0" sldId="293"/>
            <ac:spMk id="36" creationId="{505B7F07-ACF2-94F5-DA52-A6205810156B}"/>
          </ac:spMkLst>
        </pc:spChg>
        <pc:spChg chg="add mod ord">
          <ac:chgData name="Stanley, Isabel" userId="d6b018f4-4d59-4bd7-9ca0-291e7cc7312e" providerId="ADAL" clId="{B912977B-BEEA-4236-961B-6A3215C47227}" dt="2023-02-15T09:48:00.130" v="29742" actId="33553"/>
          <ac:spMkLst>
            <pc:docMk/>
            <pc:sldMk cId="0" sldId="293"/>
            <ac:spMk id="37" creationId="{CFE9BFC9-4FFE-EB93-192B-946259200498}"/>
          </ac:spMkLst>
        </pc:spChg>
        <pc:spChg chg="add del mod">
          <ac:chgData name="Stanley, Isabel" userId="d6b018f4-4d59-4bd7-9ca0-291e7cc7312e" providerId="ADAL" clId="{B912977B-BEEA-4236-961B-6A3215C47227}" dt="2023-02-15T09:47:50.183" v="29738" actId="478"/>
          <ac:spMkLst>
            <pc:docMk/>
            <pc:sldMk cId="0" sldId="293"/>
            <ac:spMk id="40" creationId="{71FA2653-EE53-D923-1FBA-38B51812F165}"/>
          </ac:spMkLst>
        </pc:spChg>
        <pc:spChg chg="mod">
          <ac:chgData name="Stanley, Isabel" userId="d6b018f4-4d59-4bd7-9ca0-291e7cc7312e" providerId="ADAL" clId="{B912977B-BEEA-4236-961B-6A3215C47227}" dt="2023-02-15T09:47:52.928" v="29740"/>
          <ac:spMkLst>
            <pc:docMk/>
            <pc:sldMk cId="0" sldId="293"/>
            <ac:spMk id="42" creationId="{55596629-FDD9-42BC-9975-1D78939C4B64}"/>
          </ac:spMkLst>
        </pc:spChg>
        <pc:spChg chg="mod">
          <ac:chgData name="Stanley, Isabel" userId="d6b018f4-4d59-4bd7-9ca0-291e7cc7312e" providerId="ADAL" clId="{B912977B-BEEA-4236-961B-6A3215C47227}" dt="2023-02-15T09:47:52.928" v="29740"/>
          <ac:spMkLst>
            <pc:docMk/>
            <pc:sldMk cId="0" sldId="293"/>
            <ac:spMk id="43" creationId="{0115A816-FD54-2486-4975-34BACA73D3AF}"/>
          </ac:spMkLst>
        </pc:spChg>
        <pc:spChg chg="mod">
          <ac:chgData name="Stanley, Isabel" userId="d6b018f4-4d59-4bd7-9ca0-291e7cc7312e" providerId="ADAL" clId="{B912977B-BEEA-4236-961B-6A3215C47227}" dt="2023-02-15T09:47:52.928" v="29740"/>
          <ac:spMkLst>
            <pc:docMk/>
            <pc:sldMk cId="0" sldId="293"/>
            <ac:spMk id="44" creationId="{2B997962-D988-1A9D-2A07-9652163BF94D}"/>
          </ac:spMkLst>
        </pc:spChg>
        <pc:grpChg chg="mod ord">
          <ac:chgData name="Stanley, Isabel" userId="d6b018f4-4d59-4bd7-9ca0-291e7cc7312e" providerId="ADAL" clId="{B912977B-BEEA-4236-961B-6A3215C47227}" dt="2023-02-15T09:47:20.951" v="29736" actId="13244"/>
          <ac:grpSpMkLst>
            <pc:docMk/>
            <pc:sldMk cId="0" sldId="293"/>
            <ac:grpSpMk id="2" creationId="{00000000-0000-0000-0000-000000000000}"/>
          </ac:grpSpMkLst>
        </pc:grpChg>
        <pc:grpChg chg="add mod">
          <ac:chgData name="Stanley, Isabel" userId="d6b018f4-4d59-4bd7-9ca0-291e7cc7312e" providerId="ADAL" clId="{B912977B-BEEA-4236-961B-6A3215C47227}" dt="2023-02-14T17:25:12.707" v="28592" actId="962"/>
          <ac:grpSpMkLst>
            <pc:docMk/>
            <pc:sldMk cId="0" sldId="293"/>
            <ac:grpSpMk id="30" creationId="{477BD67D-D32A-3032-FC06-476BAE7C1748}"/>
          </ac:grpSpMkLst>
        </pc:grpChg>
        <pc:grpChg chg="add mod">
          <ac:chgData name="Stanley, Isabel" userId="d6b018f4-4d59-4bd7-9ca0-291e7cc7312e" providerId="ADAL" clId="{B912977B-BEEA-4236-961B-6A3215C47227}" dt="2023-02-14T17:25:18.507" v="28600" actId="962"/>
          <ac:grpSpMkLst>
            <pc:docMk/>
            <pc:sldMk cId="0" sldId="293"/>
            <ac:grpSpMk id="31" creationId="{86CF3C4F-2A57-70C8-24F0-27140A8D7E6D}"/>
          </ac:grpSpMkLst>
        </pc:grpChg>
        <pc:grpChg chg="add mod">
          <ac:chgData name="Stanley, Isabel" userId="d6b018f4-4d59-4bd7-9ca0-291e7cc7312e" providerId="ADAL" clId="{B912977B-BEEA-4236-961B-6A3215C47227}" dt="2023-02-14T17:25:27.182" v="28622" actId="962"/>
          <ac:grpSpMkLst>
            <pc:docMk/>
            <pc:sldMk cId="0" sldId="293"/>
            <ac:grpSpMk id="32" creationId="{B9D22F35-6936-CD7F-811A-2672E21A5DC3}"/>
          </ac:grpSpMkLst>
        </pc:grpChg>
        <pc:grpChg chg="add mod">
          <ac:chgData name="Stanley, Isabel" userId="d6b018f4-4d59-4bd7-9ca0-291e7cc7312e" providerId="ADAL" clId="{B912977B-BEEA-4236-961B-6A3215C47227}" dt="2023-02-14T17:25:23.673" v="28610" actId="962"/>
          <ac:grpSpMkLst>
            <pc:docMk/>
            <pc:sldMk cId="0" sldId="293"/>
            <ac:grpSpMk id="33" creationId="{0985472A-63C9-E723-F2C2-631A03C7294C}"/>
          </ac:grpSpMkLst>
        </pc:grpChg>
        <pc:grpChg chg="add mod">
          <ac:chgData name="Stanley, Isabel" userId="d6b018f4-4d59-4bd7-9ca0-291e7cc7312e" providerId="ADAL" clId="{B912977B-BEEA-4236-961B-6A3215C47227}" dt="2023-02-14T17:25:32.542" v="28640" actId="962"/>
          <ac:grpSpMkLst>
            <pc:docMk/>
            <pc:sldMk cId="0" sldId="293"/>
            <ac:grpSpMk id="34" creationId="{708183B5-E5B0-A870-2D22-5003C07CE2CC}"/>
          </ac:grpSpMkLst>
        </pc:grpChg>
        <pc:grpChg chg="add mod">
          <ac:chgData name="Stanley, Isabel" userId="d6b018f4-4d59-4bd7-9ca0-291e7cc7312e" providerId="ADAL" clId="{B912977B-BEEA-4236-961B-6A3215C47227}" dt="2023-02-14T17:25:36.352" v="28654" actId="962"/>
          <ac:grpSpMkLst>
            <pc:docMk/>
            <pc:sldMk cId="0" sldId="293"/>
            <ac:grpSpMk id="35" creationId="{C4B51CEF-85F3-748A-B090-456363059780}"/>
          </ac:grpSpMkLst>
        </pc:grpChg>
        <pc:grpChg chg="add del mod">
          <ac:chgData name="Stanley, Isabel" userId="d6b018f4-4d59-4bd7-9ca0-291e7cc7312e" providerId="ADAL" clId="{B912977B-BEEA-4236-961B-6A3215C47227}" dt="2023-02-15T09:47:51.582" v="29739" actId="478"/>
          <ac:grpSpMkLst>
            <pc:docMk/>
            <pc:sldMk cId="0" sldId="293"/>
            <ac:grpSpMk id="38" creationId="{A99B819E-92E3-8073-1107-19A2C0420889}"/>
          </ac:grpSpMkLst>
        </pc:grpChg>
        <pc:grpChg chg="add mod ord">
          <ac:chgData name="Stanley, Isabel" userId="d6b018f4-4d59-4bd7-9ca0-291e7cc7312e" providerId="ADAL" clId="{B912977B-BEEA-4236-961B-6A3215C47227}" dt="2023-02-15T09:47:55.530" v="29741" actId="13244"/>
          <ac:grpSpMkLst>
            <pc:docMk/>
            <pc:sldMk cId="0" sldId="293"/>
            <ac:grpSpMk id="41" creationId="{19500CFD-D339-D765-AF81-326840147B7E}"/>
          </ac:grpSpMkLst>
        </pc:grpChg>
      </pc:sldChg>
      <pc:sldChg chg="addSp delSp modSp mod">
        <pc:chgData name="Stanley, Isabel" userId="d6b018f4-4d59-4bd7-9ca0-291e7cc7312e" providerId="ADAL" clId="{B912977B-BEEA-4236-961B-6A3215C47227}" dt="2023-02-14T16:57:16.812" v="27735" actId="962"/>
        <pc:sldMkLst>
          <pc:docMk/>
          <pc:sldMk cId="0" sldId="294"/>
        </pc:sldMkLst>
        <pc:spChg chg="mod">
          <ac:chgData name="Stanley, Isabel" userId="d6b018f4-4d59-4bd7-9ca0-291e7cc7312e" providerId="ADAL" clId="{B912977B-BEEA-4236-961B-6A3215C47227}" dt="2023-02-14T16:55:01.879" v="27588" actId="1076"/>
          <ac:spMkLst>
            <pc:docMk/>
            <pc:sldMk cId="0" sldId="294"/>
            <ac:spMk id="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5:01.879" v="27588" actId="1076"/>
          <ac:spMkLst>
            <pc:docMk/>
            <pc:sldMk cId="0" sldId="294"/>
            <ac:spMk id="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6:06.208" v="27636" actId="164"/>
          <ac:spMkLst>
            <pc:docMk/>
            <pc:sldMk cId="0" sldId="294"/>
            <ac:spMk id="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6:13.141" v="27639" actId="164"/>
          <ac:spMkLst>
            <pc:docMk/>
            <pc:sldMk cId="0" sldId="294"/>
            <ac:spMk id="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6:36.324" v="27647" actId="164"/>
          <ac:spMkLst>
            <pc:docMk/>
            <pc:sldMk cId="0" sldId="294"/>
            <ac:spMk id="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6:41.065" v="27650" actId="164"/>
          <ac:spMkLst>
            <pc:docMk/>
            <pc:sldMk cId="0" sldId="294"/>
            <ac:spMk id="1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6:45.084" v="27653" actId="164"/>
          <ac:spMkLst>
            <pc:docMk/>
            <pc:sldMk cId="0" sldId="294"/>
            <ac:spMk id="1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6:06.208" v="27636" actId="164"/>
          <ac:spMkLst>
            <pc:docMk/>
            <pc:sldMk cId="0" sldId="294"/>
            <ac:spMk id="1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6:13.141" v="27639" actId="164"/>
          <ac:spMkLst>
            <pc:docMk/>
            <pc:sldMk cId="0" sldId="294"/>
            <ac:spMk id="1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6:29.357" v="27644" actId="164"/>
          <ac:spMkLst>
            <pc:docMk/>
            <pc:sldMk cId="0" sldId="294"/>
            <ac:spMk id="1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6:36.324" v="27647" actId="164"/>
          <ac:spMkLst>
            <pc:docMk/>
            <pc:sldMk cId="0" sldId="294"/>
            <ac:spMk id="1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6:41.065" v="27650" actId="164"/>
          <ac:spMkLst>
            <pc:docMk/>
            <pc:sldMk cId="0" sldId="294"/>
            <ac:spMk id="1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6:45.084" v="27653" actId="164"/>
          <ac:spMkLst>
            <pc:docMk/>
            <pc:sldMk cId="0" sldId="294"/>
            <ac:spMk id="1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6:06.208" v="27636" actId="164"/>
          <ac:spMkLst>
            <pc:docMk/>
            <pc:sldMk cId="0" sldId="294"/>
            <ac:spMk id="1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6:13.141" v="27639" actId="164"/>
          <ac:spMkLst>
            <pc:docMk/>
            <pc:sldMk cId="0" sldId="294"/>
            <ac:spMk id="1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6:29.357" v="27644" actId="164"/>
          <ac:spMkLst>
            <pc:docMk/>
            <pc:sldMk cId="0" sldId="294"/>
            <ac:spMk id="2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6:36.324" v="27647" actId="164"/>
          <ac:spMkLst>
            <pc:docMk/>
            <pc:sldMk cId="0" sldId="294"/>
            <ac:spMk id="2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6:41.065" v="27650" actId="164"/>
          <ac:spMkLst>
            <pc:docMk/>
            <pc:sldMk cId="0" sldId="294"/>
            <ac:spMk id="2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6:45.084" v="27653" actId="164"/>
          <ac:spMkLst>
            <pc:docMk/>
            <pc:sldMk cId="0" sldId="294"/>
            <ac:spMk id="2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4:48.732" v="27581" actId="13244"/>
          <ac:spMkLst>
            <pc:docMk/>
            <pc:sldMk cId="0" sldId="294"/>
            <ac:spMk id="2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4:50.972" v="27582" actId="164"/>
          <ac:spMkLst>
            <pc:docMk/>
            <pc:sldMk cId="0" sldId="294"/>
            <ac:spMk id="2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4:50.972" v="27582" actId="164"/>
          <ac:spMkLst>
            <pc:docMk/>
            <pc:sldMk cId="0" sldId="294"/>
            <ac:spMk id="2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6:54:50.972" v="27582" actId="164"/>
          <ac:spMkLst>
            <pc:docMk/>
            <pc:sldMk cId="0" sldId="294"/>
            <ac:spMk id="27" creationId="{00000000-0000-0000-0000-000000000000}"/>
          </ac:spMkLst>
        </pc:spChg>
        <pc:spChg chg="add del mod">
          <ac:chgData name="Stanley, Isabel" userId="d6b018f4-4d59-4bd7-9ca0-291e7cc7312e" providerId="ADAL" clId="{B912977B-BEEA-4236-961B-6A3215C47227}" dt="2023-02-14T16:55:16.692" v="27593" actId="478"/>
          <ac:spMkLst>
            <pc:docMk/>
            <pc:sldMk cId="0" sldId="294"/>
            <ac:spMk id="29" creationId="{905A889E-C322-4B12-76E5-03983E2881D4}"/>
          </ac:spMkLst>
        </pc:spChg>
        <pc:spChg chg="add mod">
          <ac:chgData name="Stanley, Isabel" userId="d6b018f4-4d59-4bd7-9ca0-291e7cc7312e" providerId="ADAL" clId="{B912977B-BEEA-4236-961B-6A3215C47227}" dt="2023-02-14T16:56:29.357" v="27644" actId="164"/>
          <ac:spMkLst>
            <pc:docMk/>
            <pc:sldMk cId="0" sldId="294"/>
            <ac:spMk id="30" creationId="{29AF619F-E80B-C043-8E8A-BE17C1E09F97}"/>
          </ac:spMkLst>
        </pc:spChg>
        <pc:grpChg chg="mod">
          <ac:chgData name="Stanley, Isabel" userId="d6b018f4-4d59-4bd7-9ca0-291e7cc7312e" providerId="ADAL" clId="{B912977B-BEEA-4236-961B-6A3215C47227}" dt="2023-02-14T16:55:54.210" v="27633" actId="962"/>
          <ac:grpSpMkLst>
            <pc:docMk/>
            <pc:sldMk cId="0" sldId="294"/>
            <ac:grpSpMk id="2" creationId="{00000000-0000-0000-0000-000000000000}"/>
          </ac:grpSpMkLst>
        </pc:grpChg>
        <pc:grpChg chg="add mod">
          <ac:chgData name="Stanley, Isabel" userId="d6b018f4-4d59-4bd7-9ca0-291e7cc7312e" providerId="ADAL" clId="{B912977B-BEEA-4236-961B-6A3215C47227}" dt="2023-02-14T16:56:49.252" v="27659" actId="962"/>
          <ac:grpSpMkLst>
            <pc:docMk/>
            <pc:sldMk cId="0" sldId="294"/>
            <ac:grpSpMk id="28" creationId="{4BDF4A92-C4B1-A100-5407-E652A78E2D2B}"/>
          </ac:grpSpMkLst>
        </pc:grpChg>
        <pc:grpChg chg="add mod">
          <ac:chgData name="Stanley, Isabel" userId="d6b018f4-4d59-4bd7-9ca0-291e7cc7312e" providerId="ADAL" clId="{B912977B-BEEA-4236-961B-6A3215C47227}" dt="2023-02-14T16:56:53.660" v="27669" actId="962"/>
          <ac:grpSpMkLst>
            <pc:docMk/>
            <pc:sldMk cId="0" sldId="294"/>
            <ac:grpSpMk id="31" creationId="{B0980BAB-A394-7863-216F-C2771DD22BEB}"/>
          </ac:grpSpMkLst>
        </pc:grpChg>
        <pc:grpChg chg="add mod">
          <ac:chgData name="Stanley, Isabel" userId="d6b018f4-4d59-4bd7-9ca0-291e7cc7312e" providerId="ADAL" clId="{B912977B-BEEA-4236-961B-6A3215C47227}" dt="2023-02-14T16:56:57.346" v="27677" actId="962"/>
          <ac:grpSpMkLst>
            <pc:docMk/>
            <pc:sldMk cId="0" sldId="294"/>
            <ac:grpSpMk id="32" creationId="{FDB01458-0562-D0D6-4B85-DC006AF179C9}"/>
          </ac:grpSpMkLst>
        </pc:grpChg>
        <pc:grpChg chg="add mod">
          <ac:chgData name="Stanley, Isabel" userId="d6b018f4-4d59-4bd7-9ca0-291e7cc7312e" providerId="ADAL" clId="{B912977B-BEEA-4236-961B-6A3215C47227}" dt="2023-02-14T16:57:02.109" v="27697" actId="962"/>
          <ac:grpSpMkLst>
            <pc:docMk/>
            <pc:sldMk cId="0" sldId="294"/>
            <ac:grpSpMk id="33" creationId="{36D749A6-DF6C-5567-BA16-68F716D2ECC0}"/>
          </ac:grpSpMkLst>
        </pc:grpChg>
        <pc:grpChg chg="add mod">
          <ac:chgData name="Stanley, Isabel" userId="d6b018f4-4d59-4bd7-9ca0-291e7cc7312e" providerId="ADAL" clId="{B912977B-BEEA-4236-961B-6A3215C47227}" dt="2023-02-14T16:57:08.702" v="27707" actId="962"/>
          <ac:grpSpMkLst>
            <pc:docMk/>
            <pc:sldMk cId="0" sldId="294"/>
            <ac:grpSpMk id="34" creationId="{67E5CADB-1EDE-FABA-DB15-2DB7C1341FA2}"/>
          </ac:grpSpMkLst>
        </pc:grpChg>
        <pc:grpChg chg="add mod">
          <ac:chgData name="Stanley, Isabel" userId="d6b018f4-4d59-4bd7-9ca0-291e7cc7312e" providerId="ADAL" clId="{B912977B-BEEA-4236-961B-6A3215C47227}" dt="2023-02-14T16:57:12.420" v="27721" actId="962"/>
          <ac:grpSpMkLst>
            <pc:docMk/>
            <pc:sldMk cId="0" sldId="294"/>
            <ac:grpSpMk id="35" creationId="{E0244B48-8DC8-0316-E866-9FC00A2B20D2}"/>
          </ac:grpSpMkLst>
        </pc:grpChg>
        <pc:grpChg chg="add mod">
          <ac:chgData name="Stanley, Isabel" userId="d6b018f4-4d59-4bd7-9ca0-291e7cc7312e" providerId="ADAL" clId="{B912977B-BEEA-4236-961B-6A3215C47227}" dt="2023-02-14T16:57:16.812" v="27735" actId="962"/>
          <ac:grpSpMkLst>
            <pc:docMk/>
            <pc:sldMk cId="0" sldId="294"/>
            <ac:grpSpMk id="36" creationId="{B4DF1419-57B9-222A-3E6F-7EFCC158A667}"/>
          </ac:grpSpMkLst>
        </pc:grpChg>
        <pc:picChg chg="mod">
          <ac:chgData name="Stanley, Isabel" userId="d6b018f4-4d59-4bd7-9ca0-291e7cc7312e" providerId="ADAL" clId="{B912977B-BEEA-4236-961B-6A3215C47227}" dt="2023-02-14T16:55:01.879" v="27588" actId="1076"/>
          <ac:picMkLst>
            <pc:docMk/>
            <pc:sldMk cId="0" sldId="294"/>
            <ac:picMk id="3" creationId="{00000000-0000-0000-0000-000000000000}"/>
          </ac:picMkLst>
        </pc:picChg>
        <pc:picChg chg="mod">
          <ac:chgData name="Stanley, Isabel" userId="d6b018f4-4d59-4bd7-9ca0-291e7cc7312e" providerId="ADAL" clId="{B912977B-BEEA-4236-961B-6A3215C47227}" dt="2023-02-14T16:55:01.879" v="27588" actId="1076"/>
          <ac:picMkLst>
            <pc:docMk/>
            <pc:sldMk cId="0" sldId="294"/>
            <ac:picMk id="4" creationId="{00000000-0000-0000-0000-000000000000}"/>
          </ac:picMkLst>
        </pc:picChg>
      </pc:sldChg>
      <pc:sldChg chg="modSp mod">
        <pc:chgData name="Stanley, Isabel" userId="d6b018f4-4d59-4bd7-9ca0-291e7cc7312e" providerId="ADAL" clId="{B912977B-BEEA-4236-961B-6A3215C47227}" dt="2023-02-14T15:07:09.864" v="21832" actId="962"/>
        <pc:sldMkLst>
          <pc:docMk/>
          <pc:sldMk cId="0" sldId="295"/>
        </pc:sldMkLst>
        <pc:picChg chg="mod">
          <ac:chgData name="Stanley, Isabel" userId="d6b018f4-4d59-4bd7-9ca0-291e7cc7312e" providerId="ADAL" clId="{B912977B-BEEA-4236-961B-6A3215C47227}" dt="2023-02-14T15:07:09.864" v="21832" actId="962"/>
          <ac:picMkLst>
            <pc:docMk/>
            <pc:sldMk cId="0" sldId="295"/>
            <ac:picMk id="2" creationId="{00000000-0000-0000-0000-000000000000}"/>
          </ac:picMkLst>
        </pc:picChg>
      </pc:sldChg>
      <pc:sldChg chg="addSp modSp mod">
        <pc:chgData name="Stanley, Isabel" userId="d6b018f4-4d59-4bd7-9ca0-291e7cc7312e" providerId="ADAL" clId="{B912977B-BEEA-4236-961B-6A3215C47227}" dt="2023-02-14T17:24:02.279" v="28541" actId="962"/>
        <pc:sldMkLst>
          <pc:docMk/>
          <pc:sldMk cId="0" sldId="296"/>
        </pc:sldMkLst>
        <pc:spChg chg="mod">
          <ac:chgData name="Stanley, Isabel" userId="d6b018f4-4d59-4bd7-9ca0-291e7cc7312e" providerId="ADAL" clId="{B912977B-BEEA-4236-961B-6A3215C47227}" dt="2023-02-14T17:13:34.201" v="28059" actId="164"/>
          <ac:spMkLst>
            <pc:docMk/>
            <pc:sldMk cId="0" sldId="296"/>
            <ac:spMk id="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4:29.644" v="28067" actId="164"/>
          <ac:spMkLst>
            <pc:docMk/>
            <pc:sldMk cId="0" sldId="296"/>
            <ac:spMk id="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7:11.755" v="28079" actId="164"/>
          <ac:spMkLst>
            <pc:docMk/>
            <pc:sldMk cId="0" sldId="296"/>
            <ac:spMk id="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8:09.485" v="28089" actId="164"/>
          <ac:spMkLst>
            <pc:docMk/>
            <pc:sldMk cId="0" sldId="296"/>
            <ac:spMk id="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9:02.808" v="28098" actId="164"/>
          <ac:spMkLst>
            <pc:docMk/>
            <pc:sldMk cId="0" sldId="296"/>
            <ac:spMk id="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9:54.782" v="28107" actId="164"/>
          <ac:spMkLst>
            <pc:docMk/>
            <pc:sldMk cId="0" sldId="296"/>
            <ac:spMk id="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0:37.233" v="28116" actId="164"/>
          <ac:spMkLst>
            <pc:docMk/>
            <pc:sldMk cId="0" sldId="296"/>
            <ac:spMk id="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1:06.518" v="28125" actId="164"/>
          <ac:spMkLst>
            <pc:docMk/>
            <pc:sldMk cId="0" sldId="296"/>
            <ac:spMk id="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1:34.109" v="28134" actId="164"/>
          <ac:spMkLst>
            <pc:docMk/>
            <pc:sldMk cId="0" sldId="296"/>
            <ac:spMk id="1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01.744" v="28143" actId="164"/>
          <ac:spMkLst>
            <pc:docMk/>
            <pc:sldMk cId="0" sldId="296"/>
            <ac:spMk id="1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29.158" v="28152" actId="164"/>
          <ac:spMkLst>
            <pc:docMk/>
            <pc:sldMk cId="0" sldId="296"/>
            <ac:spMk id="1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46.158" v="28159" actId="164"/>
          <ac:spMkLst>
            <pc:docMk/>
            <pc:sldMk cId="0" sldId="296"/>
            <ac:spMk id="1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3:08.437" v="28052" actId="164"/>
          <ac:spMkLst>
            <pc:docMk/>
            <pc:sldMk cId="0" sldId="296"/>
            <ac:spMk id="1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4:29.644" v="28067" actId="164"/>
          <ac:spMkLst>
            <pc:docMk/>
            <pc:sldMk cId="0" sldId="296"/>
            <ac:spMk id="1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7:11.755" v="28079" actId="164"/>
          <ac:spMkLst>
            <pc:docMk/>
            <pc:sldMk cId="0" sldId="296"/>
            <ac:spMk id="1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8:09.485" v="28089" actId="164"/>
          <ac:spMkLst>
            <pc:docMk/>
            <pc:sldMk cId="0" sldId="296"/>
            <ac:spMk id="1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9:02.808" v="28098" actId="164"/>
          <ac:spMkLst>
            <pc:docMk/>
            <pc:sldMk cId="0" sldId="296"/>
            <ac:spMk id="1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9:54.782" v="28107" actId="164"/>
          <ac:spMkLst>
            <pc:docMk/>
            <pc:sldMk cId="0" sldId="296"/>
            <ac:spMk id="1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0:37.233" v="28116" actId="164"/>
          <ac:spMkLst>
            <pc:docMk/>
            <pc:sldMk cId="0" sldId="296"/>
            <ac:spMk id="2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1:06.518" v="28125" actId="164"/>
          <ac:spMkLst>
            <pc:docMk/>
            <pc:sldMk cId="0" sldId="296"/>
            <ac:spMk id="2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1:34.109" v="28134" actId="164"/>
          <ac:spMkLst>
            <pc:docMk/>
            <pc:sldMk cId="0" sldId="296"/>
            <ac:spMk id="2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01.744" v="28143" actId="164"/>
          <ac:spMkLst>
            <pc:docMk/>
            <pc:sldMk cId="0" sldId="296"/>
            <ac:spMk id="2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29.158" v="28152" actId="164"/>
          <ac:spMkLst>
            <pc:docMk/>
            <pc:sldMk cId="0" sldId="296"/>
            <ac:spMk id="2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46.158" v="28159" actId="164"/>
          <ac:spMkLst>
            <pc:docMk/>
            <pc:sldMk cId="0" sldId="296"/>
            <ac:spMk id="2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3:08.437" v="28052" actId="164"/>
          <ac:spMkLst>
            <pc:docMk/>
            <pc:sldMk cId="0" sldId="296"/>
            <ac:spMk id="2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4:29.644" v="28067" actId="164"/>
          <ac:spMkLst>
            <pc:docMk/>
            <pc:sldMk cId="0" sldId="296"/>
            <ac:spMk id="2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7:11.755" v="28079" actId="164"/>
          <ac:spMkLst>
            <pc:docMk/>
            <pc:sldMk cId="0" sldId="296"/>
            <ac:spMk id="2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8:09.485" v="28089" actId="164"/>
          <ac:spMkLst>
            <pc:docMk/>
            <pc:sldMk cId="0" sldId="296"/>
            <ac:spMk id="2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9:02.808" v="28098" actId="164"/>
          <ac:spMkLst>
            <pc:docMk/>
            <pc:sldMk cId="0" sldId="296"/>
            <ac:spMk id="3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9:54.782" v="28107" actId="164"/>
          <ac:spMkLst>
            <pc:docMk/>
            <pc:sldMk cId="0" sldId="296"/>
            <ac:spMk id="3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0:37.233" v="28116" actId="164"/>
          <ac:spMkLst>
            <pc:docMk/>
            <pc:sldMk cId="0" sldId="296"/>
            <ac:spMk id="3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1:06.518" v="28125" actId="164"/>
          <ac:spMkLst>
            <pc:docMk/>
            <pc:sldMk cId="0" sldId="296"/>
            <ac:spMk id="3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1:34.109" v="28134" actId="164"/>
          <ac:spMkLst>
            <pc:docMk/>
            <pc:sldMk cId="0" sldId="296"/>
            <ac:spMk id="3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01.744" v="28143" actId="164"/>
          <ac:spMkLst>
            <pc:docMk/>
            <pc:sldMk cId="0" sldId="296"/>
            <ac:spMk id="3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29.158" v="28152" actId="164"/>
          <ac:spMkLst>
            <pc:docMk/>
            <pc:sldMk cId="0" sldId="296"/>
            <ac:spMk id="3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46.158" v="28159" actId="164"/>
          <ac:spMkLst>
            <pc:docMk/>
            <pc:sldMk cId="0" sldId="296"/>
            <ac:spMk id="3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3:08.437" v="28052" actId="164"/>
          <ac:spMkLst>
            <pc:docMk/>
            <pc:sldMk cId="0" sldId="296"/>
            <ac:spMk id="3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4:29.644" v="28067" actId="164"/>
          <ac:spMkLst>
            <pc:docMk/>
            <pc:sldMk cId="0" sldId="296"/>
            <ac:spMk id="3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7:11.755" v="28079" actId="164"/>
          <ac:spMkLst>
            <pc:docMk/>
            <pc:sldMk cId="0" sldId="296"/>
            <ac:spMk id="4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8:09.485" v="28089" actId="164"/>
          <ac:spMkLst>
            <pc:docMk/>
            <pc:sldMk cId="0" sldId="296"/>
            <ac:spMk id="4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9:02.808" v="28098" actId="164"/>
          <ac:spMkLst>
            <pc:docMk/>
            <pc:sldMk cId="0" sldId="296"/>
            <ac:spMk id="4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9:54.782" v="28107" actId="164"/>
          <ac:spMkLst>
            <pc:docMk/>
            <pc:sldMk cId="0" sldId="296"/>
            <ac:spMk id="4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0:37.233" v="28116" actId="164"/>
          <ac:spMkLst>
            <pc:docMk/>
            <pc:sldMk cId="0" sldId="296"/>
            <ac:spMk id="4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1:06.518" v="28125" actId="164"/>
          <ac:spMkLst>
            <pc:docMk/>
            <pc:sldMk cId="0" sldId="296"/>
            <ac:spMk id="4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1:34.109" v="28134" actId="164"/>
          <ac:spMkLst>
            <pc:docMk/>
            <pc:sldMk cId="0" sldId="296"/>
            <ac:spMk id="4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01.744" v="28143" actId="164"/>
          <ac:spMkLst>
            <pc:docMk/>
            <pc:sldMk cId="0" sldId="296"/>
            <ac:spMk id="4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29.158" v="28152" actId="164"/>
          <ac:spMkLst>
            <pc:docMk/>
            <pc:sldMk cId="0" sldId="296"/>
            <ac:spMk id="4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46.158" v="28159" actId="164"/>
          <ac:spMkLst>
            <pc:docMk/>
            <pc:sldMk cId="0" sldId="296"/>
            <ac:spMk id="4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5:21:06.338" v="24637" actId="962"/>
          <ac:spMkLst>
            <pc:docMk/>
            <pc:sldMk cId="0" sldId="296"/>
            <ac:spMk id="5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3:08.437" v="28052" actId="164"/>
          <ac:spMkLst>
            <pc:docMk/>
            <pc:sldMk cId="0" sldId="296"/>
            <ac:spMk id="5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4:29.644" v="28067" actId="164"/>
          <ac:spMkLst>
            <pc:docMk/>
            <pc:sldMk cId="0" sldId="296"/>
            <ac:spMk id="5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7:11.755" v="28079" actId="164"/>
          <ac:spMkLst>
            <pc:docMk/>
            <pc:sldMk cId="0" sldId="296"/>
            <ac:spMk id="5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8:09.485" v="28089" actId="164"/>
          <ac:spMkLst>
            <pc:docMk/>
            <pc:sldMk cId="0" sldId="296"/>
            <ac:spMk id="5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9:02.808" v="28098" actId="164"/>
          <ac:spMkLst>
            <pc:docMk/>
            <pc:sldMk cId="0" sldId="296"/>
            <ac:spMk id="5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9:54.782" v="28107" actId="164"/>
          <ac:spMkLst>
            <pc:docMk/>
            <pc:sldMk cId="0" sldId="296"/>
            <ac:spMk id="5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0:37.233" v="28116" actId="164"/>
          <ac:spMkLst>
            <pc:docMk/>
            <pc:sldMk cId="0" sldId="296"/>
            <ac:spMk id="5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1:06.518" v="28125" actId="164"/>
          <ac:spMkLst>
            <pc:docMk/>
            <pc:sldMk cId="0" sldId="296"/>
            <ac:spMk id="5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1:34.109" v="28134" actId="164"/>
          <ac:spMkLst>
            <pc:docMk/>
            <pc:sldMk cId="0" sldId="296"/>
            <ac:spMk id="5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01.744" v="28143" actId="164"/>
          <ac:spMkLst>
            <pc:docMk/>
            <pc:sldMk cId="0" sldId="296"/>
            <ac:spMk id="6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29.158" v="28152" actId="164"/>
          <ac:spMkLst>
            <pc:docMk/>
            <pc:sldMk cId="0" sldId="296"/>
            <ac:spMk id="6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46.158" v="28159" actId="164"/>
          <ac:spMkLst>
            <pc:docMk/>
            <pc:sldMk cId="0" sldId="296"/>
            <ac:spMk id="6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3:08.437" v="28052" actId="164"/>
          <ac:spMkLst>
            <pc:docMk/>
            <pc:sldMk cId="0" sldId="296"/>
            <ac:spMk id="6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4:29.644" v="28067" actId="164"/>
          <ac:spMkLst>
            <pc:docMk/>
            <pc:sldMk cId="0" sldId="296"/>
            <ac:spMk id="6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7:11.755" v="28079" actId="164"/>
          <ac:spMkLst>
            <pc:docMk/>
            <pc:sldMk cId="0" sldId="296"/>
            <ac:spMk id="6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8:09.485" v="28089" actId="164"/>
          <ac:spMkLst>
            <pc:docMk/>
            <pc:sldMk cId="0" sldId="296"/>
            <ac:spMk id="6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9:02.808" v="28098" actId="164"/>
          <ac:spMkLst>
            <pc:docMk/>
            <pc:sldMk cId="0" sldId="296"/>
            <ac:spMk id="6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9:54.782" v="28107" actId="164"/>
          <ac:spMkLst>
            <pc:docMk/>
            <pc:sldMk cId="0" sldId="296"/>
            <ac:spMk id="6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0:37.233" v="28116" actId="164"/>
          <ac:spMkLst>
            <pc:docMk/>
            <pc:sldMk cId="0" sldId="296"/>
            <ac:spMk id="6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1:06.518" v="28125" actId="164"/>
          <ac:spMkLst>
            <pc:docMk/>
            <pc:sldMk cId="0" sldId="296"/>
            <ac:spMk id="7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1:34.109" v="28134" actId="164"/>
          <ac:spMkLst>
            <pc:docMk/>
            <pc:sldMk cId="0" sldId="296"/>
            <ac:spMk id="7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01.744" v="28143" actId="164"/>
          <ac:spMkLst>
            <pc:docMk/>
            <pc:sldMk cId="0" sldId="296"/>
            <ac:spMk id="7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29.158" v="28152" actId="164"/>
          <ac:spMkLst>
            <pc:docMk/>
            <pc:sldMk cId="0" sldId="296"/>
            <ac:spMk id="7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46.158" v="28159" actId="164"/>
          <ac:spMkLst>
            <pc:docMk/>
            <pc:sldMk cId="0" sldId="296"/>
            <ac:spMk id="7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3:08.437" v="28052" actId="164"/>
          <ac:spMkLst>
            <pc:docMk/>
            <pc:sldMk cId="0" sldId="296"/>
            <ac:spMk id="7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4:29.644" v="28067" actId="164"/>
          <ac:spMkLst>
            <pc:docMk/>
            <pc:sldMk cId="0" sldId="296"/>
            <ac:spMk id="7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7:11.755" v="28079" actId="164"/>
          <ac:spMkLst>
            <pc:docMk/>
            <pc:sldMk cId="0" sldId="296"/>
            <ac:spMk id="7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8:09.485" v="28089" actId="164"/>
          <ac:spMkLst>
            <pc:docMk/>
            <pc:sldMk cId="0" sldId="296"/>
            <ac:spMk id="7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9:02.808" v="28098" actId="164"/>
          <ac:spMkLst>
            <pc:docMk/>
            <pc:sldMk cId="0" sldId="296"/>
            <ac:spMk id="7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9:54.782" v="28107" actId="164"/>
          <ac:spMkLst>
            <pc:docMk/>
            <pc:sldMk cId="0" sldId="296"/>
            <ac:spMk id="8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0:37.233" v="28116" actId="164"/>
          <ac:spMkLst>
            <pc:docMk/>
            <pc:sldMk cId="0" sldId="296"/>
            <ac:spMk id="8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1:06.518" v="28125" actId="164"/>
          <ac:spMkLst>
            <pc:docMk/>
            <pc:sldMk cId="0" sldId="296"/>
            <ac:spMk id="8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1:34.109" v="28134" actId="164"/>
          <ac:spMkLst>
            <pc:docMk/>
            <pc:sldMk cId="0" sldId="296"/>
            <ac:spMk id="8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01.744" v="28143" actId="164"/>
          <ac:spMkLst>
            <pc:docMk/>
            <pc:sldMk cId="0" sldId="296"/>
            <ac:spMk id="8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29.158" v="28152" actId="164"/>
          <ac:spMkLst>
            <pc:docMk/>
            <pc:sldMk cId="0" sldId="296"/>
            <ac:spMk id="8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46.158" v="28159" actId="164"/>
          <ac:spMkLst>
            <pc:docMk/>
            <pc:sldMk cId="0" sldId="296"/>
            <ac:spMk id="8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3:08.437" v="28052" actId="164"/>
          <ac:spMkLst>
            <pc:docMk/>
            <pc:sldMk cId="0" sldId="296"/>
            <ac:spMk id="8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4:29.644" v="28067" actId="164"/>
          <ac:spMkLst>
            <pc:docMk/>
            <pc:sldMk cId="0" sldId="296"/>
            <ac:spMk id="8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7:11.755" v="28079" actId="164"/>
          <ac:spMkLst>
            <pc:docMk/>
            <pc:sldMk cId="0" sldId="296"/>
            <ac:spMk id="8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8:09.485" v="28089" actId="164"/>
          <ac:spMkLst>
            <pc:docMk/>
            <pc:sldMk cId="0" sldId="296"/>
            <ac:spMk id="9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9:02.808" v="28098" actId="164"/>
          <ac:spMkLst>
            <pc:docMk/>
            <pc:sldMk cId="0" sldId="296"/>
            <ac:spMk id="9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9:54.782" v="28107" actId="164"/>
          <ac:spMkLst>
            <pc:docMk/>
            <pc:sldMk cId="0" sldId="296"/>
            <ac:spMk id="9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0:37.233" v="28116" actId="164"/>
          <ac:spMkLst>
            <pc:docMk/>
            <pc:sldMk cId="0" sldId="296"/>
            <ac:spMk id="9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1:06.518" v="28125" actId="164"/>
          <ac:spMkLst>
            <pc:docMk/>
            <pc:sldMk cId="0" sldId="296"/>
            <ac:spMk id="9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1:34.109" v="28134" actId="164"/>
          <ac:spMkLst>
            <pc:docMk/>
            <pc:sldMk cId="0" sldId="296"/>
            <ac:spMk id="9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01.744" v="28143" actId="164"/>
          <ac:spMkLst>
            <pc:docMk/>
            <pc:sldMk cId="0" sldId="296"/>
            <ac:spMk id="9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29.158" v="28152" actId="164"/>
          <ac:spMkLst>
            <pc:docMk/>
            <pc:sldMk cId="0" sldId="296"/>
            <ac:spMk id="9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46.158" v="28159" actId="164"/>
          <ac:spMkLst>
            <pc:docMk/>
            <pc:sldMk cId="0" sldId="296"/>
            <ac:spMk id="9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3:08.437" v="28052" actId="164"/>
          <ac:spMkLst>
            <pc:docMk/>
            <pc:sldMk cId="0" sldId="296"/>
            <ac:spMk id="9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4:29.644" v="28067" actId="164"/>
          <ac:spMkLst>
            <pc:docMk/>
            <pc:sldMk cId="0" sldId="296"/>
            <ac:spMk id="10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7:11.755" v="28079" actId="164"/>
          <ac:spMkLst>
            <pc:docMk/>
            <pc:sldMk cId="0" sldId="296"/>
            <ac:spMk id="10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8:09.485" v="28089" actId="164"/>
          <ac:spMkLst>
            <pc:docMk/>
            <pc:sldMk cId="0" sldId="296"/>
            <ac:spMk id="10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9:02.808" v="28098" actId="164"/>
          <ac:spMkLst>
            <pc:docMk/>
            <pc:sldMk cId="0" sldId="296"/>
            <ac:spMk id="10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9:54.782" v="28107" actId="164"/>
          <ac:spMkLst>
            <pc:docMk/>
            <pc:sldMk cId="0" sldId="296"/>
            <ac:spMk id="10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0:37.233" v="28116" actId="164"/>
          <ac:spMkLst>
            <pc:docMk/>
            <pc:sldMk cId="0" sldId="296"/>
            <ac:spMk id="10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1:06.518" v="28125" actId="164"/>
          <ac:spMkLst>
            <pc:docMk/>
            <pc:sldMk cId="0" sldId="296"/>
            <ac:spMk id="106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1:34.109" v="28134" actId="164"/>
          <ac:spMkLst>
            <pc:docMk/>
            <pc:sldMk cId="0" sldId="296"/>
            <ac:spMk id="107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01.744" v="28143" actId="164"/>
          <ac:spMkLst>
            <pc:docMk/>
            <pc:sldMk cId="0" sldId="296"/>
            <ac:spMk id="108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29.158" v="28152" actId="164"/>
          <ac:spMkLst>
            <pc:docMk/>
            <pc:sldMk cId="0" sldId="296"/>
            <ac:spMk id="109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22:46.158" v="28159" actId="164"/>
          <ac:spMkLst>
            <pc:docMk/>
            <pc:sldMk cId="0" sldId="296"/>
            <ac:spMk id="110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1:22.090" v="28041" actId="13244"/>
          <ac:spMkLst>
            <pc:docMk/>
            <pc:sldMk cId="0" sldId="296"/>
            <ac:spMk id="111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1:43.490" v="28042" actId="164"/>
          <ac:spMkLst>
            <pc:docMk/>
            <pc:sldMk cId="0" sldId="296"/>
            <ac:spMk id="112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1:43.490" v="28042" actId="164"/>
          <ac:spMkLst>
            <pc:docMk/>
            <pc:sldMk cId="0" sldId="296"/>
            <ac:spMk id="113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1:43.490" v="28042" actId="164"/>
          <ac:spMkLst>
            <pc:docMk/>
            <pc:sldMk cId="0" sldId="296"/>
            <ac:spMk id="114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1:43.490" v="28042" actId="164"/>
          <ac:spMkLst>
            <pc:docMk/>
            <pc:sldMk cId="0" sldId="296"/>
            <ac:spMk id="115" creationId="{00000000-0000-0000-0000-000000000000}"/>
          </ac:spMkLst>
        </pc:spChg>
        <pc:spChg chg="mod">
          <ac:chgData name="Stanley, Isabel" userId="d6b018f4-4d59-4bd7-9ca0-291e7cc7312e" providerId="ADAL" clId="{B912977B-BEEA-4236-961B-6A3215C47227}" dt="2023-02-14T17:11:43.490" v="28042" actId="164"/>
          <ac:spMkLst>
            <pc:docMk/>
            <pc:sldMk cId="0" sldId="296"/>
            <ac:spMk id="116" creationId="{00000000-0000-0000-0000-000000000000}"/>
          </ac:spMkLst>
        </pc:spChg>
        <pc:grpChg chg="add mod">
          <ac:chgData name="Stanley, Isabel" userId="d6b018f4-4d59-4bd7-9ca0-291e7cc7312e" providerId="ADAL" clId="{B912977B-BEEA-4236-961B-6A3215C47227}" dt="2023-02-14T17:22:50.208" v="28165" actId="962"/>
          <ac:grpSpMkLst>
            <pc:docMk/>
            <pc:sldMk cId="0" sldId="296"/>
            <ac:grpSpMk id="117" creationId="{45107B62-09E3-5B16-EA2D-D5A0C643E15E}"/>
          </ac:grpSpMkLst>
        </pc:grpChg>
        <pc:grpChg chg="add mod">
          <ac:chgData name="Stanley, Isabel" userId="d6b018f4-4d59-4bd7-9ca0-291e7cc7312e" providerId="ADAL" clId="{B912977B-BEEA-4236-961B-6A3215C47227}" dt="2023-02-14T17:13:34.201" v="28059" actId="164"/>
          <ac:grpSpMkLst>
            <pc:docMk/>
            <pc:sldMk cId="0" sldId="296"/>
            <ac:grpSpMk id="118" creationId="{D76D9588-1FCC-4CD5-5583-8CDE0A7D4A50}"/>
          </ac:grpSpMkLst>
        </pc:grpChg>
        <pc:grpChg chg="add mod">
          <ac:chgData name="Stanley, Isabel" userId="d6b018f4-4d59-4bd7-9ca0-291e7cc7312e" providerId="ADAL" clId="{B912977B-BEEA-4236-961B-6A3215C47227}" dt="2023-02-14T17:22:56.738" v="28195" actId="962"/>
          <ac:grpSpMkLst>
            <pc:docMk/>
            <pc:sldMk cId="0" sldId="296"/>
            <ac:grpSpMk id="119" creationId="{4A41C539-0519-5F2B-59A2-A6E3EEA34861}"/>
          </ac:grpSpMkLst>
        </pc:grpChg>
        <pc:grpChg chg="add mod">
          <ac:chgData name="Stanley, Isabel" userId="d6b018f4-4d59-4bd7-9ca0-291e7cc7312e" providerId="ADAL" clId="{B912977B-BEEA-4236-961B-6A3215C47227}" dt="2023-02-14T17:23:03.650" v="28233" actId="962"/>
          <ac:grpSpMkLst>
            <pc:docMk/>
            <pc:sldMk cId="0" sldId="296"/>
            <ac:grpSpMk id="120" creationId="{490E973A-D8FD-4DDC-5D8E-2F3F87F98DFF}"/>
          </ac:grpSpMkLst>
        </pc:grpChg>
        <pc:grpChg chg="add mod">
          <ac:chgData name="Stanley, Isabel" userId="d6b018f4-4d59-4bd7-9ca0-291e7cc7312e" providerId="ADAL" clId="{B912977B-BEEA-4236-961B-6A3215C47227}" dt="2023-02-14T17:23:08.500" v="28261" actId="962"/>
          <ac:grpSpMkLst>
            <pc:docMk/>
            <pc:sldMk cId="0" sldId="296"/>
            <ac:grpSpMk id="121" creationId="{EA474815-5EA2-6F73-A5E3-23D45AE35331}"/>
          </ac:grpSpMkLst>
        </pc:grpChg>
        <pc:grpChg chg="add mod">
          <ac:chgData name="Stanley, Isabel" userId="d6b018f4-4d59-4bd7-9ca0-291e7cc7312e" providerId="ADAL" clId="{B912977B-BEEA-4236-961B-6A3215C47227}" dt="2023-02-14T17:23:14.837" v="28285" actId="962"/>
          <ac:grpSpMkLst>
            <pc:docMk/>
            <pc:sldMk cId="0" sldId="296"/>
            <ac:grpSpMk id="122" creationId="{357E26FD-E3CD-CD54-C9E7-B1A9EA6A819D}"/>
          </ac:grpSpMkLst>
        </pc:grpChg>
        <pc:grpChg chg="add mod">
          <ac:chgData name="Stanley, Isabel" userId="d6b018f4-4d59-4bd7-9ca0-291e7cc7312e" providerId="ADAL" clId="{B912977B-BEEA-4236-961B-6A3215C47227}" dt="2023-02-14T17:23:28.004" v="28357" actId="962"/>
          <ac:grpSpMkLst>
            <pc:docMk/>
            <pc:sldMk cId="0" sldId="296"/>
            <ac:grpSpMk id="123" creationId="{28C38535-3AB2-87B6-B2E2-6917A22A67AC}"/>
          </ac:grpSpMkLst>
        </pc:grpChg>
        <pc:grpChg chg="add mod">
          <ac:chgData name="Stanley, Isabel" userId="d6b018f4-4d59-4bd7-9ca0-291e7cc7312e" providerId="ADAL" clId="{B912977B-BEEA-4236-961B-6A3215C47227}" dt="2023-02-14T17:23:21.876" v="28325" actId="962"/>
          <ac:grpSpMkLst>
            <pc:docMk/>
            <pc:sldMk cId="0" sldId="296"/>
            <ac:grpSpMk id="124" creationId="{276B3AA9-553B-8C4C-16BD-1E50516816D1}"/>
          </ac:grpSpMkLst>
        </pc:grpChg>
        <pc:grpChg chg="add mod">
          <ac:chgData name="Stanley, Isabel" userId="d6b018f4-4d59-4bd7-9ca0-291e7cc7312e" providerId="ADAL" clId="{B912977B-BEEA-4236-961B-6A3215C47227}" dt="2023-02-14T17:23:33.587" v="28387" actId="962"/>
          <ac:grpSpMkLst>
            <pc:docMk/>
            <pc:sldMk cId="0" sldId="296"/>
            <ac:grpSpMk id="125" creationId="{1160AF13-E889-070C-B5E0-5385783C360D}"/>
          </ac:grpSpMkLst>
        </pc:grpChg>
        <pc:grpChg chg="add mod">
          <ac:chgData name="Stanley, Isabel" userId="d6b018f4-4d59-4bd7-9ca0-291e7cc7312e" providerId="ADAL" clId="{B912977B-BEEA-4236-961B-6A3215C47227}" dt="2023-02-14T17:23:44.322" v="28447" actId="962"/>
          <ac:grpSpMkLst>
            <pc:docMk/>
            <pc:sldMk cId="0" sldId="296"/>
            <ac:grpSpMk id="126" creationId="{CC9FFA4E-A3E9-F38A-64A4-57BA555B8FB5}"/>
          </ac:grpSpMkLst>
        </pc:grpChg>
        <pc:grpChg chg="add mod">
          <ac:chgData name="Stanley, Isabel" userId="d6b018f4-4d59-4bd7-9ca0-291e7cc7312e" providerId="ADAL" clId="{B912977B-BEEA-4236-961B-6A3215C47227}" dt="2023-02-14T17:23:38.835" v="28421" actId="962"/>
          <ac:grpSpMkLst>
            <pc:docMk/>
            <pc:sldMk cId="0" sldId="296"/>
            <ac:grpSpMk id="127" creationId="{8B471990-A2CF-8D42-B75C-04C6FCD3B0E7}"/>
          </ac:grpSpMkLst>
        </pc:grpChg>
        <pc:grpChg chg="add mod">
          <ac:chgData name="Stanley, Isabel" userId="d6b018f4-4d59-4bd7-9ca0-291e7cc7312e" providerId="ADAL" clId="{B912977B-BEEA-4236-961B-6A3215C47227}" dt="2023-02-14T17:23:50.731" v="28477" actId="962"/>
          <ac:grpSpMkLst>
            <pc:docMk/>
            <pc:sldMk cId="0" sldId="296"/>
            <ac:grpSpMk id="128" creationId="{F80C2228-692E-7A4C-4495-F2F2E9BB89D6}"/>
          </ac:grpSpMkLst>
        </pc:grpChg>
        <pc:grpChg chg="add mod">
          <ac:chgData name="Stanley, Isabel" userId="d6b018f4-4d59-4bd7-9ca0-291e7cc7312e" providerId="ADAL" clId="{B912977B-BEEA-4236-961B-6A3215C47227}" dt="2023-02-14T17:23:56.028" v="28511" actId="962"/>
          <ac:grpSpMkLst>
            <pc:docMk/>
            <pc:sldMk cId="0" sldId="296"/>
            <ac:grpSpMk id="129" creationId="{1707B107-AD08-DF72-B389-DD8AF41C30DE}"/>
          </ac:grpSpMkLst>
        </pc:grpChg>
        <pc:grpChg chg="add mod">
          <ac:chgData name="Stanley, Isabel" userId="d6b018f4-4d59-4bd7-9ca0-291e7cc7312e" providerId="ADAL" clId="{B912977B-BEEA-4236-961B-6A3215C47227}" dt="2023-02-14T17:24:02.279" v="28541" actId="962"/>
          <ac:grpSpMkLst>
            <pc:docMk/>
            <pc:sldMk cId="0" sldId="296"/>
            <ac:grpSpMk id="130" creationId="{8F41C724-7B40-9042-09D2-F4AF8543B964}"/>
          </ac:grpSpMkLst>
        </pc:grpChg>
      </pc:sldChg>
      <pc:sldChg chg="modSp mod">
        <pc:chgData name="Stanley, Isabel" userId="d6b018f4-4d59-4bd7-9ca0-291e7cc7312e" providerId="ADAL" clId="{B912977B-BEEA-4236-961B-6A3215C47227}" dt="2023-02-14T15:08:38.697" v="22542" actId="962"/>
        <pc:sldMkLst>
          <pc:docMk/>
          <pc:sldMk cId="0" sldId="298"/>
        </pc:sldMkLst>
        <pc:picChg chg="mod">
          <ac:chgData name="Stanley, Isabel" userId="d6b018f4-4d59-4bd7-9ca0-291e7cc7312e" providerId="ADAL" clId="{B912977B-BEEA-4236-961B-6A3215C47227}" dt="2023-02-14T15:08:38.697" v="22542" actId="962"/>
          <ac:picMkLst>
            <pc:docMk/>
            <pc:sldMk cId="0" sldId="298"/>
            <ac:picMk id="2" creationId="{00000000-0000-0000-0000-000000000000}"/>
          </ac:picMkLst>
        </pc:picChg>
      </pc:sldChg>
      <pc:sldChg chg="addSp modSp mod">
        <pc:chgData name="Stanley, Isabel" userId="d6b018f4-4d59-4bd7-9ca0-291e7cc7312e" providerId="ADAL" clId="{B912977B-BEEA-4236-961B-6A3215C47227}" dt="2023-02-14T16:45:22.585" v="26946"/>
        <pc:sldMkLst>
          <pc:docMk/>
          <pc:sldMk cId="0" sldId="299"/>
        </pc:sldMkLst>
        <pc:spChg chg="add mod">
          <ac:chgData name="Stanley, Isabel" userId="d6b018f4-4d59-4bd7-9ca0-291e7cc7312e" providerId="ADAL" clId="{B912977B-BEEA-4236-961B-6A3215C47227}" dt="2023-02-14T16:45:22.585" v="26946"/>
          <ac:spMkLst>
            <pc:docMk/>
            <pc:sldMk cId="0" sldId="299"/>
            <ac:spMk id="3" creationId="{21DEA486-0C7B-61D8-6BE8-8C3241E1CBD4}"/>
          </ac:spMkLst>
        </pc:spChg>
        <pc:picChg chg="mod">
          <ac:chgData name="Stanley, Isabel" userId="d6b018f4-4d59-4bd7-9ca0-291e7cc7312e" providerId="ADAL" clId="{B912977B-BEEA-4236-961B-6A3215C47227}" dt="2023-02-14T15:08:03.778" v="22208" actId="962"/>
          <ac:picMkLst>
            <pc:docMk/>
            <pc:sldMk cId="0" sldId="299"/>
            <ac:picMk id="2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50" b="1" i="0">
                <a:solidFill>
                  <a:srgbClr val="44536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50" b="1" i="0">
                <a:solidFill>
                  <a:srgbClr val="44536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50" b="1" i="0">
                <a:solidFill>
                  <a:srgbClr val="44536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50" b="1" i="0">
                <a:solidFill>
                  <a:srgbClr val="44536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60449" y="68960"/>
            <a:ext cx="9071101" cy="690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50" b="1" i="0">
                <a:solidFill>
                  <a:srgbClr val="44536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1468119"/>
            <a:ext cx="10342880" cy="39833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26" Type="http://schemas.openxmlformats.org/officeDocument/2006/relationships/image" Target="../media/image30.png"/><Relationship Id="rId3" Type="http://schemas.openxmlformats.org/officeDocument/2006/relationships/image" Target="../media/image7.png"/><Relationship Id="rId21" Type="http://schemas.openxmlformats.org/officeDocument/2006/relationships/image" Target="../media/image25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5" Type="http://schemas.openxmlformats.org/officeDocument/2006/relationships/image" Target="../media/image29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29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24" Type="http://schemas.openxmlformats.org/officeDocument/2006/relationships/image" Target="../media/image28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23" Type="http://schemas.openxmlformats.org/officeDocument/2006/relationships/image" Target="../media/image27.png"/><Relationship Id="rId28" Type="http://schemas.openxmlformats.org/officeDocument/2006/relationships/image" Target="../media/image32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Relationship Id="rId22" Type="http://schemas.openxmlformats.org/officeDocument/2006/relationships/image" Target="../media/image26.png"/><Relationship Id="rId27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jp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Grey background with ArabTrans logo. In bottom left-hand corner, logos for the European Union, ArabTrans, Seventh Framework Programme and University of Aberdeen.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9889" y="929132"/>
            <a:ext cx="6005195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0" dirty="0">
                <a:solidFill>
                  <a:srgbClr val="3A3838"/>
                </a:solidFill>
                <a:latin typeface="Trebuchet MS"/>
                <a:cs typeface="Trebuchet MS"/>
              </a:rPr>
              <a:t>Arab</a:t>
            </a:r>
            <a:r>
              <a:rPr sz="6600" b="0" spc="-140" dirty="0">
                <a:solidFill>
                  <a:srgbClr val="3A3838"/>
                </a:solidFill>
                <a:latin typeface="Trebuchet MS"/>
                <a:cs typeface="Trebuchet MS"/>
              </a:rPr>
              <a:t> </a:t>
            </a:r>
            <a:r>
              <a:rPr sz="6600" b="0" spc="-725" dirty="0">
                <a:solidFill>
                  <a:srgbClr val="3A3838"/>
                </a:solidFill>
                <a:latin typeface="Trebuchet MS"/>
                <a:cs typeface="Trebuchet MS"/>
              </a:rPr>
              <a:t>T</a:t>
            </a:r>
            <a:r>
              <a:rPr sz="6600" b="0" dirty="0">
                <a:solidFill>
                  <a:srgbClr val="3A3838"/>
                </a:solidFill>
                <a:latin typeface="Trebuchet MS"/>
                <a:cs typeface="Trebuchet MS"/>
              </a:rPr>
              <a:t>r</a:t>
            </a:r>
            <a:r>
              <a:rPr sz="6600" b="0" spc="-5" dirty="0">
                <a:solidFill>
                  <a:srgbClr val="3A3838"/>
                </a:solidFill>
                <a:latin typeface="Trebuchet MS"/>
                <a:cs typeface="Trebuchet MS"/>
              </a:rPr>
              <a:t>an</a:t>
            </a:r>
            <a:r>
              <a:rPr sz="6600" b="0" dirty="0">
                <a:solidFill>
                  <a:srgbClr val="3A3838"/>
                </a:solidFill>
                <a:latin typeface="Trebuchet MS"/>
                <a:cs typeface="Trebuchet MS"/>
              </a:rPr>
              <a:t>s</a:t>
            </a:r>
            <a:r>
              <a:rPr sz="6600" b="0" spc="-5" dirty="0">
                <a:solidFill>
                  <a:srgbClr val="3A3838"/>
                </a:solidFill>
                <a:latin typeface="Trebuchet MS"/>
                <a:cs typeface="Trebuchet MS"/>
              </a:rPr>
              <a:t>i</a:t>
            </a:r>
            <a:r>
              <a:rPr sz="6600" b="0" spc="10" dirty="0">
                <a:solidFill>
                  <a:srgbClr val="3A3838"/>
                </a:solidFill>
                <a:latin typeface="Trebuchet MS"/>
                <a:cs typeface="Trebuchet MS"/>
              </a:rPr>
              <a:t>t</a:t>
            </a:r>
            <a:r>
              <a:rPr sz="6600" b="0" spc="-5" dirty="0">
                <a:solidFill>
                  <a:srgbClr val="3A3838"/>
                </a:solidFill>
                <a:latin typeface="Trebuchet MS"/>
                <a:cs typeface="Trebuchet MS"/>
              </a:rPr>
              <a:t>i</a:t>
            </a:r>
            <a:r>
              <a:rPr sz="6600" b="0" dirty="0">
                <a:solidFill>
                  <a:srgbClr val="3A3838"/>
                </a:solidFill>
                <a:latin typeface="Trebuchet MS"/>
                <a:cs typeface="Trebuchet MS"/>
              </a:rPr>
              <a:t>o</a:t>
            </a:r>
            <a:r>
              <a:rPr sz="6600" b="0" spc="-5" dirty="0">
                <a:solidFill>
                  <a:srgbClr val="3A3838"/>
                </a:solidFill>
                <a:latin typeface="Trebuchet MS"/>
                <a:cs typeface="Trebuchet MS"/>
              </a:rPr>
              <a:t>n</a:t>
            </a:r>
            <a:r>
              <a:rPr sz="6600" b="0" dirty="0">
                <a:solidFill>
                  <a:srgbClr val="3A3838"/>
                </a:solidFill>
                <a:latin typeface="Trebuchet MS"/>
                <a:cs typeface="Trebuchet MS"/>
              </a:rPr>
              <a:t>s</a:t>
            </a:r>
            <a:endParaRPr sz="66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9889" y="2009647"/>
            <a:ext cx="7256145" cy="263144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spc="-335" dirty="0">
                <a:solidFill>
                  <a:srgbClr val="3A3838"/>
                </a:solidFill>
                <a:latin typeface="Trebuchet MS"/>
                <a:cs typeface="Trebuchet MS"/>
              </a:rPr>
              <a:t>Political,</a:t>
            </a:r>
            <a:r>
              <a:rPr sz="2400" spc="-240" dirty="0">
                <a:solidFill>
                  <a:srgbClr val="3A3838"/>
                </a:solidFill>
                <a:latin typeface="Trebuchet MS"/>
                <a:cs typeface="Trebuchet MS"/>
              </a:rPr>
              <a:t> </a:t>
            </a:r>
            <a:r>
              <a:rPr sz="2400" spc="-385" dirty="0">
                <a:solidFill>
                  <a:srgbClr val="3A3838"/>
                </a:solidFill>
                <a:latin typeface="Trebuchet MS"/>
                <a:cs typeface="Trebuchet MS"/>
              </a:rPr>
              <a:t>Economic</a:t>
            </a:r>
            <a:r>
              <a:rPr sz="2400" spc="-245" dirty="0">
                <a:solidFill>
                  <a:srgbClr val="3A3838"/>
                </a:solidFill>
                <a:latin typeface="Trebuchet MS"/>
                <a:cs typeface="Trebuchet MS"/>
              </a:rPr>
              <a:t> </a:t>
            </a:r>
            <a:r>
              <a:rPr sz="2400" spc="-405" dirty="0">
                <a:solidFill>
                  <a:srgbClr val="3A3838"/>
                </a:solidFill>
                <a:latin typeface="Trebuchet MS"/>
                <a:cs typeface="Trebuchet MS"/>
              </a:rPr>
              <a:t>and</a:t>
            </a:r>
            <a:r>
              <a:rPr sz="2400" spc="-254" dirty="0">
                <a:solidFill>
                  <a:srgbClr val="3A3838"/>
                </a:solidFill>
                <a:latin typeface="Trebuchet MS"/>
                <a:cs typeface="Trebuchet MS"/>
              </a:rPr>
              <a:t> </a:t>
            </a:r>
            <a:r>
              <a:rPr sz="2400" spc="-295" dirty="0">
                <a:solidFill>
                  <a:srgbClr val="3A3838"/>
                </a:solidFill>
                <a:latin typeface="Trebuchet MS"/>
                <a:cs typeface="Trebuchet MS"/>
              </a:rPr>
              <a:t>Social</a:t>
            </a:r>
            <a:r>
              <a:rPr sz="2400" spc="-280" dirty="0">
                <a:solidFill>
                  <a:srgbClr val="3A3838"/>
                </a:solidFill>
                <a:latin typeface="Trebuchet MS"/>
                <a:cs typeface="Trebuchet MS"/>
              </a:rPr>
              <a:t> </a:t>
            </a:r>
            <a:r>
              <a:rPr sz="2400" spc="-330" dirty="0">
                <a:solidFill>
                  <a:srgbClr val="3A3838"/>
                </a:solidFill>
                <a:latin typeface="Trebuchet MS"/>
                <a:cs typeface="Trebuchet MS"/>
              </a:rPr>
              <a:t>Transformations</a:t>
            </a:r>
            <a:r>
              <a:rPr sz="2400" spc="-265" dirty="0">
                <a:solidFill>
                  <a:srgbClr val="3A3838"/>
                </a:solidFill>
                <a:latin typeface="Trebuchet MS"/>
                <a:cs typeface="Trebuchet MS"/>
              </a:rPr>
              <a:t> </a:t>
            </a:r>
            <a:r>
              <a:rPr sz="2400" spc="-340" dirty="0">
                <a:solidFill>
                  <a:srgbClr val="3A3838"/>
                </a:solidFill>
                <a:latin typeface="Trebuchet MS"/>
                <a:cs typeface="Trebuchet MS"/>
              </a:rPr>
              <a:t>in</a:t>
            </a:r>
            <a:r>
              <a:rPr sz="2400" spc="-229" dirty="0">
                <a:solidFill>
                  <a:srgbClr val="3A3838"/>
                </a:solidFill>
                <a:latin typeface="Trebuchet MS"/>
                <a:cs typeface="Trebuchet MS"/>
              </a:rPr>
              <a:t> </a:t>
            </a:r>
            <a:r>
              <a:rPr sz="2400" spc="-390" dirty="0">
                <a:solidFill>
                  <a:srgbClr val="3A3838"/>
                </a:solidFill>
                <a:latin typeface="Trebuchet MS"/>
                <a:cs typeface="Trebuchet MS"/>
              </a:rPr>
              <a:t>the</a:t>
            </a:r>
            <a:r>
              <a:rPr sz="2400" spc="-245" dirty="0">
                <a:solidFill>
                  <a:srgbClr val="3A3838"/>
                </a:solidFill>
                <a:latin typeface="Trebuchet MS"/>
                <a:cs typeface="Trebuchet MS"/>
              </a:rPr>
              <a:t> </a:t>
            </a:r>
            <a:r>
              <a:rPr sz="2400" spc="-400" dirty="0">
                <a:solidFill>
                  <a:srgbClr val="3A3838"/>
                </a:solidFill>
                <a:latin typeface="Trebuchet MS"/>
                <a:cs typeface="Trebuchet MS"/>
              </a:rPr>
              <a:t>Middle</a:t>
            </a:r>
            <a:r>
              <a:rPr sz="2400" spc="-220" dirty="0">
                <a:solidFill>
                  <a:srgbClr val="3A3838"/>
                </a:solidFill>
                <a:latin typeface="Trebuchet MS"/>
                <a:cs typeface="Trebuchet MS"/>
              </a:rPr>
              <a:t> </a:t>
            </a:r>
            <a:r>
              <a:rPr sz="2400" spc="-320" dirty="0">
                <a:solidFill>
                  <a:srgbClr val="3A3838"/>
                </a:solidFill>
                <a:latin typeface="Trebuchet MS"/>
                <a:cs typeface="Trebuchet MS"/>
              </a:rPr>
              <a:t>East</a:t>
            </a:r>
            <a:r>
              <a:rPr sz="2400" spc="-245" dirty="0">
                <a:solidFill>
                  <a:srgbClr val="3A3838"/>
                </a:solidFill>
                <a:latin typeface="Trebuchet MS"/>
                <a:cs typeface="Trebuchet MS"/>
              </a:rPr>
              <a:t> </a:t>
            </a:r>
            <a:r>
              <a:rPr sz="2400" spc="-405" dirty="0">
                <a:solidFill>
                  <a:srgbClr val="3A3838"/>
                </a:solidFill>
                <a:latin typeface="Trebuchet MS"/>
                <a:cs typeface="Trebuchet MS"/>
              </a:rPr>
              <a:t>and</a:t>
            </a:r>
            <a:r>
              <a:rPr sz="2400" spc="-240" dirty="0">
                <a:solidFill>
                  <a:srgbClr val="3A3838"/>
                </a:solidFill>
                <a:latin typeface="Trebuchet MS"/>
                <a:cs typeface="Trebuchet MS"/>
              </a:rPr>
              <a:t> </a:t>
            </a:r>
            <a:r>
              <a:rPr sz="2400" spc="-365" dirty="0">
                <a:solidFill>
                  <a:srgbClr val="3A3838"/>
                </a:solidFill>
                <a:latin typeface="Trebuchet MS"/>
                <a:cs typeface="Trebuchet MS"/>
              </a:rPr>
              <a:t>North </a:t>
            </a:r>
            <a:r>
              <a:rPr sz="2400" spc="-330" dirty="0">
                <a:solidFill>
                  <a:srgbClr val="3A3838"/>
                </a:solidFill>
                <a:latin typeface="Trebuchet MS"/>
                <a:cs typeface="Trebuchet MS"/>
              </a:rPr>
              <a:t>Africa</a:t>
            </a:r>
            <a:endParaRPr sz="2400">
              <a:latin typeface="Trebuchet MS"/>
              <a:cs typeface="Trebuchet MS"/>
            </a:endParaRPr>
          </a:p>
          <a:p>
            <a:pPr marL="12700" marR="83820">
              <a:lnSpc>
                <a:spcPct val="99000"/>
              </a:lnSpc>
              <a:spcBef>
                <a:spcPts val="1945"/>
              </a:spcBef>
            </a:pPr>
            <a:r>
              <a:rPr sz="3600" b="1" spc="-805" dirty="0">
                <a:solidFill>
                  <a:srgbClr val="767070"/>
                </a:solidFill>
                <a:latin typeface="Tahoma"/>
                <a:cs typeface="Tahoma"/>
              </a:rPr>
              <a:t>Have</a:t>
            </a:r>
            <a:r>
              <a:rPr sz="3600" b="1" spc="-310" dirty="0">
                <a:solidFill>
                  <a:srgbClr val="767070"/>
                </a:solidFill>
                <a:latin typeface="Tahoma"/>
                <a:cs typeface="Tahoma"/>
              </a:rPr>
              <a:t> </a:t>
            </a:r>
            <a:r>
              <a:rPr sz="3600" b="1" spc="-660" dirty="0">
                <a:solidFill>
                  <a:srgbClr val="767070"/>
                </a:solidFill>
                <a:latin typeface="Tahoma"/>
                <a:cs typeface="Tahoma"/>
              </a:rPr>
              <a:t>Expectations</a:t>
            </a:r>
            <a:r>
              <a:rPr sz="3600" b="1" spc="-290" dirty="0">
                <a:solidFill>
                  <a:srgbClr val="767070"/>
                </a:solidFill>
                <a:latin typeface="Tahoma"/>
                <a:cs typeface="Tahoma"/>
              </a:rPr>
              <a:t> </a:t>
            </a:r>
            <a:r>
              <a:rPr sz="3600" b="1" spc="-770" dirty="0">
                <a:solidFill>
                  <a:srgbClr val="767070"/>
                </a:solidFill>
                <a:latin typeface="Tahoma"/>
                <a:cs typeface="Tahoma"/>
              </a:rPr>
              <a:t>Been</a:t>
            </a:r>
            <a:r>
              <a:rPr sz="3600" b="1" spc="-315" dirty="0">
                <a:solidFill>
                  <a:srgbClr val="767070"/>
                </a:solidFill>
                <a:latin typeface="Tahoma"/>
                <a:cs typeface="Tahoma"/>
              </a:rPr>
              <a:t> </a:t>
            </a:r>
            <a:r>
              <a:rPr sz="3600" b="1" spc="-780" dirty="0">
                <a:solidFill>
                  <a:srgbClr val="767070"/>
                </a:solidFill>
                <a:latin typeface="Tahoma"/>
                <a:cs typeface="Tahoma"/>
              </a:rPr>
              <a:t>Met:</a:t>
            </a:r>
            <a:r>
              <a:rPr sz="3600" b="1" spc="-305" dirty="0">
                <a:solidFill>
                  <a:srgbClr val="767070"/>
                </a:solidFill>
                <a:latin typeface="Tahoma"/>
                <a:cs typeface="Tahoma"/>
              </a:rPr>
              <a:t> </a:t>
            </a:r>
            <a:r>
              <a:rPr sz="3600" b="1" spc="-805" dirty="0">
                <a:solidFill>
                  <a:srgbClr val="767070"/>
                </a:solidFill>
                <a:latin typeface="Tahoma"/>
                <a:cs typeface="Tahoma"/>
              </a:rPr>
              <a:t>The</a:t>
            </a:r>
            <a:r>
              <a:rPr sz="3600" b="1" spc="-305" dirty="0">
                <a:solidFill>
                  <a:srgbClr val="767070"/>
                </a:solidFill>
                <a:latin typeface="Tahoma"/>
                <a:cs typeface="Tahoma"/>
              </a:rPr>
              <a:t> </a:t>
            </a:r>
            <a:r>
              <a:rPr sz="3600" b="1" spc="-680" dirty="0">
                <a:solidFill>
                  <a:srgbClr val="767070"/>
                </a:solidFill>
                <a:latin typeface="Tahoma"/>
                <a:cs typeface="Tahoma"/>
              </a:rPr>
              <a:t>Evaluation</a:t>
            </a:r>
            <a:r>
              <a:rPr sz="3600" b="1" spc="-305" dirty="0">
                <a:solidFill>
                  <a:srgbClr val="767070"/>
                </a:solidFill>
                <a:latin typeface="Tahoma"/>
                <a:cs typeface="Tahoma"/>
              </a:rPr>
              <a:t> </a:t>
            </a:r>
            <a:r>
              <a:rPr sz="3600" b="1" spc="-640" dirty="0">
                <a:solidFill>
                  <a:srgbClr val="767070"/>
                </a:solidFill>
                <a:latin typeface="Tahoma"/>
                <a:cs typeface="Tahoma"/>
              </a:rPr>
              <a:t>of </a:t>
            </a:r>
            <a:r>
              <a:rPr sz="3600" b="1" spc="-605" dirty="0">
                <a:solidFill>
                  <a:srgbClr val="767070"/>
                </a:solidFill>
                <a:latin typeface="Tahoma"/>
                <a:cs typeface="Tahoma"/>
              </a:rPr>
              <a:t>Supporters</a:t>
            </a:r>
            <a:r>
              <a:rPr sz="3600" b="1" spc="-280" dirty="0">
                <a:solidFill>
                  <a:srgbClr val="767070"/>
                </a:solidFill>
                <a:latin typeface="Tahoma"/>
                <a:cs typeface="Tahoma"/>
              </a:rPr>
              <a:t> </a:t>
            </a:r>
            <a:r>
              <a:rPr sz="3600" b="1" spc="-615" dirty="0">
                <a:solidFill>
                  <a:srgbClr val="767070"/>
                </a:solidFill>
                <a:latin typeface="Tahoma"/>
                <a:cs typeface="Tahoma"/>
              </a:rPr>
              <a:t>of</a:t>
            </a:r>
            <a:r>
              <a:rPr sz="3600" b="1" spc="-305" dirty="0">
                <a:solidFill>
                  <a:srgbClr val="767070"/>
                </a:solidFill>
                <a:latin typeface="Tahoma"/>
                <a:cs typeface="Tahoma"/>
              </a:rPr>
              <a:t> </a:t>
            </a:r>
            <a:r>
              <a:rPr sz="3600" b="1" spc="-695" dirty="0">
                <a:solidFill>
                  <a:srgbClr val="767070"/>
                </a:solidFill>
                <a:latin typeface="Tahoma"/>
                <a:cs typeface="Tahoma"/>
              </a:rPr>
              <a:t>the</a:t>
            </a:r>
            <a:r>
              <a:rPr sz="3600" b="1" spc="-315" dirty="0">
                <a:solidFill>
                  <a:srgbClr val="767070"/>
                </a:solidFill>
                <a:latin typeface="Tahoma"/>
                <a:cs typeface="Tahoma"/>
              </a:rPr>
              <a:t> </a:t>
            </a:r>
            <a:r>
              <a:rPr sz="3600" b="1" spc="-660" dirty="0">
                <a:solidFill>
                  <a:srgbClr val="767070"/>
                </a:solidFill>
                <a:latin typeface="Tahoma"/>
                <a:cs typeface="Tahoma"/>
              </a:rPr>
              <a:t>Arab</a:t>
            </a:r>
            <a:r>
              <a:rPr sz="3600" b="1" spc="-295" dirty="0">
                <a:solidFill>
                  <a:srgbClr val="767070"/>
                </a:solidFill>
                <a:latin typeface="Tahoma"/>
                <a:cs typeface="Tahoma"/>
              </a:rPr>
              <a:t> </a:t>
            </a:r>
            <a:r>
              <a:rPr sz="3600" b="1" spc="-595" dirty="0">
                <a:solidFill>
                  <a:srgbClr val="767070"/>
                </a:solidFill>
                <a:latin typeface="Tahoma"/>
                <a:cs typeface="Tahoma"/>
              </a:rPr>
              <a:t>Uprisings</a:t>
            </a:r>
            <a:r>
              <a:rPr sz="3600" b="1" spc="-270" dirty="0">
                <a:solidFill>
                  <a:srgbClr val="767070"/>
                </a:solidFill>
                <a:latin typeface="Tahoma"/>
                <a:cs typeface="Tahoma"/>
              </a:rPr>
              <a:t> </a:t>
            </a:r>
            <a:r>
              <a:rPr sz="3600" b="1" spc="-915" dirty="0">
                <a:solidFill>
                  <a:srgbClr val="767070"/>
                </a:solidFill>
                <a:latin typeface="Tahoma"/>
                <a:cs typeface="Tahoma"/>
              </a:rPr>
              <a:t>In</a:t>
            </a:r>
            <a:r>
              <a:rPr sz="3600" b="1" spc="-305" dirty="0">
                <a:solidFill>
                  <a:srgbClr val="767070"/>
                </a:solidFill>
                <a:latin typeface="Tahoma"/>
                <a:cs typeface="Tahoma"/>
              </a:rPr>
              <a:t> </a:t>
            </a:r>
            <a:r>
              <a:rPr sz="3600" b="1" spc="-885" dirty="0">
                <a:solidFill>
                  <a:srgbClr val="767070"/>
                </a:solidFill>
                <a:latin typeface="Tahoma"/>
                <a:cs typeface="Tahoma"/>
              </a:rPr>
              <a:t>2014</a:t>
            </a:r>
            <a:r>
              <a:rPr sz="3600" b="1" spc="-715" dirty="0">
                <a:solidFill>
                  <a:srgbClr val="767070"/>
                </a:solidFill>
                <a:latin typeface="Tahoma"/>
                <a:cs typeface="Tahoma"/>
              </a:rPr>
              <a:t> </a:t>
            </a:r>
            <a:r>
              <a:rPr sz="3800" i="1" spc="-715" dirty="0">
                <a:solidFill>
                  <a:srgbClr val="767070"/>
                </a:solidFill>
                <a:latin typeface="Trebuchet MS"/>
                <a:cs typeface="Trebuchet MS"/>
              </a:rPr>
              <a:t>Pamela</a:t>
            </a:r>
            <a:r>
              <a:rPr sz="3800" i="1" spc="-445" dirty="0">
                <a:solidFill>
                  <a:srgbClr val="767070"/>
                </a:solidFill>
                <a:latin typeface="Trebuchet MS"/>
                <a:cs typeface="Trebuchet MS"/>
              </a:rPr>
              <a:t> </a:t>
            </a:r>
            <a:r>
              <a:rPr sz="3800" i="1" spc="-745" dirty="0">
                <a:solidFill>
                  <a:srgbClr val="767070"/>
                </a:solidFill>
                <a:latin typeface="Trebuchet MS"/>
                <a:cs typeface="Trebuchet MS"/>
              </a:rPr>
              <a:t>Abbott</a:t>
            </a:r>
            <a:r>
              <a:rPr sz="3800" i="1" spc="-450" dirty="0">
                <a:solidFill>
                  <a:srgbClr val="767070"/>
                </a:solidFill>
                <a:latin typeface="Trebuchet MS"/>
                <a:cs typeface="Trebuchet MS"/>
              </a:rPr>
              <a:t> </a:t>
            </a:r>
            <a:r>
              <a:rPr sz="3800" i="1" spc="-725" dirty="0">
                <a:solidFill>
                  <a:srgbClr val="767070"/>
                </a:solidFill>
                <a:latin typeface="Trebuchet MS"/>
                <a:cs typeface="Trebuchet MS"/>
              </a:rPr>
              <a:t>and</a:t>
            </a:r>
            <a:r>
              <a:rPr sz="3800" i="1" spc="-425" dirty="0">
                <a:solidFill>
                  <a:srgbClr val="767070"/>
                </a:solidFill>
                <a:latin typeface="Trebuchet MS"/>
                <a:cs typeface="Trebuchet MS"/>
              </a:rPr>
              <a:t> </a:t>
            </a:r>
            <a:r>
              <a:rPr sz="3800" i="1" spc="-690" dirty="0">
                <a:solidFill>
                  <a:srgbClr val="767070"/>
                </a:solidFill>
                <a:latin typeface="Trebuchet MS"/>
                <a:cs typeface="Trebuchet MS"/>
              </a:rPr>
              <a:t>Andrea</a:t>
            </a:r>
            <a:r>
              <a:rPr sz="3800" i="1" spc="-425" dirty="0">
                <a:solidFill>
                  <a:srgbClr val="767070"/>
                </a:solidFill>
                <a:latin typeface="Trebuchet MS"/>
                <a:cs typeface="Trebuchet MS"/>
              </a:rPr>
              <a:t> </a:t>
            </a:r>
            <a:r>
              <a:rPr sz="3800" i="1" spc="-760" dirty="0">
                <a:solidFill>
                  <a:srgbClr val="767070"/>
                </a:solidFill>
                <a:latin typeface="Trebuchet MS"/>
                <a:cs typeface="Trebuchet MS"/>
              </a:rPr>
              <a:t>Teti</a:t>
            </a:r>
            <a:endParaRPr sz="3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bject 81"/>
          <p:cNvSpPr txBox="1">
            <a:spLocks noGrp="1"/>
          </p:cNvSpPr>
          <p:nvPr>
            <p:ph type="title"/>
          </p:nvPr>
        </p:nvSpPr>
        <p:spPr>
          <a:xfrm>
            <a:off x="2483611" y="283210"/>
            <a:ext cx="720598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dirty="0">
                <a:solidFill>
                  <a:srgbClr val="404040"/>
                </a:solidFill>
              </a:rPr>
              <a:t>%</a:t>
            </a:r>
            <a:r>
              <a:rPr sz="2200" spc="-75" dirty="0">
                <a:solidFill>
                  <a:srgbClr val="404040"/>
                </a:solidFill>
              </a:rPr>
              <a:t> </a:t>
            </a:r>
            <a:r>
              <a:rPr sz="2200" dirty="0">
                <a:solidFill>
                  <a:srgbClr val="404040"/>
                </a:solidFill>
              </a:rPr>
              <a:t>Supporting</a:t>
            </a:r>
            <a:r>
              <a:rPr sz="2200" spc="-45" dirty="0">
                <a:solidFill>
                  <a:srgbClr val="404040"/>
                </a:solidFill>
              </a:rPr>
              <a:t> </a:t>
            </a:r>
            <a:r>
              <a:rPr sz="2200" dirty="0">
                <a:solidFill>
                  <a:srgbClr val="404040"/>
                </a:solidFill>
              </a:rPr>
              <a:t>by</a:t>
            </a:r>
            <a:r>
              <a:rPr sz="2200" spc="-60" dirty="0">
                <a:solidFill>
                  <a:srgbClr val="404040"/>
                </a:solidFill>
              </a:rPr>
              <a:t> </a:t>
            </a:r>
            <a:r>
              <a:rPr sz="2200" dirty="0">
                <a:solidFill>
                  <a:srgbClr val="404040"/>
                </a:solidFill>
              </a:rPr>
              <a:t>Household</a:t>
            </a:r>
            <a:r>
              <a:rPr sz="2200" spc="-55" dirty="0">
                <a:solidFill>
                  <a:srgbClr val="404040"/>
                </a:solidFill>
              </a:rPr>
              <a:t> </a:t>
            </a:r>
            <a:r>
              <a:rPr sz="2200" dirty="0">
                <a:solidFill>
                  <a:srgbClr val="404040"/>
                </a:solidFill>
              </a:rPr>
              <a:t>Income</a:t>
            </a:r>
            <a:r>
              <a:rPr sz="2200" spc="-60" dirty="0">
                <a:solidFill>
                  <a:srgbClr val="404040"/>
                </a:solidFill>
              </a:rPr>
              <a:t> </a:t>
            </a:r>
            <a:r>
              <a:rPr sz="2200" dirty="0">
                <a:solidFill>
                  <a:srgbClr val="404040"/>
                </a:solidFill>
              </a:rPr>
              <a:t>and</a:t>
            </a:r>
            <a:r>
              <a:rPr sz="2200" spc="-60" dirty="0">
                <a:solidFill>
                  <a:srgbClr val="404040"/>
                </a:solidFill>
              </a:rPr>
              <a:t> </a:t>
            </a:r>
            <a:r>
              <a:rPr sz="2200" dirty="0">
                <a:solidFill>
                  <a:srgbClr val="404040"/>
                </a:solidFill>
              </a:rPr>
              <a:t>Country</a:t>
            </a:r>
            <a:r>
              <a:rPr sz="2200" spc="-45" dirty="0">
                <a:solidFill>
                  <a:srgbClr val="404040"/>
                </a:solidFill>
              </a:rPr>
              <a:t> </a:t>
            </a:r>
            <a:r>
              <a:rPr sz="2200" dirty="0">
                <a:solidFill>
                  <a:srgbClr val="404040"/>
                </a:solidFill>
              </a:rPr>
              <a:t>(21+</a:t>
            </a:r>
            <a:r>
              <a:rPr sz="2200" spc="-65" dirty="0">
                <a:solidFill>
                  <a:srgbClr val="404040"/>
                </a:solidFill>
              </a:rPr>
              <a:t> </a:t>
            </a:r>
            <a:r>
              <a:rPr sz="2200" dirty="0">
                <a:solidFill>
                  <a:srgbClr val="404040"/>
                </a:solidFill>
              </a:rPr>
              <a:t>in</a:t>
            </a:r>
            <a:r>
              <a:rPr sz="2200" spc="-65" dirty="0">
                <a:solidFill>
                  <a:srgbClr val="404040"/>
                </a:solidFill>
              </a:rPr>
              <a:t> </a:t>
            </a:r>
            <a:r>
              <a:rPr sz="2200" spc="-10" dirty="0">
                <a:solidFill>
                  <a:srgbClr val="404040"/>
                </a:solidFill>
              </a:rPr>
              <a:t>2014)</a:t>
            </a:r>
            <a:endParaRPr sz="2200" dirty="0"/>
          </a:p>
        </p:txBody>
      </p:sp>
      <p:grpSp>
        <p:nvGrpSpPr>
          <p:cNvPr id="102" name="Group 101" descr="Key">
            <a:extLst>
              <a:ext uri="{FF2B5EF4-FFF2-40B4-BE49-F238E27FC236}">
                <a16:creationId xmlns:a16="http://schemas.microsoft.com/office/drawing/2014/main" id="{F592D168-D34A-6AF0-CE9A-AC614ED29A42}"/>
              </a:ext>
            </a:extLst>
          </p:cNvPr>
          <p:cNvGrpSpPr/>
          <p:nvPr/>
        </p:nvGrpSpPr>
        <p:grpSpPr>
          <a:xfrm>
            <a:off x="3640835" y="743712"/>
            <a:ext cx="4892040" cy="260985"/>
            <a:chOff x="3640835" y="743712"/>
            <a:chExt cx="4892040" cy="260985"/>
          </a:xfrm>
        </p:grpSpPr>
        <p:grpSp>
          <p:nvGrpSpPr>
            <p:cNvPr id="82" name="object 82" descr="Key. Orange represents 'Struggling', yellow represents 'Inadequate Adequate', green represents 'Adequate' and brown represents 'Comfortable'."/>
            <p:cNvGrpSpPr/>
            <p:nvPr/>
          </p:nvGrpSpPr>
          <p:grpSpPr>
            <a:xfrm>
              <a:off x="3640835" y="743712"/>
              <a:ext cx="4892040" cy="260985"/>
              <a:chOff x="3640835" y="743712"/>
              <a:chExt cx="4892040" cy="260985"/>
            </a:xfrm>
          </p:grpSpPr>
          <p:sp>
            <p:nvSpPr>
              <p:cNvPr id="83" name="object 83"/>
              <p:cNvSpPr/>
              <p:nvPr/>
            </p:nvSpPr>
            <p:spPr>
              <a:xfrm>
                <a:off x="3640835" y="743712"/>
                <a:ext cx="4892040" cy="260985"/>
              </a:xfrm>
              <a:custGeom>
                <a:avLst/>
                <a:gdLst/>
                <a:ahLst/>
                <a:cxnLst/>
                <a:rect l="l" t="t" r="r" b="b"/>
                <a:pathLst>
                  <a:path w="4892040" h="260984">
                    <a:moveTo>
                      <a:pt x="4892040" y="0"/>
                    </a:moveTo>
                    <a:lnTo>
                      <a:pt x="0" y="0"/>
                    </a:lnTo>
                    <a:lnTo>
                      <a:pt x="0" y="260603"/>
                    </a:lnTo>
                    <a:lnTo>
                      <a:pt x="4892040" y="260603"/>
                    </a:lnTo>
                    <a:lnTo>
                      <a:pt x="4892040" y="0"/>
                    </a:lnTo>
                    <a:close/>
                  </a:path>
                </a:pathLst>
              </a:custGeom>
              <a:solidFill>
                <a:srgbClr val="F1F1F1">
                  <a:alpha val="38822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4" name="object 84"/>
              <p:cNvSpPr/>
              <p:nvPr/>
            </p:nvSpPr>
            <p:spPr>
              <a:xfrm>
                <a:off x="3855719" y="832104"/>
                <a:ext cx="83820" cy="83820"/>
              </a:xfrm>
              <a:custGeom>
                <a:avLst/>
                <a:gdLst/>
                <a:ahLst/>
                <a:cxnLst/>
                <a:rect l="l" t="t" r="r" b="b"/>
                <a:pathLst>
                  <a:path w="83820" h="83819">
                    <a:moveTo>
                      <a:pt x="83820" y="0"/>
                    </a:moveTo>
                    <a:lnTo>
                      <a:pt x="0" y="0"/>
                    </a:lnTo>
                    <a:lnTo>
                      <a:pt x="0" y="83820"/>
                    </a:lnTo>
                    <a:lnTo>
                      <a:pt x="83820" y="83820"/>
                    </a:lnTo>
                    <a:lnTo>
                      <a:pt x="83820" y="0"/>
                    </a:lnTo>
                    <a:close/>
                  </a:path>
                </a:pathLst>
              </a:custGeom>
              <a:solidFill>
                <a:srgbClr val="EC7C3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5" name="object 85"/>
              <p:cNvSpPr/>
              <p:nvPr/>
            </p:nvSpPr>
            <p:spPr>
              <a:xfrm>
                <a:off x="3855719" y="832104"/>
                <a:ext cx="83820" cy="83820"/>
              </a:xfrm>
              <a:custGeom>
                <a:avLst/>
                <a:gdLst/>
                <a:ahLst/>
                <a:cxnLst/>
                <a:rect l="l" t="t" r="r" b="b"/>
                <a:pathLst>
                  <a:path w="83820" h="83819">
                    <a:moveTo>
                      <a:pt x="0" y="83820"/>
                    </a:moveTo>
                    <a:lnTo>
                      <a:pt x="83820" y="83820"/>
                    </a:lnTo>
                    <a:lnTo>
                      <a:pt x="83820" y="0"/>
                    </a:lnTo>
                    <a:lnTo>
                      <a:pt x="0" y="0"/>
                    </a:lnTo>
                    <a:lnTo>
                      <a:pt x="0" y="83820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6" name="object 86"/>
              <p:cNvSpPr/>
              <p:nvPr/>
            </p:nvSpPr>
            <p:spPr>
              <a:xfrm>
                <a:off x="4803647" y="832104"/>
                <a:ext cx="83820" cy="83820"/>
              </a:xfrm>
              <a:custGeom>
                <a:avLst/>
                <a:gdLst/>
                <a:ahLst/>
                <a:cxnLst/>
                <a:rect l="l" t="t" r="r" b="b"/>
                <a:pathLst>
                  <a:path w="83820" h="83819">
                    <a:moveTo>
                      <a:pt x="83820" y="0"/>
                    </a:moveTo>
                    <a:lnTo>
                      <a:pt x="0" y="0"/>
                    </a:lnTo>
                    <a:lnTo>
                      <a:pt x="0" y="83820"/>
                    </a:lnTo>
                    <a:lnTo>
                      <a:pt x="83820" y="83820"/>
                    </a:lnTo>
                    <a:lnTo>
                      <a:pt x="83820" y="0"/>
                    </a:lnTo>
                    <a:close/>
                  </a:path>
                </a:pathLst>
              </a:custGeom>
              <a:solidFill>
                <a:srgbClr val="FFC00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7" name="object 87"/>
              <p:cNvSpPr/>
              <p:nvPr/>
            </p:nvSpPr>
            <p:spPr>
              <a:xfrm>
                <a:off x="4803647" y="832104"/>
                <a:ext cx="83820" cy="83820"/>
              </a:xfrm>
              <a:custGeom>
                <a:avLst/>
                <a:gdLst/>
                <a:ahLst/>
                <a:cxnLst/>
                <a:rect l="l" t="t" r="r" b="b"/>
                <a:pathLst>
                  <a:path w="83820" h="83819">
                    <a:moveTo>
                      <a:pt x="0" y="83820"/>
                    </a:moveTo>
                    <a:lnTo>
                      <a:pt x="83820" y="83820"/>
                    </a:lnTo>
                    <a:lnTo>
                      <a:pt x="83820" y="0"/>
                    </a:lnTo>
                    <a:lnTo>
                      <a:pt x="0" y="0"/>
                    </a:lnTo>
                    <a:lnTo>
                      <a:pt x="0" y="83820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8" name="object 88"/>
              <p:cNvSpPr/>
              <p:nvPr/>
            </p:nvSpPr>
            <p:spPr>
              <a:xfrm>
                <a:off x="6510527" y="832104"/>
                <a:ext cx="83820" cy="83820"/>
              </a:xfrm>
              <a:custGeom>
                <a:avLst/>
                <a:gdLst/>
                <a:ahLst/>
                <a:cxnLst/>
                <a:rect l="l" t="t" r="r" b="b"/>
                <a:pathLst>
                  <a:path w="83820" h="83819">
                    <a:moveTo>
                      <a:pt x="83820" y="0"/>
                    </a:moveTo>
                    <a:lnTo>
                      <a:pt x="0" y="0"/>
                    </a:lnTo>
                    <a:lnTo>
                      <a:pt x="0" y="83820"/>
                    </a:lnTo>
                    <a:lnTo>
                      <a:pt x="83820" y="83820"/>
                    </a:lnTo>
                    <a:lnTo>
                      <a:pt x="83820" y="0"/>
                    </a:lnTo>
                    <a:close/>
                  </a:path>
                </a:pathLst>
              </a:custGeom>
              <a:solidFill>
                <a:srgbClr val="6FAC46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9" name="object 89"/>
              <p:cNvSpPr/>
              <p:nvPr/>
            </p:nvSpPr>
            <p:spPr>
              <a:xfrm>
                <a:off x="6510527" y="832104"/>
                <a:ext cx="83820" cy="83820"/>
              </a:xfrm>
              <a:custGeom>
                <a:avLst/>
                <a:gdLst/>
                <a:ahLst/>
                <a:cxnLst/>
                <a:rect l="l" t="t" r="r" b="b"/>
                <a:pathLst>
                  <a:path w="83820" h="83819">
                    <a:moveTo>
                      <a:pt x="0" y="83820"/>
                    </a:moveTo>
                    <a:lnTo>
                      <a:pt x="83820" y="83820"/>
                    </a:lnTo>
                    <a:lnTo>
                      <a:pt x="83820" y="0"/>
                    </a:lnTo>
                    <a:lnTo>
                      <a:pt x="0" y="0"/>
                    </a:lnTo>
                    <a:lnTo>
                      <a:pt x="0" y="83820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0" name="object 90"/>
              <p:cNvSpPr/>
              <p:nvPr/>
            </p:nvSpPr>
            <p:spPr>
              <a:xfrm>
                <a:off x="7478267" y="832104"/>
                <a:ext cx="82550" cy="83820"/>
              </a:xfrm>
              <a:custGeom>
                <a:avLst/>
                <a:gdLst/>
                <a:ahLst/>
                <a:cxnLst/>
                <a:rect l="l" t="t" r="r" b="b"/>
                <a:pathLst>
                  <a:path w="82550" h="83819">
                    <a:moveTo>
                      <a:pt x="82296" y="0"/>
                    </a:moveTo>
                    <a:lnTo>
                      <a:pt x="0" y="0"/>
                    </a:lnTo>
                    <a:lnTo>
                      <a:pt x="0" y="83820"/>
                    </a:lnTo>
                    <a:lnTo>
                      <a:pt x="82296" y="83820"/>
                    </a:lnTo>
                    <a:lnTo>
                      <a:pt x="82296" y="0"/>
                    </a:lnTo>
                    <a:close/>
                  </a:path>
                </a:pathLst>
              </a:custGeom>
              <a:solidFill>
                <a:srgbClr val="9E470D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1" name="object 91"/>
              <p:cNvSpPr/>
              <p:nvPr/>
            </p:nvSpPr>
            <p:spPr>
              <a:xfrm>
                <a:off x="7478267" y="832104"/>
                <a:ext cx="82550" cy="83820"/>
              </a:xfrm>
              <a:custGeom>
                <a:avLst/>
                <a:gdLst/>
                <a:ahLst/>
                <a:cxnLst/>
                <a:rect l="l" t="t" r="r" b="b"/>
                <a:pathLst>
                  <a:path w="82550" h="83819">
                    <a:moveTo>
                      <a:pt x="0" y="83820"/>
                    </a:moveTo>
                    <a:lnTo>
                      <a:pt x="82296" y="83820"/>
                    </a:lnTo>
                    <a:lnTo>
                      <a:pt x="82296" y="0"/>
                    </a:lnTo>
                    <a:lnTo>
                      <a:pt x="0" y="0"/>
                    </a:lnTo>
                    <a:lnTo>
                      <a:pt x="0" y="83820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92" name="object 92"/>
            <p:cNvSpPr txBox="1"/>
            <p:nvPr/>
          </p:nvSpPr>
          <p:spPr>
            <a:xfrm>
              <a:off x="3640835" y="743712"/>
              <a:ext cx="4892040" cy="260985"/>
            </a:xfrm>
            <a:prstGeom prst="rect">
              <a:avLst/>
            </a:prstGeom>
          </p:spPr>
          <p:txBody>
            <a:bodyPr vert="horz" wrap="square" lIns="0" tIns="21590" rIns="0" bIns="0" rtlCol="0">
              <a:spAutoFit/>
            </a:bodyPr>
            <a:lstStyle/>
            <a:p>
              <a:pPr marL="335280">
                <a:lnSpc>
                  <a:spcPct val="100000"/>
                </a:lnSpc>
                <a:spcBef>
                  <a:spcPts val="170"/>
                </a:spcBef>
                <a:tabLst>
                  <a:tab pos="1283970" algn="l"/>
                  <a:tab pos="2990850" algn="l"/>
                  <a:tab pos="3957954" algn="l"/>
                </a:tabLst>
              </a:pPr>
              <a:r>
                <a:rPr sz="1200" spc="-10" dirty="0">
                  <a:solidFill>
                    <a:srgbClr val="404040"/>
                  </a:solidFill>
                  <a:latin typeface="Calibri"/>
                  <a:cs typeface="Calibri"/>
                </a:rPr>
                <a:t>Struggling</a:t>
              </a:r>
              <a:r>
                <a:rPr sz="1200" dirty="0">
                  <a:solidFill>
                    <a:srgbClr val="404040"/>
                  </a:solidFill>
                  <a:latin typeface="Calibri"/>
                  <a:cs typeface="Calibri"/>
                </a:rPr>
                <a:t>	Inadequate</a:t>
              </a:r>
              <a:r>
                <a:rPr sz="1200" spc="-35" dirty="0">
                  <a:solidFill>
                    <a:srgbClr val="404040"/>
                  </a:solidFill>
                  <a:latin typeface="Calibri"/>
                  <a:cs typeface="Calibri"/>
                </a:rPr>
                <a:t> </a:t>
              </a:r>
              <a:r>
                <a:rPr sz="1200" spc="-10" dirty="0">
                  <a:solidFill>
                    <a:srgbClr val="404040"/>
                  </a:solidFill>
                  <a:latin typeface="Calibri"/>
                  <a:cs typeface="Calibri"/>
                </a:rPr>
                <a:t>Adequate</a:t>
              </a:r>
              <a:r>
                <a:rPr sz="1200" dirty="0">
                  <a:solidFill>
                    <a:srgbClr val="404040"/>
                  </a:solidFill>
                  <a:latin typeface="Calibri"/>
                  <a:cs typeface="Calibri"/>
                </a:rPr>
                <a:t>	</a:t>
              </a:r>
              <a:r>
                <a:rPr sz="1200" spc="-10" dirty="0">
                  <a:solidFill>
                    <a:srgbClr val="404040"/>
                  </a:solidFill>
                  <a:latin typeface="Calibri"/>
                  <a:cs typeface="Calibri"/>
                </a:rPr>
                <a:t>Adequate</a:t>
              </a:r>
              <a:r>
                <a:rPr sz="1200" dirty="0">
                  <a:solidFill>
                    <a:srgbClr val="404040"/>
                  </a:solidFill>
                  <a:latin typeface="Calibri"/>
                  <a:cs typeface="Calibri"/>
                </a:rPr>
                <a:t>	</a:t>
              </a:r>
              <a:r>
                <a:rPr sz="1200" spc="-10" dirty="0">
                  <a:solidFill>
                    <a:srgbClr val="404040"/>
                  </a:solidFill>
                  <a:latin typeface="Calibri"/>
                  <a:cs typeface="Calibri"/>
                </a:rPr>
                <a:t>Comfortable</a:t>
              </a:r>
              <a:endParaRPr sz="1200">
                <a:latin typeface="Calibri"/>
                <a:cs typeface="Calibri"/>
              </a:endParaRPr>
            </a:p>
          </p:txBody>
        </p:sp>
      </p:grpSp>
      <p:grpSp>
        <p:nvGrpSpPr>
          <p:cNvPr id="2" name="object 2" descr="Bar chart plotting the % supporting by household income and country."/>
          <p:cNvGrpSpPr/>
          <p:nvPr/>
        </p:nvGrpSpPr>
        <p:grpSpPr>
          <a:xfrm>
            <a:off x="400812" y="1131494"/>
            <a:ext cx="11408664" cy="4659190"/>
            <a:chOff x="472332" y="1182935"/>
            <a:chExt cx="11408664" cy="4659190"/>
          </a:xfrm>
        </p:grpSpPr>
        <p:pic>
          <p:nvPicPr>
            <p:cNvPr id="3" name="object 3"/>
            <p:cNvPicPr/>
            <p:nvPr/>
          </p:nvPicPr>
          <p:blipFill rotWithShape="1">
            <a:blip r:embed="rId2" cstate="print"/>
            <a:srcRect t="16675"/>
            <a:stretch/>
          </p:blipFill>
          <p:spPr>
            <a:xfrm>
              <a:off x="472332" y="1182935"/>
              <a:ext cx="11408664" cy="465919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652272" y="4495800"/>
              <a:ext cx="399415" cy="944880"/>
            </a:xfrm>
            <a:custGeom>
              <a:avLst/>
              <a:gdLst/>
              <a:ahLst/>
              <a:cxnLst/>
              <a:rect l="l" t="t" r="r" b="b"/>
              <a:pathLst>
                <a:path w="399415" h="944879">
                  <a:moveTo>
                    <a:pt x="399288" y="0"/>
                  </a:moveTo>
                  <a:lnTo>
                    <a:pt x="0" y="0"/>
                  </a:lnTo>
                  <a:lnTo>
                    <a:pt x="0" y="944880"/>
                  </a:lnTo>
                  <a:lnTo>
                    <a:pt x="399288" y="944880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EC7C30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52272" y="4495800"/>
              <a:ext cx="399415" cy="944880"/>
            </a:xfrm>
            <a:custGeom>
              <a:avLst/>
              <a:gdLst/>
              <a:ahLst/>
              <a:cxnLst/>
              <a:rect l="l" t="t" r="r" b="b"/>
              <a:pathLst>
                <a:path w="399415" h="944879">
                  <a:moveTo>
                    <a:pt x="0" y="944880"/>
                  </a:moveTo>
                  <a:lnTo>
                    <a:pt x="399288" y="944880"/>
                  </a:lnTo>
                  <a:lnTo>
                    <a:pt x="399288" y="0"/>
                  </a:lnTo>
                  <a:lnTo>
                    <a:pt x="0" y="0"/>
                  </a:lnTo>
                  <a:lnTo>
                    <a:pt x="0" y="94488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506979" y="4619244"/>
              <a:ext cx="399415" cy="821690"/>
            </a:xfrm>
            <a:custGeom>
              <a:avLst/>
              <a:gdLst/>
              <a:ahLst/>
              <a:cxnLst/>
              <a:rect l="l" t="t" r="r" b="b"/>
              <a:pathLst>
                <a:path w="399414" h="821689">
                  <a:moveTo>
                    <a:pt x="399288" y="0"/>
                  </a:moveTo>
                  <a:lnTo>
                    <a:pt x="0" y="0"/>
                  </a:lnTo>
                  <a:lnTo>
                    <a:pt x="0" y="821435"/>
                  </a:lnTo>
                  <a:lnTo>
                    <a:pt x="399288" y="821435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EC7C30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506979" y="4619244"/>
              <a:ext cx="399415" cy="821690"/>
            </a:xfrm>
            <a:custGeom>
              <a:avLst/>
              <a:gdLst/>
              <a:ahLst/>
              <a:cxnLst/>
              <a:rect l="l" t="t" r="r" b="b"/>
              <a:pathLst>
                <a:path w="399414" h="821689">
                  <a:moveTo>
                    <a:pt x="0" y="821435"/>
                  </a:moveTo>
                  <a:lnTo>
                    <a:pt x="399288" y="821435"/>
                  </a:lnTo>
                  <a:lnTo>
                    <a:pt x="399288" y="0"/>
                  </a:lnTo>
                  <a:lnTo>
                    <a:pt x="0" y="0"/>
                  </a:lnTo>
                  <a:lnTo>
                    <a:pt x="0" y="821435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361688" y="4762500"/>
              <a:ext cx="399415" cy="678180"/>
            </a:xfrm>
            <a:custGeom>
              <a:avLst/>
              <a:gdLst/>
              <a:ahLst/>
              <a:cxnLst/>
              <a:rect l="l" t="t" r="r" b="b"/>
              <a:pathLst>
                <a:path w="399414" h="678179">
                  <a:moveTo>
                    <a:pt x="399288" y="0"/>
                  </a:moveTo>
                  <a:lnTo>
                    <a:pt x="0" y="0"/>
                  </a:lnTo>
                  <a:lnTo>
                    <a:pt x="0" y="678180"/>
                  </a:lnTo>
                  <a:lnTo>
                    <a:pt x="399288" y="678180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EC7C30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361688" y="4762500"/>
              <a:ext cx="399415" cy="678180"/>
            </a:xfrm>
            <a:custGeom>
              <a:avLst/>
              <a:gdLst/>
              <a:ahLst/>
              <a:cxnLst/>
              <a:rect l="l" t="t" r="r" b="b"/>
              <a:pathLst>
                <a:path w="399414" h="678179">
                  <a:moveTo>
                    <a:pt x="0" y="678180"/>
                  </a:moveTo>
                  <a:lnTo>
                    <a:pt x="399288" y="678180"/>
                  </a:lnTo>
                  <a:lnTo>
                    <a:pt x="399288" y="0"/>
                  </a:lnTo>
                  <a:lnTo>
                    <a:pt x="0" y="0"/>
                  </a:lnTo>
                  <a:lnTo>
                    <a:pt x="0" y="67818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216395" y="2772155"/>
              <a:ext cx="399415" cy="2668905"/>
            </a:xfrm>
            <a:custGeom>
              <a:avLst/>
              <a:gdLst/>
              <a:ahLst/>
              <a:cxnLst/>
              <a:rect l="l" t="t" r="r" b="b"/>
              <a:pathLst>
                <a:path w="399415" h="2668904">
                  <a:moveTo>
                    <a:pt x="399288" y="0"/>
                  </a:moveTo>
                  <a:lnTo>
                    <a:pt x="0" y="0"/>
                  </a:lnTo>
                  <a:lnTo>
                    <a:pt x="0" y="2668524"/>
                  </a:lnTo>
                  <a:lnTo>
                    <a:pt x="399288" y="2668524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EC7C30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216395" y="2772155"/>
              <a:ext cx="399415" cy="2668905"/>
            </a:xfrm>
            <a:custGeom>
              <a:avLst/>
              <a:gdLst/>
              <a:ahLst/>
              <a:cxnLst/>
              <a:rect l="l" t="t" r="r" b="b"/>
              <a:pathLst>
                <a:path w="399415" h="2668904">
                  <a:moveTo>
                    <a:pt x="0" y="2668524"/>
                  </a:moveTo>
                  <a:lnTo>
                    <a:pt x="399288" y="2668524"/>
                  </a:lnTo>
                  <a:lnTo>
                    <a:pt x="399288" y="0"/>
                  </a:lnTo>
                  <a:lnTo>
                    <a:pt x="0" y="0"/>
                  </a:lnTo>
                  <a:lnTo>
                    <a:pt x="0" y="2668524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071104" y="3726180"/>
              <a:ext cx="399415" cy="1714500"/>
            </a:xfrm>
            <a:custGeom>
              <a:avLst/>
              <a:gdLst/>
              <a:ahLst/>
              <a:cxnLst/>
              <a:rect l="l" t="t" r="r" b="b"/>
              <a:pathLst>
                <a:path w="399415" h="1714500">
                  <a:moveTo>
                    <a:pt x="399288" y="0"/>
                  </a:moveTo>
                  <a:lnTo>
                    <a:pt x="0" y="0"/>
                  </a:lnTo>
                  <a:lnTo>
                    <a:pt x="0" y="1714500"/>
                  </a:lnTo>
                  <a:lnTo>
                    <a:pt x="399288" y="1714500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EC7C30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071104" y="3726180"/>
              <a:ext cx="399415" cy="1714500"/>
            </a:xfrm>
            <a:custGeom>
              <a:avLst/>
              <a:gdLst/>
              <a:ahLst/>
              <a:cxnLst/>
              <a:rect l="l" t="t" r="r" b="b"/>
              <a:pathLst>
                <a:path w="399415" h="1714500">
                  <a:moveTo>
                    <a:pt x="0" y="1714500"/>
                  </a:moveTo>
                  <a:lnTo>
                    <a:pt x="399288" y="1714500"/>
                  </a:lnTo>
                  <a:lnTo>
                    <a:pt x="399288" y="0"/>
                  </a:lnTo>
                  <a:lnTo>
                    <a:pt x="0" y="0"/>
                  </a:lnTo>
                  <a:lnTo>
                    <a:pt x="0" y="1714500"/>
                  </a:lnTo>
                  <a:close/>
                </a:path>
              </a:pathLst>
            </a:custGeom>
            <a:ln w="914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925812" y="3764280"/>
              <a:ext cx="399415" cy="1676400"/>
            </a:xfrm>
            <a:custGeom>
              <a:avLst/>
              <a:gdLst/>
              <a:ahLst/>
              <a:cxnLst/>
              <a:rect l="l" t="t" r="r" b="b"/>
              <a:pathLst>
                <a:path w="399415" h="1676400">
                  <a:moveTo>
                    <a:pt x="399288" y="0"/>
                  </a:moveTo>
                  <a:lnTo>
                    <a:pt x="0" y="0"/>
                  </a:lnTo>
                  <a:lnTo>
                    <a:pt x="0" y="1676400"/>
                  </a:lnTo>
                  <a:lnTo>
                    <a:pt x="399288" y="1676400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EC7C30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925812" y="3764280"/>
              <a:ext cx="399415" cy="1676400"/>
            </a:xfrm>
            <a:custGeom>
              <a:avLst/>
              <a:gdLst/>
              <a:ahLst/>
              <a:cxnLst/>
              <a:rect l="l" t="t" r="r" b="b"/>
              <a:pathLst>
                <a:path w="399415" h="1676400">
                  <a:moveTo>
                    <a:pt x="0" y="1676400"/>
                  </a:moveTo>
                  <a:lnTo>
                    <a:pt x="399288" y="1676400"/>
                  </a:lnTo>
                  <a:lnTo>
                    <a:pt x="399288" y="0"/>
                  </a:lnTo>
                  <a:lnTo>
                    <a:pt x="0" y="0"/>
                  </a:lnTo>
                  <a:lnTo>
                    <a:pt x="0" y="167640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560" y="3907536"/>
              <a:ext cx="398145" cy="1533525"/>
            </a:xfrm>
            <a:custGeom>
              <a:avLst/>
              <a:gdLst/>
              <a:ahLst/>
              <a:cxnLst/>
              <a:rect l="l" t="t" r="r" b="b"/>
              <a:pathLst>
                <a:path w="398144" h="1533525">
                  <a:moveTo>
                    <a:pt x="397764" y="0"/>
                  </a:moveTo>
                  <a:lnTo>
                    <a:pt x="0" y="0"/>
                  </a:lnTo>
                  <a:lnTo>
                    <a:pt x="0" y="1533144"/>
                  </a:lnTo>
                  <a:lnTo>
                    <a:pt x="397764" y="1533144"/>
                  </a:lnTo>
                  <a:lnTo>
                    <a:pt x="397764" y="0"/>
                  </a:lnTo>
                  <a:close/>
                </a:path>
              </a:pathLst>
            </a:custGeom>
            <a:solidFill>
              <a:srgbClr val="FFC000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051560" y="3907536"/>
              <a:ext cx="398145" cy="1533525"/>
            </a:xfrm>
            <a:custGeom>
              <a:avLst/>
              <a:gdLst/>
              <a:ahLst/>
              <a:cxnLst/>
              <a:rect l="l" t="t" r="r" b="b"/>
              <a:pathLst>
                <a:path w="398144" h="1533525">
                  <a:moveTo>
                    <a:pt x="0" y="1533144"/>
                  </a:moveTo>
                  <a:lnTo>
                    <a:pt x="397764" y="1533144"/>
                  </a:lnTo>
                  <a:lnTo>
                    <a:pt x="397764" y="0"/>
                  </a:lnTo>
                  <a:lnTo>
                    <a:pt x="0" y="0"/>
                  </a:lnTo>
                  <a:lnTo>
                    <a:pt x="0" y="1533144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906268" y="4829556"/>
              <a:ext cx="399415" cy="611505"/>
            </a:xfrm>
            <a:custGeom>
              <a:avLst/>
              <a:gdLst/>
              <a:ahLst/>
              <a:cxnLst/>
              <a:rect l="l" t="t" r="r" b="b"/>
              <a:pathLst>
                <a:path w="399414" h="611504">
                  <a:moveTo>
                    <a:pt x="399288" y="0"/>
                  </a:moveTo>
                  <a:lnTo>
                    <a:pt x="0" y="0"/>
                  </a:lnTo>
                  <a:lnTo>
                    <a:pt x="0" y="611124"/>
                  </a:lnTo>
                  <a:lnTo>
                    <a:pt x="399288" y="611124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FFC000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906268" y="4829556"/>
              <a:ext cx="399415" cy="611505"/>
            </a:xfrm>
            <a:custGeom>
              <a:avLst/>
              <a:gdLst/>
              <a:ahLst/>
              <a:cxnLst/>
              <a:rect l="l" t="t" r="r" b="b"/>
              <a:pathLst>
                <a:path w="399414" h="611504">
                  <a:moveTo>
                    <a:pt x="0" y="611124"/>
                  </a:moveTo>
                  <a:lnTo>
                    <a:pt x="399288" y="611124"/>
                  </a:lnTo>
                  <a:lnTo>
                    <a:pt x="399288" y="0"/>
                  </a:lnTo>
                  <a:lnTo>
                    <a:pt x="0" y="0"/>
                  </a:lnTo>
                  <a:lnTo>
                    <a:pt x="0" y="611124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760976" y="4724400"/>
              <a:ext cx="399415" cy="716280"/>
            </a:xfrm>
            <a:custGeom>
              <a:avLst/>
              <a:gdLst/>
              <a:ahLst/>
              <a:cxnLst/>
              <a:rect l="l" t="t" r="r" b="b"/>
              <a:pathLst>
                <a:path w="399414" h="716279">
                  <a:moveTo>
                    <a:pt x="399288" y="0"/>
                  </a:moveTo>
                  <a:lnTo>
                    <a:pt x="0" y="0"/>
                  </a:lnTo>
                  <a:lnTo>
                    <a:pt x="0" y="716280"/>
                  </a:lnTo>
                  <a:lnTo>
                    <a:pt x="399288" y="716280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FFC000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760976" y="4724400"/>
              <a:ext cx="399415" cy="716280"/>
            </a:xfrm>
            <a:custGeom>
              <a:avLst/>
              <a:gdLst/>
              <a:ahLst/>
              <a:cxnLst/>
              <a:rect l="l" t="t" r="r" b="b"/>
              <a:pathLst>
                <a:path w="399414" h="716279">
                  <a:moveTo>
                    <a:pt x="0" y="716280"/>
                  </a:moveTo>
                  <a:lnTo>
                    <a:pt x="399288" y="716280"/>
                  </a:lnTo>
                  <a:lnTo>
                    <a:pt x="399288" y="0"/>
                  </a:lnTo>
                  <a:lnTo>
                    <a:pt x="0" y="0"/>
                  </a:lnTo>
                  <a:lnTo>
                    <a:pt x="0" y="71628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615683" y="2351531"/>
              <a:ext cx="399415" cy="3089275"/>
            </a:xfrm>
            <a:custGeom>
              <a:avLst/>
              <a:gdLst/>
              <a:ahLst/>
              <a:cxnLst/>
              <a:rect l="l" t="t" r="r" b="b"/>
              <a:pathLst>
                <a:path w="399415" h="3089275">
                  <a:moveTo>
                    <a:pt x="399288" y="0"/>
                  </a:moveTo>
                  <a:lnTo>
                    <a:pt x="0" y="0"/>
                  </a:lnTo>
                  <a:lnTo>
                    <a:pt x="0" y="3089148"/>
                  </a:lnTo>
                  <a:lnTo>
                    <a:pt x="399288" y="3089148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FFC000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615683" y="2351531"/>
              <a:ext cx="399415" cy="3089275"/>
            </a:xfrm>
            <a:custGeom>
              <a:avLst/>
              <a:gdLst/>
              <a:ahLst/>
              <a:cxnLst/>
              <a:rect l="l" t="t" r="r" b="b"/>
              <a:pathLst>
                <a:path w="399415" h="3089275">
                  <a:moveTo>
                    <a:pt x="0" y="3089148"/>
                  </a:moveTo>
                  <a:lnTo>
                    <a:pt x="399288" y="3089148"/>
                  </a:lnTo>
                  <a:lnTo>
                    <a:pt x="399288" y="0"/>
                  </a:lnTo>
                  <a:lnTo>
                    <a:pt x="0" y="0"/>
                  </a:lnTo>
                  <a:lnTo>
                    <a:pt x="0" y="3089148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470392" y="4146804"/>
              <a:ext cx="399415" cy="1294130"/>
            </a:xfrm>
            <a:custGeom>
              <a:avLst/>
              <a:gdLst/>
              <a:ahLst/>
              <a:cxnLst/>
              <a:rect l="l" t="t" r="r" b="b"/>
              <a:pathLst>
                <a:path w="399415" h="1294129">
                  <a:moveTo>
                    <a:pt x="399288" y="0"/>
                  </a:moveTo>
                  <a:lnTo>
                    <a:pt x="0" y="0"/>
                  </a:lnTo>
                  <a:lnTo>
                    <a:pt x="0" y="1293876"/>
                  </a:lnTo>
                  <a:lnTo>
                    <a:pt x="399288" y="1293876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FFC000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470392" y="4146804"/>
              <a:ext cx="399415" cy="1294130"/>
            </a:xfrm>
            <a:custGeom>
              <a:avLst/>
              <a:gdLst/>
              <a:ahLst/>
              <a:cxnLst/>
              <a:rect l="l" t="t" r="r" b="b"/>
              <a:pathLst>
                <a:path w="399415" h="1294129">
                  <a:moveTo>
                    <a:pt x="0" y="1293876"/>
                  </a:moveTo>
                  <a:lnTo>
                    <a:pt x="399288" y="1293876"/>
                  </a:lnTo>
                  <a:lnTo>
                    <a:pt x="399288" y="0"/>
                  </a:lnTo>
                  <a:lnTo>
                    <a:pt x="0" y="0"/>
                  </a:lnTo>
                  <a:lnTo>
                    <a:pt x="0" y="1293876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0325100" y="2843783"/>
              <a:ext cx="399415" cy="2597150"/>
            </a:xfrm>
            <a:custGeom>
              <a:avLst/>
              <a:gdLst/>
              <a:ahLst/>
              <a:cxnLst/>
              <a:rect l="l" t="t" r="r" b="b"/>
              <a:pathLst>
                <a:path w="399415" h="2597150">
                  <a:moveTo>
                    <a:pt x="399288" y="0"/>
                  </a:moveTo>
                  <a:lnTo>
                    <a:pt x="0" y="0"/>
                  </a:lnTo>
                  <a:lnTo>
                    <a:pt x="0" y="2596896"/>
                  </a:lnTo>
                  <a:lnTo>
                    <a:pt x="399288" y="2596896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FFC000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0325100" y="2843783"/>
              <a:ext cx="399415" cy="2597150"/>
            </a:xfrm>
            <a:custGeom>
              <a:avLst/>
              <a:gdLst/>
              <a:ahLst/>
              <a:cxnLst/>
              <a:rect l="l" t="t" r="r" b="b"/>
              <a:pathLst>
                <a:path w="399415" h="2597150">
                  <a:moveTo>
                    <a:pt x="0" y="2596896"/>
                  </a:moveTo>
                  <a:lnTo>
                    <a:pt x="399288" y="2596896"/>
                  </a:lnTo>
                  <a:lnTo>
                    <a:pt x="399288" y="0"/>
                  </a:lnTo>
                  <a:lnTo>
                    <a:pt x="0" y="0"/>
                  </a:lnTo>
                  <a:lnTo>
                    <a:pt x="0" y="2596896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449324" y="4021836"/>
              <a:ext cx="399415" cy="1419225"/>
            </a:xfrm>
            <a:custGeom>
              <a:avLst/>
              <a:gdLst/>
              <a:ahLst/>
              <a:cxnLst/>
              <a:rect l="l" t="t" r="r" b="b"/>
              <a:pathLst>
                <a:path w="399414" h="1419225">
                  <a:moveTo>
                    <a:pt x="399288" y="0"/>
                  </a:moveTo>
                  <a:lnTo>
                    <a:pt x="0" y="0"/>
                  </a:lnTo>
                  <a:lnTo>
                    <a:pt x="0" y="1418844"/>
                  </a:lnTo>
                  <a:lnTo>
                    <a:pt x="399288" y="1418844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6FAC46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449324" y="4021836"/>
              <a:ext cx="399415" cy="1419225"/>
            </a:xfrm>
            <a:custGeom>
              <a:avLst/>
              <a:gdLst/>
              <a:ahLst/>
              <a:cxnLst/>
              <a:rect l="l" t="t" r="r" b="b"/>
              <a:pathLst>
                <a:path w="399414" h="1419225">
                  <a:moveTo>
                    <a:pt x="0" y="1418844"/>
                  </a:moveTo>
                  <a:lnTo>
                    <a:pt x="399288" y="1418844"/>
                  </a:lnTo>
                  <a:lnTo>
                    <a:pt x="399288" y="0"/>
                  </a:lnTo>
                  <a:lnTo>
                    <a:pt x="0" y="0"/>
                  </a:lnTo>
                  <a:lnTo>
                    <a:pt x="0" y="1418844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305556" y="4590288"/>
              <a:ext cx="398145" cy="850900"/>
            </a:xfrm>
            <a:custGeom>
              <a:avLst/>
              <a:gdLst/>
              <a:ahLst/>
              <a:cxnLst/>
              <a:rect l="l" t="t" r="r" b="b"/>
              <a:pathLst>
                <a:path w="398145" h="850900">
                  <a:moveTo>
                    <a:pt x="397763" y="0"/>
                  </a:moveTo>
                  <a:lnTo>
                    <a:pt x="0" y="0"/>
                  </a:lnTo>
                  <a:lnTo>
                    <a:pt x="0" y="850392"/>
                  </a:lnTo>
                  <a:lnTo>
                    <a:pt x="397763" y="850392"/>
                  </a:lnTo>
                  <a:lnTo>
                    <a:pt x="397763" y="0"/>
                  </a:lnTo>
                  <a:close/>
                </a:path>
              </a:pathLst>
            </a:custGeom>
            <a:solidFill>
              <a:srgbClr val="6FAC46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305556" y="4590288"/>
              <a:ext cx="398145" cy="850900"/>
            </a:xfrm>
            <a:custGeom>
              <a:avLst/>
              <a:gdLst/>
              <a:ahLst/>
              <a:cxnLst/>
              <a:rect l="l" t="t" r="r" b="b"/>
              <a:pathLst>
                <a:path w="398145" h="850900">
                  <a:moveTo>
                    <a:pt x="0" y="850392"/>
                  </a:moveTo>
                  <a:lnTo>
                    <a:pt x="397763" y="850392"/>
                  </a:lnTo>
                  <a:lnTo>
                    <a:pt x="397763" y="0"/>
                  </a:lnTo>
                  <a:lnTo>
                    <a:pt x="0" y="0"/>
                  </a:lnTo>
                  <a:lnTo>
                    <a:pt x="0" y="850392"/>
                  </a:lnTo>
                  <a:close/>
                </a:path>
              </a:pathLst>
            </a:custGeom>
            <a:ln w="914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160264" y="4905756"/>
              <a:ext cx="398145" cy="535305"/>
            </a:xfrm>
            <a:custGeom>
              <a:avLst/>
              <a:gdLst/>
              <a:ahLst/>
              <a:cxnLst/>
              <a:rect l="l" t="t" r="r" b="b"/>
              <a:pathLst>
                <a:path w="398145" h="535304">
                  <a:moveTo>
                    <a:pt x="397763" y="0"/>
                  </a:moveTo>
                  <a:lnTo>
                    <a:pt x="0" y="0"/>
                  </a:lnTo>
                  <a:lnTo>
                    <a:pt x="0" y="534924"/>
                  </a:lnTo>
                  <a:lnTo>
                    <a:pt x="397763" y="534924"/>
                  </a:lnTo>
                  <a:lnTo>
                    <a:pt x="397763" y="0"/>
                  </a:lnTo>
                  <a:close/>
                </a:path>
              </a:pathLst>
            </a:custGeom>
            <a:solidFill>
              <a:srgbClr val="6FAC46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160264" y="4905756"/>
              <a:ext cx="398145" cy="535305"/>
            </a:xfrm>
            <a:custGeom>
              <a:avLst/>
              <a:gdLst/>
              <a:ahLst/>
              <a:cxnLst/>
              <a:rect l="l" t="t" r="r" b="b"/>
              <a:pathLst>
                <a:path w="398145" h="535304">
                  <a:moveTo>
                    <a:pt x="0" y="534924"/>
                  </a:moveTo>
                  <a:lnTo>
                    <a:pt x="397763" y="534924"/>
                  </a:lnTo>
                  <a:lnTo>
                    <a:pt x="397763" y="0"/>
                  </a:lnTo>
                  <a:lnTo>
                    <a:pt x="0" y="0"/>
                  </a:lnTo>
                  <a:lnTo>
                    <a:pt x="0" y="534924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014971" y="1888236"/>
              <a:ext cx="398145" cy="3552825"/>
            </a:xfrm>
            <a:custGeom>
              <a:avLst/>
              <a:gdLst/>
              <a:ahLst/>
              <a:cxnLst/>
              <a:rect l="l" t="t" r="r" b="b"/>
              <a:pathLst>
                <a:path w="398145" h="3552825">
                  <a:moveTo>
                    <a:pt x="397764" y="0"/>
                  </a:moveTo>
                  <a:lnTo>
                    <a:pt x="0" y="0"/>
                  </a:lnTo>
                  <a:lnTo>
                    <a:pt x="0" y="3552444"/>
                  </a:lnTo>
                  <a:lnTo>
                    <a:pt x="397764" y="3552444"/>
                  </a:lnTo>
                  <a:lnTo>
                    <a:pt x="397764" y="0"/>
                  </a:lnTo>
                  <a:close/>
                </a:path>
              </a:pathLst>
            </a:custGeom>
            <a:solidFill>
              <a:srgbClr val="6FAC46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7014971" y="1888236"/>
              <a:ext cx="398145" cy="3552825"/>
            </a:xfrm>
            <a:custGeom>
              <a:avLst/>
              <a:gdLst/>
              <a:ahLst/>
              <a:cxnLst/>
              <a:rect l="l" t="t" r="r" b="b"/>
              <a:pathLst>
                <a:path w="398145" h="3552825">
                  <a:moveTo>
                    <a:pt x="0" y="3552444"/>
                  </a:moveTo>
                  <a:lnTo>
                    <a:pt x="397764" y="3552444"/>
                  </a:lnTo>
                  <a:lnTo>
                    <a:pt x="397764" y="0"/>
                  </a:lnTo>
                  <a:lnTo>
                    <a:pt x="0" y="0"/>
                  </a:lnTo>
                  <a:lnTo>
                    <a:pt x="0" y="3552444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869680" y="4046219"/>
              <a:ext cx="399415" cy="1394460"/>
            </a:xfrm>
            <a:custGeom>
              <a:avLst/>
              <a:gdLst/>
              <a:ahLst/>
              <a:cxnLst/>
              <a:rect l="l" t="t" r="r" b="b"/>
              <a:pathLst>
                <a:path w="399415" h="1394460">
                  <a:moveTo>
                    <a:pt x="399288" y="0"/>
                  </a:moveTo>
                  <a:lnTo>
                    <a:pt x="0" y="0"/>
                  </a:lnTo>
                  <a:lnTo>
                    <a:pt x="0" y="1394459"/>
                  </a:lnTo>
                  <a:lnTo>
                    <a:pt x="399288" y="1394459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6FAC46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8869680" y="4046219"/>
              <a:ext cx="399415" cy="1394460"/>
            </a:xfrm>
            <a:custGeom>
              <a:avLst/>
              <a:gdLst/>
              <a:ahLst/>
              <a:cxnLst/>
              <a:rect l="l" t="t" r="r" b="b"/>
              <a:pathLst>
                <a:path w="399415" h="1394460">
                  <a:moveTo>
                    <a:pt x="0" y="1394459"/>
                  </a:moveTo>
                  <a:lnTo>
                    <a:pt x="399288" y="1394459"/>
                  </a:lnTo>
                  <a:lnTo>
                    <a:pt x="399288" y="0"/>
                  </a:lnTo>
                  <a:lnTo>
                    <a:pt x="0" y="0"/>
                  </a:lnTo>
                  <a:lnTo>
                    <a:pt x="0" y="1394459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0724388" y="2580131"/>
              <a:ext cx="399415" cy="2860675"/>
            </a:xfrm>
            <a:custGeom>
              <a:avLst/>
              <a:gdLst/>
              <a:ahLst/>
              <a:cxnLst/>
              <a:rect l="l" t="t" r="r" b="b"/>
              <a:pathLst>
                <a:path w="399415" h="2860675">
                  <a:moveTo>
                    <a:pt x="399288" y="0"/>
                  </a:moveTo>
                  <a:lnTo>
                    <a:pt x="0" y="0"/>
                  </a:lnTo>
                  <a:lnTo>
                    <a:pt x="0" y="2860548"/>
                  </a:lnTo>
                  <a:lnTo>
                    <a:pt x="399288" y="2860548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6FAC46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0724388" y="2580131"/>
              <a:ext cx="399415" cy="2860675"/>
            </a:xfrm>
            <a:custGeom>
              <a:avLst/>
              <a:gdLst/>
              <a:ahLst/>
              <a:cxnLst/>
              <a:rect l="l" t="t" r="r" b="b"/>
              <a:pathLst>
                <a:path w="399415" h="2860675">
                  <a:moveTo>
                    <a:pt x="0" y="2860548"/>
                  </a:moveTo>
                  <a:lnTo>
                    <a:pt x="399288" y="2860548"/>
                  </a:lnTo>
                  <a:lnTo>
                    <a:pt x="399288" y="0"/>
                  </a:lnTo>
                  <a:lnTo>
                    <a:pt x="0" y="0"/>
                  </a:lnTo>
                  <a:lnTo>
                    <a:pt x="0" y="2860548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848612" y="4137659"/>
              <a:ext cx="399415" cy="1303020"/>
            </a:xfrm>
            <a:custGeom>
              <a:avLst/>
              <a:gdLst/>
              <a:ahLst/>
              <a:cxnLst/>
              <a:rect l="l" t="t" r="r" b="b"/>
              <a:pathLst>
                <a:path w="399414" h="1303020">
                  <a:moveTo>
                    <a:pt x="399288" y="0"/>
                  </a:moveTo>
                  <a:lnTo>
                    <a:pt x="0" y="0"/>
                  </a:lnTo>
                  <a:lnTo>
                    <a:pt x="0" y="1303020"/>
                  </a:lnTo>
                  <a:lnTo>
                    <a:pt x="399288" y="1303020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9E470D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848612" y="4137659"/>
              <a:ext cx="399415" cy="1303020"/>
            </a:xfrm>
            <a:custGeom>
              <a:avLst/>
              <a:gdLst/>
              <a:ahLst/>
              <a:cxnLst/>
              <a:rect l="l" t="t" r="r" b="b"/>
              <a:pathLst>
                <a:path w="399414" h="1303020">
                  <a:moveTo>
                    <a:pt x="0" y="1303020"/>
                  </a:moveTo>
                  <a:lnTo>
                    <a:pt x="399288" y="1303020"/>
                  </a:lnTo>
                  <a:lnTo>
                    <a:pt x="399288" y="0"/>
                  </a:lnTo>
                  <a:lnTo>
                    <a:pt x="0" y="0"/>
                  </a:lnTo>
                  <a:lnTo>
                    <a:pt x="0" y="130302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703320" y="4666488"/>
              <a:ext cx="399415" cy="774700"/>
            </a:xfrm>
            <a:custGeom>
              <a:avLst/>
              <a:gdLst/>
              <a:ahLst/>
              <a:cxnLst/>
              <a:rect l="l" t="t" r="r" b="b"/>
              <a:pathLst>
                <a:path w="399414" h="774700">
                  <a:moveTo>
                    <a:pt x="399288" y="0"/>
                  </a:moveTo>
                  <a:lnTo>
                    <a:pt x="0" y="0"/>
                  </a:lnTo>
                  <a:lnTo>
                    <a:pt x="0" y="774192"/>
                  </a:lnTo>
                  <a:lnTo>
                    <a:pt x="399288" y="774192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9E470D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703320" y="4666488"/>
              <a:ext cx="399415" cy="774700"/>
            </a:xfrm>
            <a:custGeom>
              <a:avLst/>
              <a:gdLst/>
              <a:ahLst/>
              <a:cxnLst/>
              <a:rect l="l" t="t" r="r" b="b"/>
              <a:pathLst>
                <a:path w="399414" h="774700">
                  <a:moveTo>
                    <a:pt x="0" y="774192"/>
                  </a:moveTo>
                  <a:lnTo>
                    <a:pt x="399288" y="774192"/>
                  </a:lnTo>
                  <a:lnTo>
                    <a:pt x="399288" y="0"/>
                  </a:lnTo>
                  <a:lnTo>
                    <a:pt x="0" y="0"/>
                  </a:lnTo>
                  <a:lnTo>
                    <a:pt x="0" y="774192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558027" y="4605527"/>
              <a:ext cx="399415" cy="835660"/>
            </a:xfrm>
            <a:custGeom>
              <a:avLst/>
              <a:gdLst/>
              <a:ahLst/>
              <a:cxnLst/>
              <a:rect l="l" t="t" r="r" b="b"/>
              <a:pathLst>
                <a:path w="399414" h="835660">
                  <a:moveTo>
                    <a:pt x="399288" y="0"/>
                  </a:moveTo>
                  <a:lnTo>
                    <a:pt x="0" y="0"/>
                  </a:lnTo>
                  <a:lnTo>
                    <a:pt x="0" y="835152"/>
                  </a:lnTo>
                  <a:lnTo>
                    <a:pt x="399288" y="835152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9E470D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558027" y="4605527"/>
              <a:ext cx="399415" cy="835660"/>
            </a:xfrm>
            <a:custGeom>
              <a:avLst/>
              <a:gdLst/>
              <a:ahLst/>
              <a:cxnLst/>
              <a:rect l="l" t="t" r="r" b="b"/>
              <a:pathLst>
                <a:path w="399414" h="835660">
                  <a:moveTo>
                    <a:pt x="0" y="835152"/>
                  </a:moveTo>
                  <a:lnTo>
                    <a:pt x="399288" y="835152"/>
                  </a:lnTo>
                  <a:lnTo>
                    <a:pt x="399288" y="0"/>
                  </a:lnTo>
                  <a:lnTo>
                    <a:pt x="0" y="0"/>
                  </a:lnTo>
                  <a:lnTo>
                    <a:pt x="0" y="835152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7412735" y="1530095"/>
              <a:ext cx="399415" cy="3910965"/>
            </a:xfrm>
            <a:custGeom>
              <a:avLst/>
              <a:gdLst/>
              <a:ahLst/>
              <a:cxnLst/>
              <a:rect l="l" t="t" r="r" b="b"/>
              <a:pathLst>
                <a:path w="399415" h="3910965">
                  <a:moveTo>
                    <a:pt x="399288" y="0"/>
                  </a:moveTo>
                  <a:lnTo>
                    <a:pt x="0" y="0"/>
                  </a:lnTo>
                  <a:lnTo>
                    <a:pt x="0" y="3910583"/>
                  </a:lnTo>
                  <a:lnTo>
                    <a:pt x="399288" y="3910583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9E470D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7412735" y="1530095"/>
              <a:ext cx="399415" cy="3910965"/>
            </a:xfrm>
            <a:custGeom>
              <a:avLst/>
              <a:gdLst/>
              <a:ahLst/>
              <a:cxnLst/>
              <a:rect l="l" t="t" r="r" b="b"/>
              <a:pathLst>
                <a:path w="399415" h="3910965">
                  <a:moveTo>
                    <a:pt x="0" y="3910583"/>
                  </a:moveTo>
                  <a:lnTo>
                    <a:pt x="399288" y="3910583"/>
                  </a:lnTo>
                  <a:lnTo>
                    <a:pt x="399288" y="0"/>
                  </a:lnTo>
                  <a:lnTo>
                    <a:pt x="0" y="0"/>
                  </a:lnTo>
                  <a:lnTo>
                    <a:pt x="0" y="3910583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9268967" y="3416808"/>
              <a:ext cx="398145" cy="2024380"/>
            </a:xfrm>
            <a:custGeom>
              <a:avLst/>
              <a:gdLst/>
              <a:ahLst/>
              <a:cxnLst/>
              <a:rect l="l" t="t" r="r" b="b"/>
              <a:pathLst>
                <a:path w="398145" h="2024379">
                  <a:moveTo>
                    <a:pt x="397764" y="0"/>
                  </a:moveTo>
                  <a:lnTo>
                    <a:pt x="0" y="0"/>
                  </a:lnTo>
                  <a:lnTo>
                    <a:pt x="0" y="2023872"/>
                  </a:lnTo>
                  <a:lnTo>
                    <a:pt x="397764" y="2023872"/>
                  </a:lnTo>
                  <a:lnTo>
                    <a:pt x="397764" y="0"/>
                  </a:lnTo>
                  <a:close/>
                </a:path>
              </a:pathLst>
            </a:custGeom>
            <a:solidFill>
              <a:srgbClr val="9E470D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9268967" y="3416808"/>
              <a:ext cx="398145" cy="2024380"/>
            </a:xfrm>
            <a:custGeom>
              <a:avLst/>
              <a:gdLst/>
              <a:ahLst/>
              <a:cxnLst/>
              <a:rect l="l" t="t" r="r" b="b"/>
              <a:pathLst>
                <a:path w="398145" h="2024379">
                  <a:moveTo>
                    <a:pt x="0" y="2023872"/>
                  </a:moveTo>
                  <a:lnTo>
                    <a:pt x="397764" y="2023872"/>
                  </a:lnTo>
                  <a:lnTo>
                    <a:pt x="397764" y="0"/>
                  </a:lnTo>
                  <a:lnTo>
                    <a:pt x="0" y="0"/>
                  </a:lnTo>
                  <a:lnTo>
                    <a:pt x="0" y="2023872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1123676" y="2801111"/>
              <a:ext cx="398145" cy="2639695"/>
            </a:xfrm>
            <a:custGeom>
              <a:avLst/>
              <a:gdLst/>
              <a:ahLst/>
              <a:cxnLst/>
              <a:rect l="l" t="t" r="r" b="b"/>
              <a:pathLst>
                <a:path w="398145" h="2639695">
                  <a:moveTo>
                    <a:pt x="397764" y="0"/>
                  </a:moveTo>
                  <a:lnTo>
                    <a:pt x="0" y="0"/>
                  </a:lnTo>
                  <a:lnTo>
                    <a:pt x="0" y="2639568"/>
                  </a:lnTo>
                  <a:lnTo>
                    <a:pt x="397764" y="2639568"/>
                  </a:lnTo>
                  <a:lnTo>
                    <a:pt x="397764" y="0"/>
                  </a:lnTo>
                  <a:close/>
                </a:path>
              </a:pathLst>
            </a:custGeom>
            <a:solidFill>
              <a:srgbClr val="9E470D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1123676" y="2801111"/>
              <a:ext cx="398145" cy="2639695"/>
            </a:xfrm>
            <a:custGeom>
              <a:avLst/>
              <a:gdLst/>
              <a:ahLst/>
              <a:cxnLst/>
              <a:rect l="l" t="t" r="r" b="b"/>
              <a:pathLst>
                <a:path w="398145" h="2639695">
                  <a:moveTo>
                    <a:pt x="0" y="2639568"/>
                  </a:moveTo>
                  <a:lnTo>
                    <a:pt x="397764" y="2639568"/>
                  </a:lnTo>
                  <a:lnTo>
                    <a:pt x="397764" y="0"/>
                  </a:lnTo>
                  <a:lnTo>
                    <a:pt x="0" y="0"/>
                  </a:lnTo>
                  <a:lnTo>
                    <a:pt x="0" y="2639568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22732" y="5440680"/>
              <a:ext cx="11130280" cy="0"/>
            </a:xfrm>
            <a:custGeom>
              <a:avLst/>
              <a:gdLst/>
              <a:ahLst/>
              <a:cxnLst/>
              <a:rect l="l" t="t" r="r" b="b"/>
              <a:pathLst>
                <a:path w="11130280">
                  <a:moveTo>
                    <a:pt x="0" y="0"/>
                  </a:moveTo>
                  <a:lnTo>
                    <a:pt x="11129772" y="0"/>
                  </a:lnTo>
                </a:path>
              </a:pathLst>
            </a:custGeom>
            <a:ln w="18288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3" name="object 93" descr="Bar chart plotting % supporting by household income and country, organised by country."/>
          <p:cNvSpPr/>
          <p:nvPr/>
        </p:nvSpPr>
        <p:spPr>
          <a:xfrm>
            <a:off x="382524" y="213359"/>
            <a:ext cx="11409045" cy="5591810"/>
          </a:xfrm>
          <a:custGeom>
            <a:avLst/>
            <a:gdLst/>
            <a:ahLst/>
            <a:cxnLst/>
            <a:rect l="l" t="t" r="r" b="b"/>
            <a:pathLst>
              <a:path w="11409045" h="5591810">
                <a:moveTo>
                  <a:pt x="0" y="5591555"/>
                </a:moveTo>
                <a:lnTo>
                  <a:pt x="11408664" y="5591555"/>
                </a:lnTo>
                <a:lnTo>
                  <a:pt x="11408664" y="0"/>
                </a:lnTo>
                <a:lnTo>
                  <a:pt x="0" y="0"/>
                </a:lnTo>
                <a:lnTo>
                  <a:pt x="0" y="5591555"/>
                </a:lnTo>
                <a:close/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4" name="Group 93" descr="Egypt">
            <a:extLst>
              <a:ext uri="{FF2B5EF4-FFF2-40B4-BE49-F238E27FC236}">
                <a16:creationId xmlns:a16="http://schemas.microsoft.com/office/drawing/2014/main" id="{A66B774C-D6DC-21FD-9901-48771CF72FFF}"/>
              </a:ext>
            </a:extLst>
          </p:cNvPr>
          <p:cNvGrpSpPr/>
          <p:nvPr/>
        </p:nvGrpSpPr>
        <p:grpSpPr>
          <a:xfrm>
            <a:off x="700836" y="3945763"/>
            <a:ext cx="1497279" cy="1780743"/>
            <a:chOff x="700836" y="3945763"/>
            <a:chExt cx="1497279" cy="1780743"/>
          </a:xfrm>
        </p:grpSpPr>
        <p:sp>
          <p:nvSpPr>
            <p:cNvPr id="75" name="object 75"/>
            <p:cNvSpPr txBox="1"/>
            <p:nvPr/>
          </p:nvSpPr>
          <p:spPr>
            <a:xfrm>
              <a:off x="1236980" y="5517591"/>
              <a:ext cx="424180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404040"/>
                  </a:solidFill>
                  <a:latin typeface="Calibri"/>
                  <a:cs typeface="Calibri"/>
                </a:rPr>
                <a:t>EGYPT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53" name="object 53"/>
            <p:cNvSpPr txBox="1"/>
            <p:nvPr/>
          </p:nvSpPr>
          <p:spPr>
            <a:xfrm>
              <a:off x="700836" y="4533138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19.8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59" name="object 59"/>
            <p:cNvSpPr txBox="1"/>
            <p:nvPr/>
          </p:nvSpPr>
          <p:spPr>
            <a:xfrm>
              <a:off x="1099819" y="3945763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32.1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64" name="object 64"/>
            <p:cNvSpPr txBox="1"/>
            <p:nvPr/>
          </p:nvSpPr>
          <p:spPr>
            <a:xfrm>
              <a:off x="1498853" y="4060317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29.7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69" name="object 69"/>
            <p:cNvSpPr txBox="1"/>
            <p:nvPr/>
          </p:nvSpPr>
          <p:spPr>
            <a:xfrm>
              <a:off x="1897760" y="4174997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27.3</a:t>
              </a:r>
              <a:endParaRPr sz="1200">
                <a:latin typeface="Calibri"/>
                <a:cs typeface="Calibri"/>
              </a:endParaRPr>
            </a:p>
          </p:txBody>
        </p:sp>
      </p:grpSp>
      <p:grpSp>
        <p:nvGrpSpPr>
          <p:cNvPr id="95" name="Group 94" descr="Iraq">
            <a:extLst>
              <a:ext uri="{FF2B5EF4-FFF2-40B4-BE49-F238E27FC236}">
                <a16:creationId xmlns:a16="http://schemas.microsoft.com/office/drawing/2014/main" id="{4F9B1E71-8FFE-34B6-E608-43FD7A9DCCF4}"/>
              </a:ext>
            </a:extLst>
          </p:cNvPr>
          <p:cNvGrpSpPr/>
          <p:nvPr/>
        </p:nvGrpSpPr>
        <p:grpSpPr>
          <a:xfrm>
            <a:off x="2556129" y="4628769"/>
            <a:ext cx="1497076" cy="1097737"/>
            <a:chOff x="2556129" y="4628769"/>
            <a:chExt cx="1497076" cy="1097737"/>
          </a:xfrm>
        </p:grpSpPr>
        <p:sp>
          <p:nvSpPr>
            <p:cNvPr id="76" name="object 76"/>
            <p:cNvSpPr txBox="1"/>
            <p:nvPr/>
          </p:nvSpPr>
          <p:spPr>
            <a:xfrm>
              <a:off x="3136138" y="5517591"/>
              <a:ext cx="33718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IRAQ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54" name="object 54"/>
            <p:cNvSpPr txBox="1"/>
            <p:nvPr/>
          </p:nvSpPr>
          <p:spPr>
            <a:xfrm>
              <a:off x="2556129" y="4657470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17.2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60" name="object 60"/>
            <p:cNvSpPr txBox="1"/>
            <p:nvPr/>
          </p:nvSpPr>
          <p:spPr>
            <a:xfrm>
              <a:off x="2955163" y="4867402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12.8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65" name="object 65"/>
            <p:cNvSpPr txBox="1"/>
            <p:nvPr/>
          </p:nvSpPr>
          <p:spPr>
            <a:xfrm>
              <a:off x="3353815" y="4628769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17.8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70" name="object 70"/>
            <p:cNvSpPr txBox="1"/>
            <p:nvPr/>
          </p:nvSpPr>
          <p:spPr>
            <a:xfrm>
              <a:off x="3752850" y="4704969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16.2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6" name="Group 95" descr="Jordan">
            <a:extLst>
              <a:ext uri="{FF2B5EF4-FFF2-40B4-BE49-F238E27FC236}">
                <a16:creationId xmlns:a16="http://schemas.microsoft.com/office/drawing/2014/main" id="{8B4C50DE-333B-6180-7C2B-636BDAFE624B}"/>
              </a:ext>
            </a:extLst>
          </p:cNvPr>
          <p:cNvGrpSpPr/>
          <p:nvPr/>
        </p:nvGrpSpPr>
        <p:grpSpPr>
          <a:xfrm>
            <a:off x="4411217" y="4643120"/>
            <a:ext cx="1497203" cy="1083386"/>
            <a:chOff x="4411217" y="4643120"/>
            <a:chExt cx="1497203" cy="1083386"/>
          </a:xfrm>
        </p:grpSpPr>
        <p:sp>
          <p:nvSpPr>
            <p:cNvPr id="77" name="object 77"/>
            <p:cNvSpPr txBox="1"/>
            <p:nvPr/>
          </p:nvSpPr>
          <p:spPr>
            <a:xfrm>
              <a:off x="4890896" y="5517591"/>
              <a:ext cx="53911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404040"/>
                  </a:solidFill>
                  <a:latin typeface="Calibri"/>
                  <a:cs typeface="Calibri"/>
                </a:rPr>
                <a:t>JORDAN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55" name="object 55"/>
            <p:cNvSpPr txBox="1"/>
            <p:nvPr/>
          </p:nvSpPr>
          <p:spPr>
            <a:xfrm>
              <a:off x="4411217" y="4800727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14.2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61" name="object 61"/>
            <p:cNvSpPr txBox="1"/>
            <p:nvPr/>
          </p:nvSpPr>
          <p:spPr>
            <a:xfrm>
              <a:off x="4869560" y="4762245"/>
              <a:ext cx="18097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5" dirty="0">
                  <a:solidFill>
                    <a:srgbClr val="FFFFFF"/>
                  </a:solidFill>
                  <a:latin typeface="Calibri"/>
                  <a:cs typeface="Calibri"/>
                </a:rPr>
                <a:t>15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66" name="object 66"/>
            <p:cNvSpPr txBox="1"/>
            <p:nvPr/>
          </p:nvSpPr>
          <p:spPr>
            <a:xfrm>
              <a:off x="5209159" y="4943982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11.2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71" name="object 71"/>
            <p:cNvSpPr txBox="1"/>
            <p:nvPr/>
          </p:nvSpPr>
          <p:spPr>
            <a:xfrm>
              <a:off x="5608065" y="4643120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17.5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9" name="Group 98" descr="Libya">
            <a:extLst>
              <a:ext uri="{FF2B5EF4-FFF2-40B4-BE49-F238E27FC236}">
                <a16:creationId xmlns:a16="http://schemas.microsoft.com/office/drawing/2014/main" id="{FB2C97BF-B0CE-342E-8389-C6613B2B5366}"/>
              </a:ext>
            </a:extLst>
          </p:cNvPr>
          <p:cNvGrpSpPr/>
          <p:nvPr/>
        </p:nvGrpSpPr>
        <p:grpSpPr>
          <a:xfrm>
            <a:off x="6266179" y="1567688"/>
            <a:ext cx="1510692" cy="4158818"/>
            <a:chOff x="6266179" y="1567688"/>
            <a:chExt cx="1510692" cy="4158818"/>
          </a:xfrm>
        </p:grpSpPr>
        <p:sp>
          <p:nvSpPr>
            <p:cNvPr id="78" name="object 78"/>
            <p:cNvSpPr txBox="1"/>
            <p:nvPr/>
          </p:nvSpPr>
          <p:spPr>
            <a:xfrm>
              <a:off x="6828281" y="5517591"/>
              <a:ext cx="37274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404040"/>
                  </a:solidFill>
                  <a:latin typeface="Calibri"/>
                  <a:cs typeface="Calibri"/>
                </a:rPr>
                <a:t>LIBYA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56" name="object 56"/>
            <p:cNvSpPr txBox="1"/>
            <p:nvPr/>
          </p:nvSpPr>
          <p:spPr>
            <a:xfrm>
              <a:off x="6266179" y="2809494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55.9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97" name="object 72">
              <a:extLst>
                <a:ext uri="{FF2B5EF4-FFF2-40B4-BE49-F238E27FC236}">
                  <a16:creationId xmlns:a16="http://schemas.microsoft.com/office/drawing/2014/main" id="{1071F2AA-A22B-63F1-02BC-B9F8207897F3}"/>
                </a:ext>
              </a:extLst>
            </p:cNvPr>
            <p:cNvSpPr txBox="1"/>
            <p:nvPr/>
          </p:nvSpPr>
          <p:spPr>
            <a:xfrm>
              <a:off x="6678956" y="2443358"/>
              <a:ext cx="1097915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745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64.7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98" name="object 72">
              <a:extLst>
                <a:ext uri="{FF2B5EF4-FFF2-40B4-BE49-F238E27FC236}">
                  <a16:creationId xmlns:a16="http://schemas.microsoft.com/office/drawing/2014/main" id="{A936490D-F44D-C2D9-766D-414E868BBF0E}"/>
                </a:ext>
              </a:extLst>
            </p:cNvPr>
            <p:cNvSpPr txBox="1"/>
            <p:nvPr/>
          </p:nvSpPr>
          <p:spPr>
            <a:xfrm>
              <a:off x="6652068" y="1979803"/>
              <a:ext cx="1097915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74.4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72" name="object 72"/>
            <p:cNvSpPr txBox="1"/>
            <p:nvPr/>
          </p:nvSpPr>
          <p:spPr>
            <a:xfrm>
              <a:off x="6665214" y="1567688"/>
              <a:ext cx="1097915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R="5080" algn="r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81.9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100" name="Group 99" descr="Morocco">
            <a:extLst>
              <a:ext uri="{FF2B5EF4-FFF2-40B4-BE49-F238E27FC236}">
                <a16:creationId xmlns:a16="http://schemas.microsoft.com/office/drawing/2014/main" id="{5BEFD6A4-A868-F7B9-A595-F91EF0680BE4}"/>
              </a:ext>
            </a:extLst>
          </p:cNvPr>
          <p:cNvGrpSpPr/>
          <p:nvPr/>
        </p:nvGrpSpPr>
        <p:grpSpPr>
          <a:xfrm>
            <a:off x="8121522" y="3454145"/>
            <a:ext cx="1497330" cy="2272361"/>
            <a:chOff x="8121522" y="3454145"/>
            <a:chExt cx="1497330" cy="2272361"/>
          </a:xfrm>
        </p:grpSpPr>
        <p:sp>
          <p:nvSpPr>
            <p:cNvPr id="79" name="object 79"/>
            <p:cNvSpPr txBox="1"/>
            <p:nvPr/>
          </p:nvSpPr>
          <p:spPr>
            <a:xfrm>
              <a:off x="8518652" y="5517591"/>
              <a:ext cx="70294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404040"/>
                  </a:solidFill>
                  <a:latin typeface="Calibri"/>
                  <a:cs typeface="Calibri"/>
                </a:rPr>
                <a:t>MOROCCO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57" name="object 57"/>
            <p:cNvSpPr txBox="1"/>
            <p:nvPr/>
          </p:nvSpPr>
          <p:spPr>
            <a:xfrm>
              <a:off x="8121522" y="3764407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35.9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62" name="object 62"/>
            <p:cNvSpPr txBox="1"/>
            <p:nvPr/>
          </p:nvSpPr>
          <p:spPr>
            <a:xfrm>
              <a:off x="8520430" y="4184650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27.1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67" name="object 67"/>
            <p:cNvSpPr txBox="1"/>
            <p:nvPr/>
          </p:nvSpPr>
          <p:spPr>
            <a:xfrm>
              <a:off x="8919464" y="4084446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29.2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73" name="object 73"/>
            <p:cNvSpPr txBox="1"/>
            <p:nvPr/>
          </p:nvSpPr>
          <p:spPr>
            <a:xfrm>
              <a:off x="9318497" y="3454145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42.4</a:t>
              </a:r>
              <a:endParaRPr sz="1200">
                <a:latin typeface="Calibri"/>
                <a:cs typeface="Calibri"/>
              </a:endParaRPr>
            </a:p>
          </p:txBody>
        </p:sp>
      </p:grpSp>
      <p:grpSp>
        <p:nvGrpSpPr>
          <p:cNvPr id="101" name="Group 100" descr="Tunisia">
            <a:extLst>
              <a:ext uri="{FF2B5EF4-FFF2-40B4-BE49-F238E27FC236}">
                <a16:creationId xmlns:a16="http://schemas.microsoft.com/office/drawing/2014/main" id="{15F8E506-578F-1C22-0E4F-1C712E9BF490}"/>
              </a:ext>
            </a:extLst>
          </p:cNvPr>
          <p:cNvGrpSpPr/>
          <p:nvPr/>
        </p:nvGrpSpPr>
        <p:grpSpPr>
          <a:xfrm>
            <a:off x="9976484" y="2618359"/>
            <a:ext cx="1497330" cy="3108147"/>
            <a:chOff x="9976484" y="2618359"/>
            <a:chExt cx="1497330" cy="3108147"/>
          </a:xfrm>
        </p:grpSpPr>
        <p:sp>
          <p:nvSpPr>
            <p:cNvPr id="80" name="object 80"/>
            <p:cNvSpPr txBox="1"/>
            <p:nvPr/>
          </p:nvSpPr>
          <p:spPr>
            <a:xfrm>
              <a:off x="10459339" y="5517591"/>
              <a:ext cx="53149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404040"/>
                  </a:solidFill>
                  <a:latin typeface="Calibri"/>
                  <a:cs typeface="Calibri"/>
                </a:rPr>
                <a:t>TUNISIA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58" name="object 58"/>
            <p:cNvSpPr txBox="1"/>
            <p:nvPr/>
          </p:nvSpPr>
          <p:spPr>
            <a:xfrm>
              <a:off x="9976484" y="3802507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35.1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63" name="object 63"/>
            <p:cNvSpPr txBox="1"/>
            <p:nvPr/>
          </p:nvSpPr>
          <p:spPr>
            <a:xfrm>
              <a:off x="10375518" y="2881121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54.4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68" name="object 68"/>
            <p:cNvSpPr txBox="1"/>
            <p:nvPr/>
          </p:nvSpPr>
          <p:spPr>
            <a:xfrm>
              <a:off x="10774426" y="2618359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59.9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74" name="object 74"/>
            <p:cNvSpPr txBox="1"/>
            <p:nvPr/>
          </p:nvSpPr>
          <p:spPr>
            <a:xfrm>
              <a:off x="11173459" y="2838069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55.3</a:t>
              </a:r>
              <a:endParaRPr sz="120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bject 49"/>
          <p:cNvSpPr txBox="1">
            <a:spLocks noGrp="1"/>
          </p:cNvSpPr>
          <p:nvPr>
            <p:ph type="title"/>
          </p:nvPr>
        </p:nvSpPr>
        <p:spPr>
          <a:xfrm>
            <a:off x="3009392" y="260350"/>
            <a:ext cx="6092190" cy="3549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%</a:t>
            </a:r>
            <a:r>
              <a:rPr spc="-25" dirty="0"/>
              <a:t> </a:t>
            </a:r>
            <a:r>
              <a:rPr dirty="0"/>
              <a:t>Supporting</a:t>
            </a:r>
            <a:r>
              <a:rPr spc="-20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Uprisings</a:t>
            </a:r>
            <a:r>
              <a:rPr spc="-25" dirty="0"/>
              <a:t> </a:t>
            </a:r>
            <a:r>
              <a:rPr dirty="0"/>
              <a:t>by</a:t>
            </a:r>
            <a:r>
              <a:rPr spc="-25" dirty="0"/>
              <a:t> </a:t>
            </a:r>
            <a:r>
              <a:rPr dirty="0"/>
              <a:t>Education</a:t>
            </a:r>
            <a:r>
              <a:rPr spc="-5" dirty="0"/>
              <a:t> </a:t>
            </a:r>
            <a:r>
              <a:rPr dirty="0"/>
              <a:t>and</a:t>
            </a:r>
            <a:r>
              <a:rPr spc="-10" dirty="0"/>
              <a:t> Country</a:t>
            </a:r>
          </a:p>
        </p:txBody>
      </p:sp>
      <p:grpSp>
        <p:nvGrpSpPr>
          <p:cNvPr id="58" name="Group 57" descr="Egypt">
            <a:extLst>
              <a:ext uri="{FF2B5EF4-FFF2-40B4-BE49-F238E27FC236}">
                <a16:creationId xmlns:a16="http://schemas.microsoft.com/office/drawing/2014/main" id="{7618A745-D742-4632-8ACB-11A967C7D0AD}"/>
              </a:ext>
            </a:extLst>
          </p:cNvPr>
          <p:cNvGrpSpPr/>
          <p:nvPr/>
        </p:nvGrpSpPr>
        <p:grpSpPr>
          <a:xfrm>
            <a:off x="459130" y="2209291"/>
            <a:ext cx="1669898" cy="3069083"/>
            <a:chOff x="459130" y="2209291"/>
            <a:chExt cx="1669898" cy="3069083"/>
          </a:xfrm>
        </p:grpSpPr>
        <p:sp>
          <p:nvSpPr>
            <p:cNvPr id="46" name="object 46"/>
            <p:cNvSpPr txBox="1"/>
            <p:nvPr/>
          </p:nvSpPr>
          <p:spPr>
            <a:xfrm>
              <a:off x="1021791" y="4978654"/>
              <a:ext cx="5454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Egypt</a:t>
              </a:r>
              <a:endParaRPr sz="1800">
                <a:latin typeface="Calibri"/>
                <a:cs typeface="Calibri"/>
              </a:endParaRPr>
            </a:p>
          </p:txBody>
        </p:sp>
        <p:pic>
          <p:nvPicPr>
            <p:cNvPr id="2" name="object 2" descr="Bar representing 'None/Elementary' for Egypt. Represents 18.4%.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7491" y="3918203"/>
              <a:ext cx="333756" cy="937260"/>
            </a:xfrm>
            <a:prstGeom prst="rect">
              <a:avLst/>
            </a:prstGeom>
          </p:spPr>
        </p:pic>
        <p:sp>
          <p:nvSpPr>
            <p:cNvPr id="28" name="object 28"/>
            <p:cNvSpPr txBox="1"/>
            <p:nvPr/>
          </p:nvSpPr>
          <p:spPr>
            <a:xfrm>
              <a:off x="459130" y="3559809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18.4</a:t>
              </a:r>
              <a:endParaRPr sz="1800">
                <a:latin typeface="Calibri"/>
                <a:cs typeface="Calibri"/>
              </a:endParaRPr>
            </a:p>
          </p:txBody>
        </p:sp>
        <p:pic>
          <p:nvPicPr>
            <p:cNvPr id="8" name="object 8" descr="Bar representing 'Basic' for Egypt. Represents 30.9%.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0496" y="3281171"/>
              <a:ext cx="333756" cy="1574291"/>
            </a:xfrm>
            <a:prstGeom prst="rect">
              <a:avLst/>
            </a:prstGeom>
          </p:spPr>
        </p:pic>
        <p:sp>
          <p:nvSpPr>
            <p:cNvPr id="32" name="object 32"/>
            <p:cNvSpPr txBox="1"/>
            <p:nvPr/>
          </p:nvSpPr>
          <p:spPr>
            <a:xfrm>
              <a:off x="872134" y="2922778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30.9</a:t>
              </a:r>
              <a:endParaRPr sz="1800">
                <a:latin typeface="Calibri"/>
                <a:cs typeface="Calibri"/>
              </a:endParaRPr>
            </a:p>
          </p:txBody>
        </p:sp>
        <p:pic>
          <p:nvPicPr>
            <p:cNvPr id="14" name="object 14" descr="Bar representing 'Secondary' for Egypt. Represents 34.4%.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33500" y="3102864"/>
              <a:ext cx="333756" cy="1752600"/>
            </a:xfrm>
            <a:prstGeom prst="rect">
              <a:avLst/>
            </a:prstGeom>
          </p:spPr>
        </p:pic>
        <p:sp>
          <p:nvSpPr>
            <p:cNvPr id="36" name="object 36"/>
            <p:cNvSpPr txBox="1"/>
            <p:nvPr/>
          </p:nvSpPr>
          <p:spPr>
            <a:xfrm>
              <a:off x="1285113" y="2744470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34.4</a:t>
              </a:r>
              <a:endParaRPr sz="1800" dirty="0">
                <a:latin typeface="Calibri"/>
                <a:cs typeface="Calibri"/>
              </a:endParaRPr>
            </a:p>
          </p:txBody>
        </p:sp>
        <p:pic>
          <p:nvPicPr>
            <p:cNvPr id="20" name="object 20" descr="Bar representing 'Higher' for Egypt. Represents 44.9%.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746504" y="2567939"/>
              <a:ext cx="333756" cy="2287524"/>
            </a:xfrm>
            <a:prstGeom prst="rect">
              <a:avLst/>
            </a:prstGeom>
          </p:spPr>
        </p:pic>
        <p:sp>
          <p:nvSpPr>
            <p:cNvPr id="40" name="object 40"/>
            <p:cNvSpPr txBox="1"/>
            <p:nvPr/>
          </p:nvSpPr>
          <p:spPr>
            <a:xfrm>
              <a:off x="1697863" y="2209291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44.9</a:t>
              </a:r>
              <a:endParaRPr sz="1800" dirty="0">
                <a:latin typeface="Calibri"/>
                <a:cs typeface="Calibri"/>
              </a:endParaRPr>
            </a:p>
          </p:txBody>
        </p:sp>
      </p:grpSp>
      <p:grpSp>
        <p:nvGrpSpPr>
          <p:cNvPr id="61" name="Group 60" descr="Iraq">
            <a:extLst>
              <a:ext uri="{FF2B5EF4-FFF2-40B4-BE49-F238E27FC236}">
                <a16:creationId xmlns:a16="http://schemas.microsoft.com/office/drawing/2014/main" id="{9722AA07-1C25-D9E3-08C9-400194D5B535}"/>
              </a:ext>
            </a:extLst>
          </p:cNvPr>
          <p:cNvGrpSpPr/>
          <p:nvPr/>
        </p:nvGrpSpPr>
        <p:grpSpPr>
          <a:xfrm>
            <a:off x="2348610" y="3498595"/>
            <a:ext cx="1784985" cy="1779779"/>
            <a:chOff x="2348610" y="3498595"/>
            <a:chExt cx="1784985" cy="1779779"/>
          </a:xfrm>
        </p:grpSpPr>
        <p:sp>
          <p:nvSpPr>
            <p:cNvPr id="47" name="object 47"/>
            <p:cNvSpPr txBox="1"/>
            <p:nvPr/>
          </p:nvSpPr>
          <p:spPr>
            <a:xfrm>
              <a:off x="3002660" y="4978654"/>
              <a:ext cx="39243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Iraq</a:t>
              </a:r>
              <a:endParaRPr sz="1800">
                <a:latin typeface="Calibri"/>
                <a:cs typeface="Calibri"/>
              </a:endParaRPr>
            </a:p>
          </p:txBody>
        </p:sp>
        <p:pic>
          <p:nvPicPr>
            <p:cNvPr id="3" name="object 3" descr="Bar representing 'None/Elementary' for Iraq. Represents 11.6%.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12492" y="4264152"/>
              <a:ext cx="333756" cy="591312"/>
            </a:xfrm>
            <a:prstGeom prst="rect">
              <a:avLst/>
            </a:prstGeom>
          </p:spPr>
        </p:pic>
        <p:sp>
          <p:nvSpPr>
            <p:cNvPr id="37" name="object 37"/>
            <p:cNvSpPr txBox="1"/>
            <p:nvPr/>
          </p:nvSpPr>
          <p:spPr>
            <a:xfrm>
              <a:off x="2348610" y="3989508"/>
              <a:ext cx="1308100" cy="321242"/>
            </a:xfrm>
            <a:prstGeom prst="rect">
              <a:avLst/>
            </a:prstGeom>
          </p:spPr>
          <p:txBody>
            <a:bodyPr vert="horz" wrap="square" lIns="0" tIns="43815" rIns="0" bIns="0" rtlCol="0">
              <a:spAutoFit/>
            </a:bodyPr>
            <a:lstStyle/>
            <a:p>
              <a:pPr marL="38100">
                <a:lnSpc>
                  <a:spcPct val="100000"/>
                </a:lnSpc>
                <a:spcBef>
                  <a:spcPts val="245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11.6</a:t>
              </a:r>
              <a:endParaRPr sz="1800" dirty="0">
                <a:latin typeface="Calibri"/>
                <a:cs typeface="Calibri"/>
              </a:endParaRPr>
            </a:p>
          </p:txBody>
        </p:sp>
        <p:pic>
          <p:nvPicPr>
            <p:cNvPr id="9" name="object 9" descr="Bar representing 'Basic' for Iraq. Represents 17.6%.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825495" y="3959352"/>
              <a:ext cx="333756" cy="896112"/>
            </a:xfrm>
            <a:prstGeom prst="rect">
              <a:avLst/>
            </a:prstGeom>
          </p:spPr>
        </p:pic>
        <p:sp>
          <p:nvSpPr>
            <p:cNvPr id="59" name="object 37">
              <a:extLst>
                <a:ext uri="{FF2B5EF4-FFF2-40B4-BE49-F238E27FC236}">
                  <a16:creationId xmlns:a16="http://schemas.microsoft.com/office/drawing/2014/main" id="{E0427973-1C5A-CD50-3C7A-3797CC2BF279}"/>
                </a:ext>
              </a:extLst>
            </p:cNvPr>
            <p:cNvSpPr txBox="1"/>
            <p:nvPr/>
          </p:nvSpPr>
          <p:spPr>
            <a:xfrm>
              <a:off x="2363850" y="3527622"/>
              <a:ext cx="1158239" cy="321242"/>
            </a:xfrm>
            <a:prstGeom prst="rect">
              <a:avLst/>
            </a:prstGeom>
          </p:spPr>
          <p:txBody>
            <a:bodyPr vert="horz" wrap="square" lIns="0" tIns="43815" rIns="0" bIns="0" rtlCol="0">
              <a:spAutoFit/>
            </a:bodyPr>
            <a:lstStyle/>
            <a:p>
              <a:pPr marL="450850">
                <a:lnSpc>
                  <a:spcPct val="100000"/>
                </a:lnSpc>
                <a:spcBef>
                  <a:spcPts val="345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17.6</a:t>
              </a:r>
              <a:endParaRPr sz="2700" baseline="-9259" dirty="0">
                <a:latin typeface="Calibri"/>
                <a:cs typeface="Calibri"/>
              </a:endParaRPr>
            </a:p>
          </p:txBody>
        </p:sp>
        <p:pic>
          <p:nvPicPr>
            <p:cNvPr id="15" name="object 15" descr="Bar representing 'Secondary' for Iraq. Represents 16.9%.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238500" y="3994403"/>
              <a:ext cx="332232" cy="861060"/>
            </a:xfrm>
            <a:prstGeom prst="rect">
              <a:avLst/>
            </a:prstGeom>
          </p:spPr>
        </p:pic>
        <p:sp>
          <p:nvSpPr>
            <p:cNvPr id="60" name="object 37">
              <a:extLst>
                <a:ext uri="{FF2B5EF4-FFF2-40B4-BE49-F238E27FC236}">
                  <a16:creationId xmlns:a16="http://schemas.microsoft.com/office/drawing/2014/main" id="{D2D2153E-65BF-4A05-CA4F-C13A3886A0BD}"/>
                </a:ext>
              </a:extLst>
            </p:cNvPr>
            <p:cNvSpPr txBox="1"/>
            <p:nvPr/>
          </p:nvSpPr>
          <p:spPr>
            <a:xfrm>
              <a:off x="2825495" y="3609337"/>
              <a:ext cx="1308100" cy="321242"/>
            </a:xfrm>
            <a:prstGeom prst="rect">
              <a:avLst/>
            </a:prstGeom>
          </p:spPr>
          <p:txBody>
            <a:bodyPr vert="horz" wrap="square" lIns="0" tIns="43815" rIns="0" bIns="0" rtlCol="0">
              <a:spAutoFit/>
            </a:bodyPr>
            <a:lstStyle/>
            <a:p>
              <a:pPr marL="450850">
                <a:lnSpc>
                  <a:spcPct val="100000"/>
                </a:lnSpc>
                <a:spcBef>
                  <a:spcPts val="345"/>
                </a:spcBef>
              </a:pPr>
              <a:r>
                <a:rPr sz="2700" spc="-15" baseline="-9259" dirty="0">
                  <a:solidFill>
                    <a:srgbClr val="44536A"/>
                  </a:solidFill>
                  <a:latin typeface="Calibri"/>
                  <a:cs typeface="Calibri"/>
                </a:rPr>
                <a:t>16.9</a:t>
              </a:r>
              <a:endParaRPr sz="2700" baseline="-9259" dirty="0">
                <a:latin typeface="Calibri"/>
                <a:cs typeface="Calibri"/>
              </a:endParaRPr>
            </a:p>
          </p:txBody>
        </p:sp>
        <p:pic>
          <p:nvPicPr>
            <p:cNvPr id="21" name="object 21" descr="Bar representing 'Higher' for Iraq. Represents 19.6%.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651503" y="3857244"/>
              <a:ext cx="332232" cy="998219"/>
            </a:xfrm>
            <a:prstGeom prst="rect">
              <a:avLst/>
            </a:prstGeom>
          </p:spPr>
        </p:pic>
        <p:sp>
          <p:nvSpPr>
            <p:cNvPr id="41" name="object 41"/>
            <p:cNvSpPr txBox="1"/>
            <p:nvPr/>
          </p:nvSpPr>
          <p:spPr>
            <a:xfrm>
              <a:off x="3602863" y="3498595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19.6</a:t>
              </a:r>
              <a:endParaRPr sz="1800" dirty="0">
                <a:latin typeface="Calibri"/>
                <a:cs typeface="Calibri"/>
              </a:endParaRPr>
            </a:p>
          </p:txBody>
        </p:sp>
      </p:grpSp>
      <p:grpSp>
        <p:nvGrpSpPr>
          <p:cNvPr id="66" name="Group 65" descr="Jordan">
            <a:extLst>
              <a:ext uri="{FF2B5EF4-FFF2-40B4-BE49-F238E27FC236}">
                <a16:creationId xmlns:a16="http://schemas.microsoft.com/office/drawing/2014/main" id="{96A17A51-FA12-8CDD-CB0C-20766904EE64}"/>
              </a:ext>
            </a:extLst>
          </p:cNvPr>
          <p:cNvGrpSpPr/>
          <p:nvPr/>
        </p:nvGrpSpPr>
        <p:grpSpPr>
          <a:xfrm>
            <a:off x="3597280" y="3773804"/>
            <a:ext cx="2501392" cy="1479006"/>
            <a:chOff x="3597280" y="3773804"/>
            <a:chExt cx="2501392" cy="1479006"/>
          </a:xfrm>
        </p:grpSpPr>
        <p:sp>
          <p:nvSpPr>
            <p:cNvPr id="62" name="object 51">
              <a:extLst>
                <a:ext uri="{FF2B5EF4-FFF2-40B4-BE49-F238E27FC236}">
                  <a16:creationId xmlns:a16="http://schemas.microsoft.com/office/drawing/2014/main" id="{BCC1B290-793D-7566-281F-D6269F598E29}"/>
                </a:ext>
              </a:extLst>
            </p:cNvPr>
            <p:cNvSpPr txBox="1"/>
            <p:nvPr/>
          </p:nvSpPr>
          <p:spPr>
            <a:xfrm>
              <a:off x="3597280" y="4886107"/>
              <a:ext cx="1784950" cy="36670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5080" indent="1120775">
                <a:lnSpc>
                  <a:spcPct val="1407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Jordan</a:t>
              </a:r>
              <a:endParaRPr sz="1800" dirty="0">
                <a:latin typeface="Calibri"/>
                <a:cs typeface="Calibri"/>
              </a:endParaRPr>
            </a:p>
          </p:txBody>
        </p:sp>
        <p:pic>
          <p:nvPicPr>
            <p:cNvPr id="4" name="object 4" descr="Bar representing 'None/Elementary' for Jordan. Represents 14.7%.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317491" y="4107179"/>
              <a:ext cx="332232" cy="748284"/>
            </a:xfrm>
            <a:prstGeom prst="rect">
              <a:avLst/>
            </a:prstGeom>
          </p:spPr>
        </p:pic>
        <p:sp>
          <p:nvSpPr>
            <p:cNvPr id="42" name="object 42"/>
            <p:cNvSpPr txBox="1"/>
            <p:nvPr/>
          </p:nvSpPr>
          <p:spPr>
            <a:xfrm>
              <a:off x="4243451" y="3773804"/>
              <a:ext cx="525547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38100">
                <a:lnSpc>
                  <a:spcPct val="100000"/>
                </a:lnSpc>
                <a:spcBef>
                  <a:spcPts val="100"/>
                </a:spcBef>
              </a:pPr>
              <a:r>
                <a:rPr sz="2700" spc="-15" baseline="6172" dirty="0">
                  <a:solidFill>
                    <a:srgbClr val="44536A"/>
                  </a:solidFill>
                  <a:latin typeface="Calibri"/>
                  <a:cs typeface="Calibri"/>
                </a:rPr>
                <a:t>14.7</a:t>
              </a:r>
              <a:endParaRPr sz="2700" baseline="1543" dirty="0">
                <a:latin typeface="Calibri"/>
                <a:cs typeface="Calibri"/>
              </a:endParaRPr>
            </a:p>
          </p:txBody>
        </p:sp>
        <p:pic>
          <p:nvPicPr>
            <p:cNvPr id="10" name="object 10" descr="Bar representing 'Basic' for Jordan. Represents 14.2%.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730496" y="4133088"/>
              <a:ext cx="332232" cy="722376"/>
            </a:xfrm>
            <a:prstGeom prst="rect">
              <a:avLst/>
            </a:prstGeom>
          </p:spPr>
        </p:pic>
        <p:sp>
          <p:nvSpPr>
            <p:cNvPr id="65" name="object 42">
              <a:extLst>
                <a:ext uri="{FF2B5EF4-FFF2-40B4-BE49-F238E27FC236}">
                  <a16:creationId xmlns:a16="http://schemas.microsoft.com/office/drawing/2014/main" id="{A08E9F52-5401-40D4-B366-0F286CE16FF2}"/>
                </a:ext>
              </a:extLst>
            </p:cNvPr>
            <p:cNvSpPr txBox="1"/>
            <p:nvPr/>
          </p:nvSpPr>
          <p:spPr>
            <a:xfrm>
              <a:off x="4646548" y="3853877"/>
              <a:ext cx="576198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38100">
                <a:lnSpc>
                  <a:spcPct val="100000"/>
                </a:lnSpc>
                <a:spcBef>
                  <a:spcPts val="100"/>
                </a:spcBef>
              </a:pPr>
              <a:r>
                <a:rPr lang="en-GB"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1</a:t>
              </a: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4.2</a:t>
              </a:r>
              <a:endParaRPr sz="2700" baseline="1543" dirty="0">
                <a:latin typeface="Calibri"/>
                <a:cs typeface="Calibri"/>
              </a:endParaRPr>
            </a:p>
          </p:txBody>
        </p:sp>
        <p:pic>
          <p:nvPicPr>
            <p:cNvPr id="16" name="object 16" descr="Bar representing 'Secondary' for Jordan. Represents 13.2%.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143500" y="4183379"/>
              <a:ext cx="332232" cy="672084"/>
            </a:xfrm>
            <a:prstGeom prst="rect">
              <a:avLst/>
            </a:prstGeom>
          </p:spPr>
        </p:pic>
        <p:sp>
          <p:nvSpPr>
            <p:cNvPr id="64" name="object 42">
              <a:extLst>
                <a:ext uri="{FF2B5EF4-FFF2-40B4-BE49-F238E27FC236}">
                  <a16:creationId xmlns:a16="http://schemas.microsoft.com/office/drawing/2014/main" id="{BE5FD9DC-7B01-7ABD-481C-167BDF4C6555}"/>
                </a:ext>
              </a:extLst>
            </p:cNvPr>
            <p:cNvSpPr txBox="1"/>
            <p:nvPr/>
          </p:nvSpPr>
          <p:spPr>
            <a:xfrm>
              <a:off x="5109900" y="3853877"/>
              <a:ext cx="509651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38100">
                <a:lnSpc>
                  <a:spcPct val="100000"/>
                </a:lnSpc>
                <a:spcBef>
                  <a:spcPts val="100"/>
                </a:spcBef>
              </a:pPr>
              <a:r>
                <a:rPr sz="2700" spc="-15" baseline="-12345" dirty="0">
                  <a:solidFill>
                    <a:srgbClr val="44536A"/>
                  </a:solidFill>
                  <a:latin typeface="Calibri"/>
                  <a:cs typeface="Calibri"/>
                </a:rPr>
                <a:t>13.2</a:t>
              </a:r>
              <a:endParaRPr sz="2700" baseline="1543" dirty="0">
                <a:latin typeface="Calibri"/>
                <a:cs typeface="Calibri"/>
              </a:endParaRPr>
            </a:p>
          </p:txBody>
        </p:sp>
        <p:pic>
          <p:nvPicPr>
            <p:cNvPr id="22" name="object 22" descr="Bar representing 'Higher' for Jordan. Represents 14.3%.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556503" y="4126991"/>
              <a:ext cx="332232" cy="728472"/>
            </a:xfrm>
            <a:prstGeom prst="rect">
              <a:avLst/>
            </a:prstGeom>
          </p:spPr>
        </p:pic>
        <p:sp>
          <p:nvSpPr>
            <p:cNvPr id="63" name="object 42">
              <a:extLst>
                <a:ext uri="{FF2B5EF4-FFF2-40B4-BE49-F238E27FC236}">
                  <a16:creationId xmlns:a16="http://schemas.microsoft.com/office/drawing/2014/main" id="{18AE5CF3-C48B-00DC-0C4F-2187D4082A56}"/>
                </a:ext>
              </a:extLst>
            </p:cNvPr>
            <p:cNvSpPr txBox="1"/>
            <p:nvPr/>
          </p:nvSpPr>
          <p:spPr>
            <a:xfrm>
              <a:off x="5546328" y="3796919"/>
              <a:ext cx="552344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38100">
                <a:lnSpc>
                  <a:spcPct val="100000"/>
                </a:lnSpc>
                <a:spcBef>
                  <a:spcPts val="100"/>
                </a:spcBef>
              </a:pPr>
              <a:r>
                <a:rPr sz="2700" spc="-15" baseline="1543" dirty="0">
                  <a:solidFill>
                    <a:srgbClr val="44536A"/>
                  </a:solidFill>
                  <a:latin typeface="Calibri"/>
                  <a:cs typeface="Calibri"/>
                </a:rPr>
                <a:t>14.3</a:t>
              </a:r>
              <a:endParaRPr sz="2700" baseline="1543" dirty="0">
                <a:latin typeface="Calibri"/>
                <a:cs typeface="Calibri"/>
              </a:endParaRPr>
            </a:p>
          </p:txBody>
        </p:sp>
      </p:grpSp>
      <p:grpSp>
        <p:nvGrpSpPr>
          <p:cNvPr id="69" name="Group 68" descr="Libya">
            <a:extLst>
              <a:ext uri="{FF2B5EF4-FFF2-40B4-BE49-F238E27FC236}">
                <a16:creationId xmlns:a16="http://schemas.microsoft.com/office/drawing/2014/main" id="{05CF10EC-6386-AB31-0F09-DA08E097E07C}"/>
              </a:ext>
            </a:extLst>
          </p:cNvPr>
          <p:cNvGrpSpPr/>
          <p:nvPr/>
        </p:nvGrpSpPr>
        <p:grpSpPr>
          <a:xfrm>
            <a:off x="6173470" y="695959"/>
            <a:ext cx="2123065" cy="4556850"/>
            <a:chOff x="6173470" y="695959"/>
            <a:chExt cx="2123065" cy="4556850"/>
          </a:xfrm>
        </p:grpSpPr>
        <p:sp>
          <p:nvSpPr>
            <p:cNvPr id="67" name="object 55">
              <a:extLst>
                <a:ext uri="{FF2B5EF4-FFF2-40B4-BE49-F238E27FC236}">
                  <a16:creationId xmlns:a16="http://schemas.microsoft.com/office/drawing/2014/main" id="{927C7FFC-AB3E-14E8-9F05-5F14DBA5D634}"/>
                </a:ext>
              </a:extLst>
            </p:cNvPr>
            <p:cNvSpPr txBox="1"/>
            <p:nvPr/>
          </p:nvSpPr>
          <p:spPr>
            <a:xfrm>
              <a:off x="6716965" y="4886106"/>
              <a:ext cx="993775" cy="36670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5080" indent="90805">
                <a:lnSpc>
                  <a:spcPct val="1407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Libya </a:t>
              </a:r>
              <a:endParaRPr sz="1800" dirty="0">
                <a:latin typeface="Calibri"/>
                <a:cs typeface="Calibri"/>
              </a:endParaRPr>
            </a:p>
          </p:txBody>
        </p:sp>
        <p:pic>
          <p:nvPicPr>
            <p:cNvPr id="5" name="object 5" descr="Bar representing 'None/Elementary' for Libya. Represents 68.8%.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220967" y="1350263"/>
              <a:ext cx="333756" cy="3505200"/>
            </a:xfrm>
            <a:prstGeom prst="rect">
              <a:avLst/>
            </a:prstGeom>
          </p:spPr>
        </p:pic>
        <p:sp>
          <p:nvSpPr>
            <p:cNvPr id="29" name="object 29"/>
            <p:cNvSpPr txBox="1"/>
            <p:nvPr/>
          </p:nvSpPr>
          <p:spPr>
            <a:xfrm>
              <a:off x="6173470" y="991615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68.8</a:t>
              </a:r>
              <a:endParaRPr sz="1800">
                <a:latin typeface="Calibri"/>
                <a:cs typeface="Calibri"/>
              </a:endParaRPr>
            </a:p>
          </p:txBody>
        </p:sp>
        <p:pic>
          <p:nvPicPr>
            <p:cNvPr id="11" name="object 11" descr="Bar representing 'Basic' for Libya. Represents 62.3%.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633971" y="1682495"/>
              <a:ext cx="333755" cy="3172967"/>
            </a:xfrm>
            <a:prstGeom prst="rect">
              <a:avLst/>
            </a:prstGeom>
          </p:spPr>
        </p:pic>
        <p:sp>
          <p:nvSpPr>
            <p:cNvPr id="33" name="object 33"/>
            <p:cNvSpPr txBox="1"/>
            <p:nvPr/>
          </p:nvSpPr>
          <p:spPr>
            <a:xfrm>
              <a:off x="6586219" y="1322578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62.3</a:t>
              </a:r>
              <a:endParaRPr sz="1800" dirty="0">
                <a:latin typeface="Calibri"/>
                <a:cs typeface="Calibri"/>
              </a:endParaRPr>
            </a:p>
          </p:txBody>
        </p:sp>
        <p:pic>
          <p:nvPicPr>
            <p:cNvPr id="17" name="object 17" descr="Bar representing 'Secondary' for Libya. Represents 72.2%.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7046976" y="1178052"/>
              <a:ext cx="333755" cy="3677412"/>
            </a:xfrm>
            <a:prstGeom prst="rect">
              <a:avLst/>
            </a:prstGeom>
          </p:spPr>
        </p:pic>
        <p:sp>
          <p:nvSpPr>
            <p:cNvPr id="43" name="object 43"/>
            <p:cNvSpPr txBox="1"/>
            <p:nvPr/>
          </p:nvSpPr>
          <p:spPr>
            <a:xfrm>
              <a:off x="6973823" y="695959"/>
              <a:ext cx="894715" cy="42832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38100">
                <a:lnSpc>
                  <a:spcPct val="100000"/>
                </a:lnSpc>
                <a:spcBef>
                  <a:spcPts val="100"/>
                </a:spcBef>
              </a:pPr>
              <a:r>
                <a:rPr sz="2700" spc="-15" baseline="-29320" dirty="0">
                  <a:solidFill>
                    <a:srgbClr val="44536A"/>
                  </a:solidFill>
                  <a:latin typeface="Calibri"/>
                  <a:cs typeface="Calibri"/>
                </a:rPr>
                <a:t>72.2</a:t>
              </a:r>
              <a:endParaRPr sz="1800" dirty="0">
                <a:latin typeface="Calibri"/>
                <a:cs typeface="Calibri"/>
              </a:endParaRPr>
            </a:p>
          </p:txBody>
        </p:sp>
        <p:pic>
          <p:nvPicPr>
            <p:cNvPr id="23" name="object 23" descr="Bar representing 'Higher' for Libya. Represents 74.6%.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7459980" y="1054608"/>
              <a:ext cx="333755" cy="3800855"/>
            </a:xfrm>
            <a:prstGeom prst="rect">
              <a:avLst/>
            </a:prstGeom>
          </p:spPr>
        </p:pic>
        <p:sp>
          <p:nvSpPr>
            <p:cNvPr id="68" name="object 43">
              <a:extLst>
                <a:ext uri="{FF2B5EF4-FFF2-40B4-BE49-F238E27FC236}">
                  <a16:creationId xmlns:a16="http://schemas.microsoft.com/office/drawing/2014/main" id="{0D77F951-6A8D-7728-CC69-8551A7838CAB}"/>
                </a:ext>
              </a:extLst>
            </p:cNvPr>
            <p:cNvSpPr txBox="1"/>
            <p:nvPr/>
          </p:nvSpPr>
          <p:spPr>
            <a:xfrm>
              <a:off x="7401820" y="706075"/>
              <a:ext cx="8947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381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74.6</a:t>
              </a:r>
              <a:endParaRPr sz="1800" dirty="0">
                <a:latin typeface="Calibri"/>
                <a:cs typeface="Calibri"/>
              </a:endParaRPr>
            </a:p>
          </p:txBody>
        </p:sp>
      </p:grpSp>
      <p:grpSp>
        <p:nvGrpSpPr>
          <p:cNvPr id="71" name="Group 70" descr="Morocco">
            <a:extLst>
              <a:ext uri="{FF2B5EF4-FFF2-40B4-BE49-F238E27FC236}">
                <a16:creationId xmlns:a16="http://schemas.microsoft.com/office/drawing/2014/main" id="{5C5C90B4-F099-3D52-7629-44EB0A3CDF68}"/>
              </a:ext>
            </a:extLst>
          </p:cNvPr>
          <p:cNvGrpSpPr/>
          <p:nvPr/>
        </p:nvGrpSpPr>
        <p:grpSpPr>
          <a:xfrm>
            <a:off x="8064944" y="2403094"/>
            <a:ext cx="1683194" cy="2813473"/>
            <a:chOff x="8064944" y="2403094"/>
            <a:chExt cx="1683194" cy="2813473"/>
          </a:xfrm>
        </p:grpSpPr>
        <p:sp>
          <p:nvSpPr>
            <p:cNvPr id="70" name="object 57">
              <a:extLst>
                <a:ext uri="{FF2B5EF4-FFF2-40B4-BE49-F238E27FC236}">
                  <a16:creationId xmlns:a16="http://schemas.microsoft.com/office/drawing/2014/main" id="{5FCB6FCC-B194-6D09-3C88-112F4BB2497A}"/>
                </a:ext>
              </a:extLst>
            </p:cNvPr>
            <p:cNvSpPr txBox="1"/>
            <p:nvPr/>
          </p:nvSpPr>
          <p:spPr>
            <a:xfrm>
              <a:off x="8064944" y="4849864"/>
              <a:ext cx="1268095" cy="36670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5080" indent="412115">
                <a:lnSpc>
                  <a:spcPct val="1407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Morocco</a:t>
              </a:r>
              <a:endParaRPr sz="1800" dirty="0">
                <a:latin typeface="Calibri"/>
                <a:cs typeface="Calibri"/>
              </a:endParaRPr>
            </a:p>
          </p:txBody>
        </p:sp>
        <p:pic>
          <p:nvPicPr>
            <p:cNvPr id="6" name="object 6" descr="Bar representing 'None/Elementary' for Morocco. Represents 18.7%.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8125968" y="3902964"/>
              <a:ext cx="333755" cy="952500"/>
            </a:xfrm>
            <a:prstGeom prst="rect">
              <a:avLst/>
            </a:prstGeom>
          </p:spPr>
        </p:pic>
        <p:sp>
          <p:nvSpPr>
            <p:cNvPr id="30" name="object 30"/>
            <p:cNvSpPr txBox="1"/>
            <p:nvPr/>
          </p:nvSpPr>
          <p:spPr>
            <a:xfrm>
              <a:off x="8078216" y="3544011"/>
              <a:ext cx="431800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18.7</a:t>
              </a:r>
              <a:endParaRPr sz="1800">
                <a:latin typeface="Calibri"/>
                <a:cs typeface="Calibri"/>
              </a:endParaRPr>
            </a:p>
          </p:txBody>
        </p:sp>
        <p:pic>
          <p:nvPicPr>
            <p:cNvPr id="12" name="object 12" descr="Bar representing 'Basic' for Morocco. Represents 26.7%.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8538971" y="3496055"/>
              <a:ext cx="333755" cy="1359408"/>
            </a:xfrm>
            <a:prstGeom prst="rect">
              <a:avLst/>
            </a:prstGeom>
          </p:spPr>
        </p:pic>
        <p:sp>
          <p:nvSpPr>
            <p:cNvPr id="34" name="object 34"/>
            <p:cNvSpPr txBox="1"/>
            <p:nvPr/>
          </p:nvSpPr>
          <p:spPr>
            <a:xfrm>
              <a:off x="8491219" y="3136772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26.7</a:t>
              </a:r>
              <a:endParaRPr sz="1800" dirty="0">
                <a:latin typeface="Calibri"/>
                <a:cs typeface="Calibri"/>
              </a:endParaRPr>
            </a:p>
          </p:txBody>
        </p:sp>
        <p:pic>
          <p:nvPicPr>
            <p:cNvPr id="18" name="object 18" descr="Bar representing 'Secondary' for Morocco. Represents 34.8%.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8951976" y="3083051"/>
              <a:ext cx="332231" cy="1772412"/>
            </a:xfrm>
            <a:prstGeom prst="rect">
              <a:avLst/>
            </a:prstGeom>
          </p:spPr>
        </p:pic>
        <p:sp>
          <p:nvSpPr>
            <p:cNvPr id="38" name="object 38"/>
            <p:cNvSpPr txBox="1"/>
            <p:nvPr/>
          </p:nvSpPr>
          <p:spPr>
            <a:xfrm>
              <a:off x="8903969" y="2724150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34.8</a:t>
              </a:r>
              <a:endParaRPr sz="1800" dirty="0">
                <a:latin typeface="Calibri"/>
                <a:cs typeface="Calibri"/>
              </a:endParaRPr>
            </a:p>
          </p:txBody>
        </p:sp>
        <p:pic>
          <p:nvPicPr>
            <p:cNvPr id="24" name="object 24" descr="Bar representing 'Higher' for Morocco. Represents 41.1%.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9364980" y="2761488"/>
              <a:ext cx="332231" cy="2093976"/>
            </a:xfrm>
            <a:prstGeom prst="rect">
              <a:avLst/>
            </a:prstGeom>
          </p:spPr>
        </p:pic>
        <p:sp>
          <p:nvSpPr>
            <p:cNvPr id="44" name="object 44"/>
            <p:cNvSpPr txBox="1"/>
            <p:nvPr/>
          </p:nvSpPr>
          <p:spPr>
            <a:xfrm>
              <a:off x="9316973" y="2403094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41.1</a:t>
              </a:r>
              <a:endParaRPr sz="1800" dirty="0">
                <a:latin typeface="Calibri"/>
                <a:cs typeface="Calibri"/>
              </a:endParaRPr>
            </a:p>
          </p:txBody>
        </p:sp>
      </p:grpSp>
      <p:grpSp>
        <p:nvGrpSpPr>
          <p:cNvPr id="72" name="Group 71" descr="Tunisia">
            <a:extLst>
              <a:ext uri="{FF2B5EF4-FFF2-40B4-BE49-F238E27FC236}">
                <a16:creationId xmlns:a16="http://schemas.microsoft.com/office/drawing/2014/main" id="{3AD36E6B-413C-9A7C-BD3D-DC874DF4FEAD}"/>
              </a:ext>
            </a:extLst>
          </p:cNvPr>
          <p:cNvGrpSpPr/>
          <p:nvPr/>
        </p:nvGrpSpPr>
        <p:grpSpPr>
          <a:xfrm>
            <a:off x="341375" y="1164716"/>
            <a:ext cx="11427460" cy="4113658"/>
            <a:chOff x="341375" y="1164716"/>
            <a:chExt cx="11427460" cy="4113658"/>
          </a:xfrm>
        </p:grpSpPr>
        <p:sp>
          <p:nvSpPr>
            <p:cNvPr id="48" name="object 48"/>
            <p:cNvSpPr txBox="1"/>
            <p:nvPr/>
          </p:nvSpPr>
          <p:spPr>
            <a:xfrm>
              <a:off x="10477627" y="4978654"/>
              <a:ext cx="68072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Tunisia</a:t>
              </a:r>
              <a:endParaRPr sz="1800">
                <a:latin typeface="Calibri"/>
                <a:cs typeface="Calibri"/>
              </a:endParaRPr>
            </a:p>
          </p:txBody>
        </p:sp>
        <p:pic>
          <p:nvPicPr>
            <p:cNvPr id="7" name="object 7" descr="Bar representing 'None/Elementary' for Tunisia. Represents 43.6%.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0030968" y="2634995"/>
              <a:ext cx="332231" cy="2220467"/>
            </a:xfrm>
            <a:prstGeom prst="rect">
              <a:avLst/>
            </a:prstGeom>
          </p:spPr>
        </p:pic>
        <p:sp>
          <p:nvSpPr>
            <p:cNvPr id="31" name="object 31"/>
            <p:cNvSpPr txBox="1"/>
            <p:nvPr/>
          </p:nvSpPr>
          <p:spPr>
            <a:xfrm>
              <a:off x="9982961" y="2275713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43.6</a:t>
              </a:r>
              <a:endParaRPr sz="1800">
                <a:latin typeface="Calibri"/>
                <a:cs typeface="Calibri"/>
              </a:endParaRPr>
            </a:p>
          </p:txBody>
        </p:sp>
        <p:pic>
          <p:nvPicPr>
            <p:cNvPr id="13" name="object 13" descr="Bar representing 'Basic' for Tunisia. Represents 57.4%.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0443971" y="1930907"/>
              <a:ext cx="332231" cy="2924556"/>
            </a:xfrm>
            <a:prstGeom prst="rect">
              <a:avLst/>
            </a:prstGeom>
          </p:spPr>
        </p:pic>
        <p:sp>
          <p:nvSpPr>
            <p:cNvPr id="35" name="object 35"/>
            <p:cNvSpPr txBox="1"/>
            <p:nvPr/>
          </p:nvSpPr>
          <p:spPr>
            <a:xfrm>
              <a:off x="10395966" y="1572514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57.4</a:t>
              </a:r>
              <a:endParaRPr sz="1800">
                <a:latin typeface="Calibri"/>
                <a:cs typeface="Calibri"/>
              </a:endParaRPr>
            </a:p>
          </p:txBody>
        </p:sp>
        <p:pic>
          <p:nvPicPr>
            <p:cNvPr id="19" name="object 19" descr="Bar representing 'Secondary' for Tunisia. Represents 59.7%.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0856976" y="1815083"/>
              <a:ext cx="332231" cy="3040380"/>
            </a:xfrm>
            <a:prstGeom prst="rect">
              <a:avLst/>
            </a:prstGeom>
          </p:spPr>
        </p:pic>
        <p:sp>
          <p:nvSpPr>
            <p:cNvPr id="39" name="object 39"/>
            <p:cNvSpPr txBox="1"/>
            <p:nvPr/>
          </p:nvSpPr>
          <p:spPr>
            <a:xfrm>
              <a:off x="10808969" y="1455165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59.7</a:t>
              </a:r>
              <a:endParaRPr sz="1800">
                <a:latin typeface="Calibri"/>
                <a:cs typeface="Calibri"/>
              </a:endParaRPr>
            </a:p>
          </p:txBody>
        </p:sp>
        <p:grpSp>
          <p:nvGrpSpPr>
            <p:cNvPr id="25" name="object 25" descr="Bar representing 'Higher' for Tunisia. Represents 65.4%."/>
            <p:cNvGrpSpPr/>
            <p:nvPr/>
          </p:nvGrpSpPr>
          <p:grpSpPr>
            <a:xfrm>
              <a:off x="341375" y="1524000"/>
              <a:ext cx="11427460" cy="3336290"/>
              <a:chOff x="341375" y="1524000"/>
              <a:chExt cx="11427460" cy="3336290"/>
            </a:xfrm>
          </p:grpSpPr>
          <p:pic>
            <p:nvPicPr>
              <p:cNvPr id="26" name="object 26"/>
              <p:cNvPicPr/>
              <p:nvPr/>
            </p:nvPicPr>
            <p:blipFill>
              <a:blip r:embed="rId25" cstate="print"/>
              <a:stretch>
                <a:fillRect/>
              </a:stretch>
            </p:blipFill>
            <p:spPr>
              <a:xfrm>
                <a:off x="11269980" y="1524000"/>
                <a:ext cx="332231" cy="3331464"/>
              </a:xfrm>
              <a:prstGeom prst="rect">
                <a:avLst/>
              </a:prstGeom>
            </p:spPr>
          </p:pic>
          <p:sp>
            <p:nvSpPr>
              <p:cNvPr id="27" name="object 27"/>
              <p:cNvSpPr/>
              <p:nvPr/>
            </p:nvSpPr>
            <p:spPr>
              <a:xfrm>
                <a:off x="341375" y="4855464"/>
                <a:ext cx="114274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1427460">
                    <a:moveTo>
                      <a:pt x="0" y="0"/>
                    </a:moveTo>
                    <a:lnTo>
                      <a:pt x="11426952" y="0"/>
                    </a:lnTo>
                  </a:path>
                </a:pathLst>
              </a:custGeom>
              <a:ln w="9144">
                <a:solidFill>
                  <a:srgbClr val="DFE4EB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5" name="object 45"/>
            <p:cNvSpPr txBox="1"/>
            <p:nvPr/>
          </p:nvSpPr>
          <p:spPr>
            <a:xfrm>
              <a:off x="11221593" y="1164716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65.4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73" name="Group 72" descr="Key">
            <a:extLst>
              <a:ext uri="{FF2B5EF4-FFF2-40B4-BE49-F238E27FC236}">
                <a16:creationId xmlns:a16="http://schemas.microsoft.com/office/drawing/2014/main" id="{BCB076E4-B3CD-5A10-C8F3-ED4120AE7DF6}"/>
              </a:ext>
            </a:extLst>
          </p:cNvPr>
          <p:cNvGrpSpPr/>
          <p:nvPr/>
        </p:nvGrpSpPr>
        <p:grpSpPr>
          <a:xfrm>
            <a:off x="2693435" y="5275461"/>
            <a:ext cx="6470439" cy="389221"/>
            <a:chOff x="2693435" y="5275461"/>
            <a:chExt cx="6470439" cy="389221"/>
          </a:xfrm>
        </p:grpSpPr>
        <p:pic>
          <p:nvPicPr>
            <p:cNvPr id="50" name="object 50" descr="Orange square representing None/Elementary.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3486911" y="5475732"/>
              <a:ext cx="124967" cy="126492"/>
            </a:xfrm>
            <a:prstGeom prst="rect">
              <a:avLst/>
            </a:prstGeom>
          </p:spPr>
        </p:pic>
        <p:sp>
          <p:nvSpPr>
            <p:cNvPr id="51" name="object 51"/>
            <p:cNvSpPr txBox="1"/>
            <p:nvPr/>
          </p:nvSpPr>
          <p:spPr>
            <a:xfrm>
              <a:off x="2693435" y="5287452"/>
              <a:ext cx="2808986" cy="36670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5080" indent="1120775">
                <a:lnSpc>
                  <a:spcPct val="1407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None/Elementary</a:t>
              </a:r>
              <a:endParaRPr sz="1800" dirty="0">
                <a:latin typeface="Calibri"/>
                <a:cs typeface="Calibri"/>
              </a:endParaRPr>
            </a:p>
          </p:txBody>
        </p:sp>
        <p:pic>
          <p:nvPicPr>
            <p:cNvPr id="52" name="object 52" descr="Yellow square representing Basic.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5580888" y="5475732"/>
              <a:ext cx="124967" cy="126492"/>
            </a:xfrm>
            <a:prstGeom prst="rect">
              <a:avLst/>
            </a:prstGeom>
          </p:spPr>
        </p:pic>
        <p:sp>
          <p:nvSpPr>
            <p:cNvPr id="53" name="object 53"/>
            <p:cNvSpPr txBox="1"/>
            <p:nvPr/>
          </p:nvSpPr>
          <p:spPr>
            <a:xfrm>
              <a:off x="5751957" y="5364581"/>
              <a:ext cx="49847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Basic</a:t>
              </a:r>
              <a:endParaRPr sz="1800">
                <a:latin typeface="Calibri"/>
                <a:cs typeface="Calibri"/>
              </a:endParaRPr>
            </a:p>
          </p:txBody>
        </p:sp>
        <p:pic>
          <p:nvPicPr>
            <p:cNvPr id="54" name="object 54" descr="Green square representing Secondary.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6492240" y="5475732"/>
              <a:ext cx="126491" cy="126492"/>
            </a:xfrm>
            <a:prstGeom prst="rect">
              <a:avLst/>
            </a:prstGeom>
          </p:spPr>
        </p:pic>
        <p:sp>
          <p:nvSpPr>
            <p:cNvPr id="55" name="object 55"/>
            <p:cNvSpPr txBox="1"/>
            <p:nvPr/>
          </p:nvSpPr>
          <p:spPr>
            <a:xfrm>
              <a:off x="6675042" y="5275461"/>
              <a:ext cx="1288620" cy="36670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5080" indent="90805">
                <a:lnSpc>
                  <a:spcPct val="1407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Secondary</a:t>
              </a:r>
              <a:endParaRPr sz="1800" dirty="0">
                <a:latin typeface="Calibri"/>
                <a:cs typeface="Calibri"/>
              </a:endParaRPr>
            </a:p>
          </p:txBody>
        </p:sp>
        <p:pic>
          <p:nvPicPr>
            <p:cNvPr id="56" name="object 56" descr="Brown square representing Higher.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7900416" y="5475732"/>
              <a:ext cx="126492" cy="126492"/>
            </a:xfrm>
            <a:prstGeom prst="rect">
              <a:avLst/>
            </a:prstGeom>
          </p:spPr>
        </p:pic>
        <p:sp>
          <p:nvSpPr>
            <p:cNvPr id="57" name="object 57"/>
            <p:cNvSpPr txBox="1"/>
            <p:nvPr/>
          </p:nvSpPr>
          <p:spPr>
            <a:xfrm>
              <a:off x="7895779" y="5297979"/>
              <a:ext cx="1268095" cy="36670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5080" indent="412115">
                <a:lnSpc>
                  <a:spcPct val="1407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Higher</a:t>
              </a:r>
              <a:endParaRPr sz="1800" dirty="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457200"/>
            <a:ext cx="10515600" cy="1160145"/>
          </a:xfrm>
          <a:prstGeom prst="rect">
            <a:avLst/>
          </a:prstGeom>
          <a:solidFill>
            <a:srgbClr val="3A3838"/>
          </a:solidFill>
        </p:spPr>
        <p:txBody>
          <a:bodyPr vert="horz" wrap="square" lIns="0" tIns="254000" rIns="0" bIns="0" rtlCol="0">
            <a:spAutoFit/>
          </a:bodyPr>
          <a:lstStyle/>
          <a:p>
            <a:pPr marL="822960">
              <a:lnSpc>
                <a:spcPct val="100000"/>
              </a:lnSpc>
              <a:spcBef>
                <a:spcPts val="2000"/>
              </a:spcBef>
            </a:pPr>
            <a:r>
              <a:rPr sz="3600" b="0" spc="-10" dirty="0">
                <a:solidFill>
                  <a:srgbClr val="FFFFFF"/>
                </a:solidFill>
                <a:latin typeface="Calibri Light"/>
                <a:cs typeface="Calibri Light"/>
              </a:rPr>
              <a:t>Differences</a:t>
            </a:r>
            <a:r>
              <a:rPr sz="3600" b="0" spc="-12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600" b="0" dirty="0">
                <a:solidFill>
                  <a:srgbClr val="FFFFFF"/>
                </a:solidFill>
                <a:latin typeface="Calibri Light"/>
                <a:cs typeface="Calibri Light"/>
              </a:rPr>
              <a:t>Between</a:t>
            </a:r>
            <a:r>
              <a:rPr sz="3600" b="0" spc="-10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600" b="0" dirty="0">
                <a:solidFill>
                  <a:srgbClr val="FFFFFF"/>
                </a:solidFill>
                <a:latin typeface="Calibri Light"/>
                <a:cs typeface="Calibri Light"/>
              </a:rPr>
              <a:t>Participants</a:t>
            </a:r>
            <a:r>
              <a:rPr sz="3600" b="0" spc="-6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600" b="0" dirty="0">
                <a:solidFill>
                  <a:srgbClr val="FFFFFF"/>
                </a:solidFill>
                <a:latin typeface="Calibri Light"/>
                <a:cs typeface="Calibri Light"/>
              </a:rPr>
              <a:t>and</a:t>
            </a:r>
            <a:r>
              <a:rPr sz="3600" b="0" spc="-7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600" b="0" spc="-10" dirty="0">
                <a:solidFill>
                  <a:srgbClr val="FFFFFF"/>
                </a:solidFill>
                <a:latin typeface="Calibri Light"/>
                <a:cs typeface="Calibri Light"/>
              </a:rPr>
              <a:t>Supporters</a:t>
            </a:r>
            <a:endParaRPr sz="36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0265" y="1832813"/>
            <a:ext cx="9812020" cy="3928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88645" indent="-34226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Age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pattern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much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same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but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Libya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no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difference </a:t>
            </a:r>
            <a:r>
              <a:rPr sz="3200" dirty="0">
                <a:latin typeface="Calibri"/>
                <a:cs typeface="Calibri"/>
              </a:rPr>
              <a:t>between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two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younger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age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groups.</a:t>
            </a:r>
            <a:endParaRPr sz="3200">
              <a:latin typeface="Calibri"/>
              <a:cs typeface="Calibri"/>
            </a:endParaRPr>
          </a:p>
          <a:p>
            <a:pPr marL="354965" marR="5080" indent="-3422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  <a:tab pos="3496310" algn="l"/>
              </a:tabLst>
            </a:pPr>
            <a:r>
              <a:rPr sz="3200" dirty="0">
                <a:latin typeface="Calibri"/>
                <a:cs typeface="Calibri"/>
              </a:rPr>
              <a:t>Education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pattern</a:t>
            </a:r>
            <a:r>
              <a:rPr sz="3200" dirty="0">
                <a:latin typeface="Calibri"/>
                <a:cs typeface="Calibri"/>
              </a:rPr>
              <a:t>	much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same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except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least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educated </a:t>
            </a:r>
            <a:r>
              <a:rPr sz="3200" dirty="0">
                <a:latin typeface="Calibri"/>
                <a:cs typeface="Calibri"/>
              </a:rPr>
              <a:t>more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likely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participate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those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with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basic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less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likely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-50" dirty="0">
                <a:latin typeface="Calibri"/>
                <a:cs typeface="Calibri"/>
              </a:rPr>
              <a:t>;</a:t>
            </a:r>
            <a:endParaRPr sz="3200">
              <a:latin typeface="Calibri"/>
              <a:cs typeface="Calibri"/>
            </a:endParaRPr>
          </a:p>
          <a:p>
            <a:pPr marL="354965" marR="61277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Household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income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much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same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pattern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except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in </a:t>
            </a:r>
            <a:r>
              <a:rPr sz="3200" dirty="0">
                <a:latin typeface="Calibri"/>
                <a:cs typeface="Calibri"/>
              </a:rPr>
              <a:t>Morocco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where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poorest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not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more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likely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participate </a:t>
            </a:r>
            <a:r>
              <a:rPr sz="3200" dirty="0">
                <a:latin typeface="Calibri"/>
                <a:cs typeface="Calibri"/>
              </a:rPr>
              <a:t>than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middle income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groups.</a:t>
            </a:r>
            <a:endParaRPr sz="32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The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main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differences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are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gender.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457200"/>
            <a:ext cx="10515600" cy="1160145"/>
          </a:xfrm>
          <a:prstGeom prst="rect">
            <a:avLst/>
          </a:prstGeom>
          <a:solidFill>
            <a:srgbClr val="3A3838"/>
          </a:solidFill>
        </p:spPr>
        <p:txBody>
          <a:bodyPr vert="horz" wrap="square" lIns="0" tIns="87630" rIns="0" bIns="0" rtlCol="0">
            <a:spAutoFit/>
          </a:bodyPr>
          <a:lstStyle/>
          <a:p>
            <a:pPr marL="822960" marR="1085850">
              <a:lnSpc>
                <a:spcPts val="3890"/>
              </a:lnSpc>
              <a:spcBef>
                <a:spcPts val="690"/>
              </a:spcBef>
            </a:pPr>
            <a:r>
              <a:rPr sz="3600" b="0" spc="-615" dirty="0">
                <a:solidFill>
                  <a:srgbClr val="F1F1F1"/>
                </a:solidFill>
                <a:latin typeface="Trebuchet MS"/>
                <a:cs typeface="Trebuchet MS"/>
              </a:rPr>
              <a:t>Note</a:t>
            </a:r>
            <a:r>
              <a:rPr sz="3600" b="0" spc="-370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3600" b="0" spc="-525" dirty="0">
                <a:solidFill>
                  <a:srgbClr val="F1F1F1"/>
                </a:solidFill>
                <a:latin typeface="Trebuchet MS"/>
                <a:cs typeface="Trebuchet MS"/>
              </a:rPr>
              <a:t>of</a:t>
            </a:r>
            <a:r>
              <a:rPr sz="3600" b="0" spc="-405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3600" b="0" spc="-565" dirty="0">
                <a:solidFill>
                  <a:srgbClr val="F1F1F1"/>
                </a:solidFill>
                <a:latin typeface="Trebuchet MS"/>
                <a:cs typeface="Trebuchet MS"/>
              </a:rPr>
              <a:t>Caution</a:t>
            </a:r>
            <a:r>
              <a:rPr sz="3600" b="0" spc="-370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3600" b="0" spc="195" dirty="0">
                <a:solidFill>
                  <a:srgbClr val="F1F1F1"/>
                </a:solidFill>
                <a:latin typeface="Trebuchet MS"/>
                <a:cs typeface="Trebuchet MS"/>
              </a:rPr>
              <a:t>–</a:t>
            </a:r>
            <a:r>
              <a:rPr sz="3600" b="0" spc="-380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3600" b="0" spc="-770" dirty="0">
                <a:solidFill>
                  <a:srgbClr val="F1F1F1"/>
                </a:solidFill>
                <a:latin typeface="Trebuchet MS"/>
                <a:cs typeface="Trebuchet MS"/>
              </a:rPr>
              <a:t>Who</a:t>
            </a:r>
            <a:r>
              <a:rPr sz="3600" b="0" spc="-370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3600" b="0" spc="-520" dirty="0">
                <a:solidFill>
                  <a:srgbClr val="F1F1F1"/>
                </a:solidFill>
                <a:latin typeface="Trebuchet MS"/>
                <a:cs typeface="Trebuchet MS"/>
              </a:rPr>
              <a:t>Most</a:t>
            </a:r>
            <a:r>
              <a:rPr sz="3600" b="0" spc="-370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3600" b="0" spc="-535" dirty="0">
                <a:solidFill>
                  <a:srgbClr val="F1F1F1"/>
                </a:solidFill>
                <a:latin typeface="Trebuchet MS"/>
                <a:cs typeface="Trebuchet MS"/>
              </a:rPr>
              <a:t>Likely</a:t>
            </a:r>
            <a:r>
              <a:rPr sz="3600" b="0" spc="-375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3600" b="0" spc="-555" dirty="0">
                <a:solidFill>
                  <a:srgbClr val="F1F1F1"/>
                </a:solidFill>
                <a:latin typeface="Trebuchet MS"/>
                <a:cs typeface="Trebuchet MS"/>
              </a:rPr>
              <a:t>to</a:t>
            </a:r>
            <a:r>
              <a:rPr sz="3600" b="0" spc="-370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3600" b="0" spc="-500" dirty="0">
                <a:solidFill>
                  <a:srgbClr val="F1F1F1"/>
                </a:solidFill>
                <a:latin typeface="Trebuchet MS"/>
                <a:cs typeface="Trebuchet MS"/>
              </a:rPr>
              <a:t>Support</a:t>
            </a:r>
            <a:r>
              <a:rPr sz="3600" b="0" spc="-370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3600" b="0" spc="-610" dirty="0">
                <a:solidFill>
                  <a:srgbClr val="F1F1F1"/>
                </a:solidFill>
                <a:latin typeface="Trebuchet MS"/>
                <a:cs typeface="Trebuchet MS"/>
              </a:rPr>
              <a:t>and</a:t>
            </a:r>
            <a:r>
              <a:rPr sz="3600" b="0" spc="-365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3600" b="0" spc="-575" dirty="0">
                <a:solidFill>
                  <a:srgbClr val="F1F1F1"/>
                </a:solidFill>
                <a:latin typeface="Trebuchet MS"/>
                <a:cs typeface="Trebuchet MS"/>
              </a:rPr>
              <a:t>Numerical </a:t>
            </a:r>
            <a:r>
              <a:rPr sz="3600" b="0" spc="-535" dirty="0">
                <a:solidFill>
                  <a:srgbClr val="F1F1F1"/>
                </a:solidFill>
                <a:latin typeface="Trebuchet MS"/>
                <a:cs typeface="Trebuchet MS"/>
              </a:rPr>
              <a:t>Representation</a:t>
            </a:r>
            <a:endParaRPr sz="36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93189"/>
            <a:ext cx="9000490" cy="326644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41300" marR="5080" indent="-229235">
              <a:lnSpc>
                <a:spcPts val="3030"/>
              </a:lnSpc>
              <a:spcBef>
                <a:spcPts val="47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Proportions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different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groups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population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means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that </a:t>
            </a:r>
            <a:r>
              <a:rPr sz="2800" spc="-10" dirty="0">
                <a:latin typeface="Calibri"/>
                <a:cs typeface="Calibri"/>
              </a:rPr>
              <a:t>supporters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tend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be: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2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35" dirty="0">
                <a:latin typeface="Calibri"/>
                <a:cs typeface="Calibri"/>
              </a:rPr>
              <a:t>Younger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not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elderly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–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Egypt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Iraq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middle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aged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dirty="0">
                <a:latin typeface="Calibri"/>
                <a:cs typeface="Calibri"/>
              </a:rPr>
              <a:t>Not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poorest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or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most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affluent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65"/>
              </a:spcBef>
              <a:buFont typeface="Arial"/>
              <a:buChar char="•"/>
              <a:tabLst>
                <a:tab pos="241935" algn="l"/>
              </a:tabLst>
            </a:pPr>
            <a:r>
              <a:rPr sz="2800" dirty="0">
                <a:latin typeface="Calibri"/>
                <a:cs typeface="Calibri"/>
              </a:rPr>
              <a:t>Less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well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educated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except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Libya,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Morocco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Tunisia</a:t>
            </a:r>
            <a:endParaRPr sz="2800">
              <a:latin typeface="Calibri"/>
              <a:cs typeface="Calibri"/>
            </a:endParaRPr>
          </a:p>
          <a:p>
            <a:pPr marL="241300" marR="14604" indent="-229235">
              <a:lnSpc>
                <a:spcPts val="3030"/>
              </a:lnSpc>
              <a:spcBef>
                <a:spcPts val="1045"/>
              </a:spcBef>
              <a:buFont typeface="Arial"/>
              <a:buChar char="•"/>
              <a:tabLst>
                <a:tab pos="241935" algn="l"/>
                <a:tab pos="6273800" algn="l"/>
                <a:tab pos="7806690" algn="l"/>
              </a:tabLst>
            </a:pPr>
            <a:r>
              <a:rPr sz="2800" dirty="0">
                <a:latin typeface="Calibri"/>
                <a:cs typeface="Calibri"/>
              </a:rPr>
              <a:t>But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participation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by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better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educated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and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better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off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20" dirty="0">
                <a:latin typeface="Calibri"/>
                <a:cs typeface="Calibri"/>
              </a:rPr>
              <a:t>ensured </a:t>
            </a:r>
            <a:r>
              <a:rPr sz="2800" spc="-10" dirty="0">
                <a:latin typeface="Calibri"/>
                <a:cs typeface="Calibri"/>
              </a:rPr>
              <a:t>leadership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organisational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skills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939" y="2443098"/>
            <a:ext cx="9486265" cy="1763395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 marR="5080">
              <a:lnSpc>
                <a:spcPts val="6480"/>
              </a:lnSpc>
              <a:spcBef>
                <a:spcPts val="915"/>
              </a:spcBef>
            </a:pP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Why</a:t>
            </a:r>
            <a:r>
              <a:rPr sz="6000" b="0" spc="-4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did</a:t>
            </a:r>
            <a:r>
              <a:rPr sz="6000" b="0" spc="-4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they</a:t>
            </a:r>
            <a:r>
              <a:rPr sz="6000" b="0" spc="-4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Support</a:t>
            </a:r>
            <a:r>
              <a:rPr sz="6000" b="0" spc="-4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the</a:t>
            </a:r>
            <a:r>
              <a:rPr sz="6000" b="0" spc="-4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spc="-35" dirty="0">
                <a:solidFill>
                  <a:srgbClr val="000000"/>
                </a:solidFill>
                <a:latin typeface="Calibri Light"/>
                <a:cs typeface="Calibri Light"/>
              </a:rPr>
              <a:t>Arab </a:t>
            </a:r>
            <a:r>
              <a:rPr sz="6000" b="0" spc="-10" dirty="0">
                <a:solidFill>
                  <a:srgbClr val="000000"/>
                </a:solidFill>
                <a:latin typeface="Calibri Light"/>
                <a:cs typeface="Calibri Light"/>
              </a:rPr>
              <a:t>Uprisings</a:t>
            </a:r>
            <a:endParaRPr sz="6000" dirty="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bject 56"/>
          <p:cNvSpPr txBox="1">
            <a:spLocks noGrp="1"/>
          </p:cNvSpPr>
          <p:nvPr>
            <p:ph type="title"/>
          </p:nvPr>
        </p:nvSpPr>
        <p:spPr>
          <a:xfrm>
            <a:off x="1530477" y="208533"/>
            <a:ext cx="9184005" cy="69024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2873375" marR="5080" indent="-2861310">
              <a:lnSpc>
                <a:spcPct val="102299"/>
              </a:lnSpc>
              <a:spcBef>
                <a:spcPts val="50"/>
              </a:spcBef>
            </a:pPr>
            <a:r>
              <a:rPr dirty="0">
                <a:solidFill>
                  <a:srgbClr val="404040"/>
                </a:solidFill>
              </a:rPr>
              <a:t>Why</a:t>
            </a:r>
            <a:r>
              <a:rPr spc="-30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Did</a:t>
            </a:r>
            <a:r>
              <a:rPr spc="-5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they</a:t>
            </a:r>
            <a:r>
              <a:rPr spc="-20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Support</a:t>
            </a:r>
            <a:r>
              <a:rPr spc="-25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the</a:t>
            </a:r>
            <a:r>
              <a:rPr spc="-15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Arab</a:t>
            </a:r>
            <a:r>
              <a:rPr spc="-10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Uprisings:</a:t>
            </a:r>
            <a:r>
              <a:rPr spc="-30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%</a:t>
            </a:r>
            <a:r>
              <a:rPr spc="-20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of</a:t>
            </a:r>
            <a:r>
              <a:rPr spc="-15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Supporters</a:t>
            </a:r>
            <a:r>
              <a:rPr spc="-30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Nominating</a:t>
            </a:r>
            <a:r>
              <a:rPr spc="-20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as</a:t>
            </a:r>
            <a:r>
              <a:rPr spc="-20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One</a:t>
            </a:r>
            <a:r>
              <a:rPr spc="-15" dirty="0">
                <a:solidFill>
                  <a:srgbClr val="404040"/>
                </a:solidFill>
              </a:rPr>
              <a:t> </a:t>
            </a:r>
            <a:r>
              <a:rPr spc="-25" dirty="0">
                <a:solidFill>
                  <a:srgbClr val="404040"/>
                </a:solidFill>
              </a:rPr>
              <a:t>of </a:t>
            </a:r>
            <a:r>
              <a:rPr dirty="0">
                <a:solidFill>
                  <a:srgbClr val="404040"/>
                </a:solidFill>
              </a:rPr>
              <a:t>Two</a:t>
            </a:r>
            <a:r>
              <a:rPr spc="-50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Main</a:t>
            </a:r>
            <a:r>
              <a:rPr spc="-35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Reasons</a:t>
            </a:r>
            <a:r>
              <a:rPr spc="-45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by</a:t>
            </a:r>
            <a:r>
              <a:rPr spc="-35" dirty="0">
                <a:solidFill>
                  <a:srgbClr val="404040"/>
                </a:solidFill>
              </a:rPr>
              <a:t> </a:t>
            </a:r>
            <a:r>
              <a:rPr spc="-10" dirty="0">
                <a:solidFill>
                  <a:srgbClr val="404040"/>
                </a:solidFill>
              </a:rPr>
              <a:t>Country</a:t>
            </a:r>
          </a:p>
        </p:txBody>
      </p:sp>
      <p:grpSp>
        <p:nvGrpSpPr>
          <p:cNvPr id="77" name="Group 76" descr="Key">
            <a:extLst>
              <a:ext uri="{FF2B5EF4-FFF2-40B4-BE49-F238E27FC236}">
                <a16:creationId xmlns:a16="http://schemas.microsoft.com/office/drawing/2014/main" id="{B86A97FA-7A94-C195-B82B-1B1EB4F2BCC1}"/>
              </a:ext>
            </a:extLst>
          </p:cNvPr>
          <p:cNvGrpSpPr/>
          <p:nvPr/>
        </p:nvGrpSpPr>
        <p:grpSpPr>
          <a:xfrm>
            <a:off x="3040379" y="999744"/>
            <a:ext cx="6164580" cy="352425"/>
            <a:chOff x="3040379" y="999744"/>
            <a:chExt cx="6164580" cy="352425"/>
          </a:xfrm>
        </p:grpSpPr>
        <p:grpSp>
          <p:nvGrpSpPr>
            <p:cNvPr id="57" name="object 57" descr="Key. Orange represents Egypt, yellow represents Iraq, green represents Jordan, brown represents Libya, olive represents Morocco and dark green represents Tunisia."/>
            <p:cNvGrpSpPr/>
            <p:nvPr/>
          </p:nvGrpSpPr>
          <p:grpSpPr>
            <a:xfrm>
              <a:off x="3040379" y="999744"/>
              <a:ext cx="6164580" cy="352425"/>
              <a:chOff x="3040379" y="999744"/>
              <a:chExt cx="6164580" cy="352425"/>
            </a:xfrm>
          </p:grpSpPr>
          <p:sp>
            <p:nvSpPr>
              <p:cNvPr id="58" name="object 58"/>
              <p:cNvSpPr/>
              <p:nvPr/>
            </p:nvSpPr>
            <p:spPr>
              <a:xfrm>
                <a:off x="3040379" y="999744"/>
                <a:ext cx="6164580" cy="352425"/>
              </a:xfrm>
              <a:custGeom>
                <a:avLst/>
                <a:gdLst/>
                <a:ahLst/>
                <a:cxnLst/>
                <a:rect l="l" t="t" r="r" b="b"/>
                <a:pathLst>
                  <a:path w="6164580" h="352425">
                    <a:moveTo>
                      <a:pt x="6164580" y="0"/>
                    </a:moveTo>
                    <a:lnTo>
                      <a:pt x="0" y="0"/>
                    </a:lnTo>
                    <a:lnTo>
                      <a:pt x="0" y="352043"/>
                    </a:lnTo>
                    <a:lnTo>
                      <a:pt x="6164580" y="352043"/>
                    </a:lnTo>
                    <a:lnTo>
                      <a:pt x="6164580" y="0"/>
                    </a:lnTo>
                    <a:close/>
                  </a:path>
                </a:pathLst>
              </a:custGeom>
              <a:solidFill>
                <a:srgbClr val="F1F1F1">
                  <a:alpha val="38822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9" name="object 59"/>
              <p:cNvSpPr/>
              <p:nvPr/>
            </p:nvSpPr>
            <p:spPr>
              <a:xfrm>
                <a:off x="3258311" y="1112520"/>
                <a:ext cx="127000" cy="127000"/>
              </a:xfrm>
              <a:custGeom>
                <a:avLst/>
                <a:gdLst/>
                <a:ahLst/>
                <a:cxnLst/>
                <a:rect l="l" t="t" r="r" b="b"/>
                <a:pathLst>
                  <a:path w="127000" h="127000">
                    <a:moveTo>
                      <a:pt x="126491" y="0"/>
                    </a:moveTo>
                    <a:lnTo>
                      <a:pt x="0" y="0"/>
                    </a:lnTo>
                    <a:lnTo>
                      <a:pt x="0" y="126491"/>
                    </a:lnTo>
                    <a:lnTo>
                      <a:pt x="126491" y="126491"/>
                    </a:lnTo>
                    <a:lnTo>
                      <a:pt x="126491" y="0"/>
                    </a:lnTo>
                    <a:close/>
                  </a:path>
                </a:pathLst>
              </a:custGeom>
              <a:solidFill>
                <a:srgbClr val="EC7C3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0" name="object 60"/>
              <p:cNvSpPr/>
              <p:nvPr/>
            </p:nvSpPr>
            <p:spPr>
              <a:xfrm>
                <a:off x="3258311" y="1112520"/>
                <a:ext cx="127000" cy="127000"/>
              </a:xfrm>
              <a:custGeom>
                <a:avLst/>
                <a:gdLst/>
                <a:ahLst/>
                <a:cxnLst/>
                <a:rect l="l" t="t" r="r" b="b"/>
                <a:pathLst>
                  <a:path w="127000" h="127000">
                    <a:moveTo>
                      <a:pt x="0" y="126491"/>
                    </a:moveTo>
                    <a:lnTo>
                      <a:pt x="126491" y="126491"/>
                    </a:lnTo>
                    <a:lnTo>
                      <a:pt x="126491" y="0"/>
                    </a:lnTo>
                    <a:lnTo>
                      <a:pt x="0" y="0"/>
                    </a:lnTo>
                    <a:lnTo>
                      <a:pt x="0" y="126491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1" name="object 61"/>
              <p:cNvSpPr/>
              <p:nvPr/>
            </p:nvSpPr>
            <p:spPr>
              <a:xfrm>
                <a:off x="4175759" y="1112520"/>
                <a:ext cx="127000" cy="127000"/>
              </a:xfrm>
              <a:custGeom>
                <a:avLst/>
                <a:gdLst/>
                <a:ahLst/>
                <a:cxnLst/>
                <a:rect l="l" t="t" r="r" b="b"/>
                <a:pathLst>
                  <a:path w="127000" h="127000">
                    <a:moveTo>
                      <a:pt x="126491" y="0"/>
                    </a:moveTo>
                    <a:lnTo>
                      <a:pt x="0" y="0"/>
                    </a:lnTo>
                    <a:lnTo>
                      <a:pt x="0" y="126491"/>
                    </a:lnTo>
                    <a:lnTo>
                      <a:pt x="126491" y="126491"/>
                    </a:lnTo>
                    <a:lnTo>
                      <a:pt x="126491" y="0"/>
                    </a:lnTo>
                    <a:close/>
                  </a:path>
                </a:pathLst>
              </a:custGeom>
              <a:solidFill>
                <a:srgbClr val="FFC00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2" name="object 62"/>
              <p:cNvSpPr/>
              <p:nvPr/>
            </p:nvSpPr>
            <p:spPr>
              <a:xfrm>
                <a:off x="4175759" y="1112520"/>
                <a:ext cx="127000" cy="127000"/>
              </a:xfrm>
              <a:custGeom>
                <a:avLst/>
                <a:gdLst/>
                <a:ahLst/>
                <a:cxnLst/>
                <a:rect l="l" t="t" r="r" b="b"/>
                <a:pathLst>
                  <a:path w="127000" h="127000">
                    <a:moveTo>
                      <a:pt x="0" y="126491"/>
                    </a:moveTo>
                    <a:lnTo>
                      <a:pt x="126491" y="126491"/>
                    </a:lnTo>
                    <a:lnTo>
                      <a:pt x="126491" y="0"/>
                    </a:lnTo>
                    <a:lnTo>
                      <a:pt x="0" y="0"/>
                    </a:lnTo>
                    <a:lnTo>
                      <a:pt x="0" y="126491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3" name="object 63"/>
              <p:cNvSpPr/>
              <p:nvPr/>
            </p:nvSpPr>
            <p:spPr>
              <a:xfrm>
                <a:off x="4940807" y="1112520"/>
                <a:ext cx="127000" cy="127000"/>
              </a:xfrm>
              <a:custGeom>
                <a:avLst/>
                <a:gdLst/>
                <a:ahLst/>
                <a:cxnLst/>
                <a:rect l="l" t="t" r="r" b="b"/>
                <a:pathLst>
                  <a:path w="127000" h="127000">
                    <a:moveTo>
                      <a:pt x="126491" y="0"/>
                    </a:moveTo>
                    <a:lnTo>
                      <a:pt x="0" y="0"/>
                    </a:lnTo>
                    <a:lnTo>
                      <a:pt x="0" y="126491"/>
                    </a:lnTo>
                    <a:lnTo>
                      <a:pt x="126491" y="126491"/>
                    </a:lnTo>
                    <a:lnTo>
                      <a:pt x="126491" y="0"/>
                    </a:lnTo>
                    <a:close/>
                  </a:path>
                </a:pathLst>
              </a:custGeom>
              <a:solidFill>
                <a:srgbClr val="6FAC46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4" name="object 64"/>
              <p:cNvSpPr/>
              <p:nvPr/>
            </p:nvSpPr>
            <p:spPr>
              <a:xfrm>
                <a:off x="4940807" y="1112520"/>
                <a:ext cx="127000" cy="127000"/>
              </a:xfrm>
              <a:custGeom>
                <a:avLst/>
                <a:gdLst/>
                <a:ahLst/>
                <a:cxnLst/>
                <a:rect l="l" t="t" r="r" b="b"/>
                <a:pathLst>
                  <a:path w="127000" h="127000">
                    <a:moveTo>
                      <a:pt x="0" y="126491"/>
                    </a:moveTo>
                    <a:lnTo>
                      <a:pt x="126491" y="126491"/>
                    </a:lnTo>
                    <a:lnTo>
                      <a:pt x="126491" y="0"/>
                    </a:lnTo>
                    <a:lnTo>
                      <a:pt x="0" y="0"/>
                    </a:lnTo>
                    <a:lnTo>
                      <a:pt x="0" y="126491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5" name="object 65"/>
              <p:cNvSpPr/>
              <p:nvPr/>
            </p:nvSpPr>
            <p:spPr>
              <a:xfrm>
                <a:off x="6013703" y="1112520"/>
                <a:ext cx="125095" cy="127000"/>
              </a:xfrm>
              <a:custGeom>
                <a:avLst/>
                <a:gdLst/>
                <a:ahLst/>
                <a:cxnLst/>
                <a:rect l="l" t="t" r="r" b="b"/>
                <a:pathLst>
                  <a:path w="125095" h="127000">
                    <a:moveTo>
                      <a:pt x="124967" y="0"/>
                    </a:moveTo>
                    <a:lnTo>
                      <a:pt x="0" y="0"/>
                    </a:lnTo>
                    <a:lnTo>
                      <a:pt x="0" y="126491"/>
                    </a:lnTo>
                    <a:lnTo>
                      <a:pt x="124967" y="126491"/>
                    </a:lnTo>
                    <a:lnTo>
                      <a:pt x="124967" y="0"/>
                    </a:lnTo>
                    <a:close/>
                  </a:path>
                </a:pathLst>
              </a:custGeom>
              <a:solidFill>
                <a:srgbClr val="9E470D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6" name="object 66"/>
              <p:cNvSpPr/>
              <p:nvPr/>
            </p:nvSpPr>
            <p:spPr>
              <a:xfrm>
                <a:off x="6013703" y="1112520"/>
                <a:ext cx="125095" cy="127000"/>
              </a:xfrm>
              <a:custGeom>
                <a:avLst/>
                <a:gdLst/>
                <a:ahLst/>
                <a:cxnLst/>
                <a:rect l="l" t="t" r="r" b="b"/>
                <a:pathLst>
                  <a:path w="125095" h="127000">
                    <a:moveTo>
                      <a:pt x="0" y="126491"/>
                    </a:moveTo>
                    <a:lnTo>
                      <a:pt x="124967" y="126491"/>
                    </a:lnTo>
                    <a:lnTo>
                      <a:pt x="124967" y="0"/>
                    </a:lnTo>
                    <a:lnTo>
                      <a:pt x="0" y="0"/>
                    </a:lnTo>
                    <a:lnTo>
                      <a:pt x="0" y="126491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7" name="object 67"/>
              <p:cNvSpPr/>
              <p:nvPr/>
            </p:nvSpPr>
            <p:spPr>
              <a:xfrm>
                <a:off x="6944867" y="1112520"/>
                <a:ext cx="125095" cy="127000"/>
              </a:xfrm>
              <a:custGeom>
                <a:avLst/>
                <a:gdLst/>
                <a:ahLst/>
                <a:cxnLst/>
                <a:rect l="l" t="t" r="r" b="b"/>
                <a:pathLst>
                  <a:path w="125095" h="127000">
                    <a:moveTo>
                      <a:pt x="124968" y="0"/>
                    </a:moveTo>
                    <a:lnTo>
                      <a:pt x="0" y="0"/>
                    </a:lnTo>
                    <a:lnTo>
                      <a:pt x="0" y="126491"/>
                    </a:lnTo>
                    <a:lnTo>
                      <a:pt x="124968" y="126491"/>
                    </a:lnTo>
                    <a:lnTo>
                      <a:pt x="124968" y="0"/>
                    </a:lnTo>
                    <a:close/>
                  </a:path>
                </a:pathLst>
              </a:custGeom>
              <a:solidFill>
                <a:srgbClr val="99730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8" name="object 68"/>
              <p:cNvSpPr/>
              <p:nvPr/>
            </p:nvSpPr>
            <p:spPr>
              <a:xfrm>
                <a:off x="6944867" y="1112520"/>
                <a:ext cx="125095" cy="127000"/>
              </a:xfrm>
              <a:custGeom>
                <a:avLst/>
                <a:gdLst/>
                <a:ahLst/>
                <a:cxnLst/>
                <a:rect l="l" t="t" r="r" b="b"/>
                <a:pathLst>
                  <a:path w="125095" h="127000">
                    <a:moveTo>
                      <a:pt x="0" y="126491"/>
                    </a:moveTo>
                    <a:lnTo>
                      <a:pt x="124968" y="126491"/>
                    </a:lnTo>
                    <a:lnTo>
                      <a:pt x="124968" y="0"/>
                    </a:lnTo>
                    <a:lnTo>
                      <a:pt x="0" y="0"/>
                    </a:lnTo>
                    <a:lnTo>
                      <a:pt x="0" y="126491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9" name="object 69"/>
              <p:cNvSpPr/>
              <p:nvPr/>
            </p:nvSpPr>
            <p:spPr>
              <a:xfrm>
                <a:off x="8173211" y="1112520"/>
                <a:ext cx="125095" cy="127000"/>
              </a:xfrm>
              <a:custGeom>
                <a:avLst/>
                <a:gdLst/>
                <a:ahLst/>
                <a:cxnLst/>
                <a:rect l="l" t="t" r="r" b="b"/>
                <a:pathLst>
                  <a:path w="125095" h="127000">
                    <a:moveTo>
                      <a:pt x="124968" y="0"/>
                    </a:moveTo>
                    <a:lnTo>
                      <a:pt x="0" y="0"/>
                    </a:lnTo>
                    <a:lnTo>
                      <a:pt x="0" y="126491"/>
                    </a:lnTo>
                    <a:lnTo>
                      <a:pt x="124968" y="126491"/>
                    </a:lnTo>
                    <a:lnTo>
                      <a:pt x="124968" y="0"/>
                    </a:lnTo>
                    <a:close/>
                  </a:path>
                </a:pathLst>
              </a:custGeom>
              <a:solidFill>
                <a:srgbClr val="43682B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0" name="object 70"/>
              <p:cNvSpPr/>
              <p:nvPr/>
            </p:nvSpPr>
            <p:spPr>
              <a:xfrm>
                <a:off x="8173211" y="1112520"/>
                <a:ext cx="125095" cy="127000"/>
              </a:xfrm>
              <a:custGeom>
                <a:avLst/>
                <a:gdLst/>
                <a:ahLst/>
                <a:cxnLst/>
                <a:rect l="l" t="t" r="r" b="b"/>
                <a:pathLst>
                  <a:path w="125095" h="127000">
                    <a:moveTo>
                      <a:pt x="0" y="126491"/>
                    </a:moveTo>
                    <a:lnTo>
                      <a:pt x="124968" y="126491"/>
                    </a:lnTo>
                    <a:lnTo>
                      <a:pt x="124968" y="0"/>
                    </a:lnTo>
                    <a:lnTo>
                      <a:pt x="0" y="0"/>
                    </a:lnTo>
                    <a:lnTo>
                      <a:pt x="0" y="126491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71" name="object 71"/>
            <p:cNvSpPr txBox="1"/>
            <p:nvPr/>
          </p:nvSpPr>
          <p:spPr>
            <a:xfrm>
              <a:off x="3040379" y="999744"/>
              <a:ext cx="6164580" cy="352425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402590">
                <a:lnSpc>
                  <a:spcPct val="100000"/>
                </a:lnSpc>
                <a:spcBef>
                  <a:spcPts val="105"/>
                </a:spcBef>
                <a:tabLst>
                  <a:tab pos="1319530" algn="l"/>
                  <a:tab pos="2084705" algn="l"/>
                  <a:tab pos="3157220" algn="l"/>
                  <a:tab pos="4088765" algn="l"/>
                  <a:tab pos="5316855" algn="l"/>
                </a:tabLst>
              </a:pPr>
              <a:r>
                <a:rPr sz="1800" spc="-10" dirty="0">
                  <a:solidFill>
                    <a:srgbClr val="404040"/>
                  </a:solidFill>
                  <a:latin typeface="Calibri"/>
                  <a:cs typeface="Calibri"/>
                </a:rPr>
                <a:t>Egypt</a:t>
              </a:r>
              <a:r>
                <a:rPr sz="1800" dirty="0">
                  <a:solidFill>
                    <a:srgbClr val="404040"/>
                  </a:solidFill>
                  <a:latin typeface="Calibri"/>
                  <a:cs typeface="Calibri"/>
                </a:rPr>
                <a:t>	</a:t>
              </a:r>
              <a:r>
                <a:rPr sz="1800" spc="-20" dirty="0">
                  <a:solidFill>
                    <a:srgbClr val="404040"/>
                  </a:solidFill>
                  <a:latin typeface="Calibri"/>
                  <a:cs typeface="Calibri"/>
                </a:rPr>
                <a:t>Iraq</a:t>
              </a:r>
              <a:r>
                <a:rPr sz="1800" dirty="0">
                  <a:solidFill>
                    <a:srgbClr val="404040"/>
                  </a:solidFill>
                  <a:latin typeface="Calibri"/>
                  <a:cs typeface="Calibri"/>
                </a:rPr>
                <a:t>	</a:t>
              </a:r>
              <a:r>
                <a:rPr sz="1800" spc="-10" dirty="0">
                  <a:solidFill>
                    <a:srgbClr val="404040"/>
                  </a:solidFill>
                  <a:latin typeface="Calibri"/>
                  <a:cs typeface="Calibri"/>
                </a:rPr>
                <a:t>Jordan</a:t>
              </a:r>
              <a:r>
                <a:rPr sz="1800" dirty="0">
                  <a:solidFill>
                    <a:srgbClr val="404040"/>
                  </a:solidFill>
                  <a:latin typeface="Calibri"/>
                  <a:cs typeface="Calibri"/>
                </a:rPr>
                <a:t>	</a:t>
              </a:r>
              <a:r>
                <a:rPr sz="1800" spc="-20" dirty="0">
                  <a:solidFill>
                    <a:srgbClr val="404040"/>
                  </a:solidFill>
                  <a:latin typeface="Calibri"/>
                  <a:cs typeface="Calibri"/>
                </a:rPr>
                <a:t>Libya</a:t>
              </a:r>
              <a:r>
                <a:rPr sz="1800" dirty="0">
                  <a:solidFill>
                    <a:srgbClr val="404040"/>
                  </a:solidFill>
                  <a:latin typeface="Calibri"/>
                  <a:cs typeface="Calibri"/>
                </a:rPr>
                <a:t>	</a:t>
              </a:r>
              <a:r>
                <a:rPr sz="1800" spc="-10" dirty="0">
                  <a:solidFill>
                    <a:srgbClr val="404040"/>
                  </a:solidFill>
                  <a:latin typeface="Calibri"/>
                  <a:cs typeface="Calibri"/>
                </a:rPr>
                <a:t>Morocco</a:t>
              </a:r>
              <a:r>
                <a:rPr sz="1800" dirty="0">
                  <a:solidFill>
                    <a:srgbClr val="404040"/>
                  </a:solidFill>
                  <a:latin typeface="Calibri"/>
                  <a:cs typeface="Calibri"/>
                </a:rPr>
                <a:t>	</a:t>
              </a:r>
              <a:r>
                <a:rPr sz="1800" spc="-10" dirty="0">
                  <a:solidFill>
                    <a:srgbClr val="404040"/>
                  </a:solidFill>
                  <a:latin typeface="Calibri"/>
                  <a:cs typeface="Calibri"/>
                </a:rPr>
                <a:t>Tunisia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73" name="Group 72" descr="Political Rights">
            <a:extLst>
              <a:ext uri="{FF2B5EF4-FFF2-40B4-BE49-F238E27FC236}">
                <a16:creationId xmlns:a16="http://schemas.microsoft.com/office/drawing/2014/main" id="{689E123C-0A35-131E-42C9-A48144123BED}"/>
              </a:ext>
            </a:extLst>
          </p:cNvPr>
          <p:cNvGrpSpPr/>
          <p:nvPr/>
        </p:nvGrpSpPr>
        <p:grpSpPr>
          <a:xfrm>
            <a:off x="460248" y="2494788"/>
            <a:ext cx="2618613" cy="3256076"/>
            <a:chOff x="460248" y="2494788"/>
            <a:chExt cx="2618613" cy="3256076"/>
          </a:xfrm>
        </p:grpSpPr>
        <p:sp>
          <p:nvSpPr>
            <p:cNvPr id="52" name="object 52"/>
            <p:cNvSpPr txBox="1"/>
            <p:nvPr/>
          </p:nvSpPr>
          <p:spPr>
            <a:xfrm>
              <a:off x="892860" y="5451144"/>
              <a:ext cx="1701164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04040"/>
                  </a:solidFill>
                  <a:latin typeface="Calibri"/>
                  <a:cs typeface="Calibri"/>
                </a:rPr>
                <a:t>POLITICAL</a:t>
              </a:r>
              <a:r>
                <a:rPr sz="1800" spc="-50" dirty="0">
                  <a:solidFill>
                    <a:srgbClr val="404040"/>
                  </a:solidFill>
                  <a:latin typeface="Calibri"/>
                  <a:cs typeface="Calibri"/>
                </a:rPr>
                <a:t> </a:t>
              </a:r>
              <a:r>
                <a:rPr sz="1800" spc="-10" dirty="0">
                  <a:solidFill>
                    <a:srgbClr val="404040"/>
                  </a:solidFill>
                  <a:latin typeface="Calibri"/>
                  <a:cs typeface="Calibri"/>
                </a:rPr>
                <a:t>RIGHTS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2" name="object 2" descr="Bar representing 'Egypt' for Political Rights. Represents 31.8%."/>
            <p:cNvSpPr/>
            <p:nvPr/>
          </p:nvSpPr>
          <p:spPr>
            <a:xfrm>
              <a:off x="460248" y="3803903"/>
              <a:ext cx="436245" cy="1524000"/>
            </a:xfrm>
            <a:custGeom>
              <a:avLst/>
              <a:gdLst/>
              <a:ahLst/>
              <a:cxnLst/>
              <a:rect l="l" t="t" r="r" b="b"/>
              <a:pathLst>
                <a:path w="436244" h="1524000">
                  <a:moveTo>
                    <a:pt x="0" y="1524000"/>
                  </a:moveTo>
                  <a:lnTo>
                    <a:pt x="435864" y="1524000"/>
                  </a:lnTo>
                  <a:lnTo>
                    <a:pt x="435864" y="0"/>
                  </a:lnTo>
                  <a:lnTo>
                    <a:pt x="0" y="0"/>
                  </a:lnTo>
                  <a:lnTo>
                    <a:pt x="0" y="152400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 txBox="1"/>
            <p:nvPr/>
          </p:nvSpPr>
          <p:spPr>
            <a:xfrm>
              <a:off x="460248" y="3803903"/>
              <a:ext cx="436245" cy="1524000"/>
            </a:xfrm>
            <a:prstGeom prst="rect">
              <a:avLst/>
            </a:prstGeom>
            <a:solidFill>
              <a:srgbClr val="EC7C30">
                <a:alpha val="85096"/>
              </a:srgbClr>
            </a:solidFill>
          </p:spPr>
          <p:txBody>
            <a:bodyPr vert="horz" wrap="square" lIns="0" tIns="46355" rIns="0" bIns="0" rtlCol="0">
              <a:spAutoFit/>
            </a:bodyPr>
            <a:lstStyle/>
            <a:p>
              <a:pPr marL="13970">
                <a:lnSpc>
                  <a:spcPct val="100000"/>
                </a:lnSpc>
                <a:spcBef>
                  <a:spcPts val="365"/>
                </a:spcBef>
              </a:pPr>
              <a:r>
                <a:rPr sz="18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31.8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6" name="object 6" descr="Bar representing 'Iraq' for Political Rights. Represents 48.4%."/>
            <p:cNvSpPr/>
            <p:nvPr/>
          </p:nvSpPr>
          <p:spPr>
            <a:xfrm>
              <a:off x="896111" y="3006851"/>
              <a:ext cx="437515" cy="2321560"/>
            </a:xfrm>
            <a:custGeom>
              <a:avLst/>
              <a:gdLst/>
              <a:ahLst/>
              <a:cxnLst/>
              <a:rect l="l" t="t" r="r" b="b"/>
              <a:pathLst>
                <a:path w="437515" h="2321560">
                  <a:moveTo>
                    <a:pt x="0" y="2321052"/>
                  </a:moveTo>
                  <a:lnTo>
                    <a:pt x="437388" y="2321052"/>
                  </a:lnTo>
                  <a:lnTo>
                    <a:pt x="437388" y="0"/>
                  </a:lnTo>
                  <a:lnTo>
                    <a:pt x="0" y="0"/>
                  </a:lnTo>
                  <a:lnTo>
                    <a:pt x="0" y="2321052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 txBox="1"/>
            <p:nvPr/>
          </p:nvSpPr>
          <p:spPr>
            <a:xfrm>
              <a:off x="896111" y="3006851"/>
              <a:ext cx="437515" cy="2321560"/>
            </a:xfrm>
            <a:prstGeom prst="rect">
              <a:avLst/>
            </a:prstGeom>
            <a:solidFill>
              <a:srgbClr val="FFC000">
                <a:alpha val="85096"/>
              </a:srgbClr>
            </a:solidFill>
          </p:spPr>
          <p:txBody>
            <a:bodyPr vert="horz" wrap="square" lIns="0" tIns="47625" rIns="0" bIns="0" rtlCol="0">
              <a:spAutoFit/>
            </a:bodyPr>
            <a:lstStyle/>
            <a:p>
              <a:pPr marL="14604">
                <a:lnSpc>
                  <a:spcPct val="100000"/>
                </a:lnSpc>
                <a:spcBef>
                  <a:spcPts val="375"/>
                </a:spcBef>
              </a:pPr>
              <a:r>
                <a:rPr sz="18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48.4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0" name="object 10" descr="Bar representing 'Jordan' for Political Rights. Represents 22.1%."/>
            <p:cNvSpPr/>
            <p:nvPr/>
          </p:nvSpPr>
          <p:spPr>
            <a:xfrm>
              <a:off x="1333500" y="4268723"/>
              <a:ext cx="436245" cy="1059180"/>
            </a:xfrm>
            <a:custGeom>
              <a:avLst/>
              <a:gdLst/>
              <a:ahLst/>
              <a:cxnLst/>
              <a:rect l="l" t="t" r="r" b="b"/>
              <a:pathLst>
                <a:path w="436244" h="1059179">
                  <a:moveTo>
                    <a:pt x="0" y="1059180"/>
                  </a:moveTo>
                  <a:lnTo>
                    <a:pt x="435863" y="1059180"/>
                  </a:lnTo>
                  <a:lnTo>
                    <a:pt x="435863" y="0"/>
                  </a:lnTo>
                  <a:lnTo>
                    <a:pt x="0" y="0"/>
                  </a:lnTo>
                  <a:lnTo>
                    <a:pt x="0" y="105918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 txBox="1"/>
            <p:nvPr/>
          </p:nvSpPr>
          <p:spPr>
            <a:xfrm>
              <a:off x="1333500" y="4268723"/>
              <a:ext cx="436245" cy="1059180"/>
            </a:xfrm>
            <a:prstGeom prst="rect">
              <a:avLst/>
            </a:prstGeom>
            <a:solidFill>
              <a:srgbClr val="6FAC46">
                <a:alpha val="85096"/>
              </a:srgbClr>
            </a:solidFill>
          </p:spPr>
          <p:txBody>
            <a:bodyPr vert="horz" wrap="square" lIns="0" tIns="46990" rIns="0" bIns="0" rtlCol="0">
              <a:spAutoFit/>
            </a:bodyPr>
            <a:lstStyle/>
            <a:p>
              <a:pPr marL="13335">
                <a:lnSpc>
                  <a:spcPct val="100000"/>
                </a:lnSpc>
                <a:spcBef>
                  <a:spcPts val="370"/>
                </a:spcBef>
              </a:pPr>
              <a:r>
                <a:rPr sz="18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22.1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14" name="object 14" descr="Bar representing 'Libya' for Political Rights. Represents 59.1%."/>
            <p:cNvSpPr/>
            <p:nvPr/>
          </p:nvSpPr>
          <p:spPr>
            <a:xfrm>
              <a:off x="1769364" y="2494788"/>
              <a:ext cx="436245" cy="2833370"/>
            </a:xfrm>
            <a:custGeom>
              <a:avLst/>
              <a:gdLst/>
              <a:ahLst/>
              <a:cxnLst/>
              <a:rect l="l" t="t" r="r" b="b"/>
              <a:pathLst>
                <a:path w="436244" h="2833370">
                  <a:moveTo>
                    <a:pt x="0" y="2833116"/>
                  </a:moveTo>
                  <a:lnTo>
                    <a:pt x="435863" y="2833116"/>
                  </a:lnTo>
                  <a:lnTo>
                    <a:pt x="435863" y="0"/>
                  </a:lnTo>
                  <a:lnTo>
                    <a:pt x="0" y="0"/>
                  </a:lnTo>
                  <a:lnTo>
                    <a:pt x="0" y="2833116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 txBox="1"/>
            <p:nvPr/>
          </p:nvSpPr>
          <p:spPr>
            <a:xfrm>
              <a:off x="1769364" y="2494788"/>
              <a:ext cx="436245" cy="2833370"/>
            </a:xfrm>
            <a:prstGeom prst="rect">
              <a:avLst/>
            </a:prstGeom>
            <a:solidFill>
              <a:srgbClr val="9E470D">
                <a:alpha val="85096"/>
              </a:srgbClr>
            </a:solidFill>
          </p:spPr>
          <p:txBody>
            <a:bodyPr vert="horz" wrap="square" lIns="0" tIns="46355" rIns="0" bIns="0" rtlCol="0">
              <a:spAutoFit/>
            </a:bodyPr>
            <a:lstStyle/>
            <a:p>
              <a:pPr marL="13970">
                <a:lnSpc>
                  <a:spcPct val="100000"/>
                </a:lnSpc>
                <a:spcBef>
                  <a:spcPts val="365"/>
                </a:spcBef>
              </a:pPr>
              <a:r>
                <a:rPr sz="18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59.1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18" name="object 18" descr="Bar representing 'Morocco' for Political Rights. Represents 38.6%."/>
            <p:cNvSpPr/>
            <p:nvPr/>
          </p:nvSpPr>
          <p:spPr>
            <a:xfrm>
              <a:off x="2205227" y="3477767"/>
              <a:ext cx="437515" cy="1850389"/>
            </a:xfrm>
            <a:custGeom>
              <a:avLst/>
              <a:gdLst/>
              <a:ahLst/>
              <a:cxnLst/>
              <a:rect l="l" t="t" r="r" b="b"/>
              <a:pathLst>
                <a:path w="437514" h="1850389">
                  <a:moveTo>
                    <a:pt x="0" y="1850136"/>
                  </a:moveTo>
                  <a:lnTo>
                    <a:pt x="437388" y="1850136"/>
                  </a:lnTo>
                  <a:lnTo>
                    <a:pt x="437388" y="0"/>
                  </a:lnTo>
                  <a:lnTo>
                    <a:pt x="0" y="0"/>
                  </a:lnTo>
                  <a:lnTo>
                    <a:pt x="0" y="1850136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 txBox="1"/>
            <p:nvPr/>
          </p:nvSpPr>
          <p:spPr>
            <a:xfrm>
              <a:off x="2205227" y="3477767"/>
              <a:ext cx="437515" cy="1850389"/>
            </a:xfrm>
            <a:prstGeom prst="rect">
              <a:avLst/>
            </a:prstGeom>
            <a:solidFill>
              <a:srgbClr val="997300">
                <a:alpha val="85096"/>
              </a:srgbClr>
            </a:solidFill>
          </p:spPr>
          <p:txBody>
            <a:bodyPr vert="horz" wrap="square" lIns="0" tIns="46355" rIns="0" bIns="0" rtlCol="0">
              <a:spAutoFit/>
            </a:bodyPr>
            <a:lstStyle/>
            <a:p>
              <a:pPr marL="14604">
                <a:lnSpc>
                  <a:spcPct val="100000"/>
                </a:lnSpc>
                <a:spcBef>
                  <a:spcPts val="365"/>
                </a:spcBef>
              </a:pPr>
              <a:r>
                <a:rPr sz="18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38.6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22" name="object 22" descr="Bar representing 'Tunisia' for Political Rights. Represents 43.4%."/>
            <p:cNvSpPr/>
            <p:nvPr/>
          </p:nvSpPr>
          <p:spPr>
            <a:xfrm>
              <a:off x="2642616" y="3247644"/>
              <a:ext cx="436245" cy="2080260"/>
            </a:xfrm>
            <a:custGeom>
              <a:avLst/>
              <a:gdLst/>
              <a:ahLst/>
              <a:cxnLst/>
              <a:rect l="l" t="t" r="r" b="b"/>
              <a:pathLst>
                <a:path w="436244" h="2080260">
                  <a:moveTo>
                    <a:pt x="0" y="2080260"/>
                  </a:moveTo>
                  <a:lnTo>
                    <a:pt x="435863" y="2080260"/>
                  </a:lnTo>
                  <a:lnTo>
                    <a:pt x="435863" y="0"/>
                  </a:lnTo>
                  <a:lnTo>
                    <a:pt x="0" y="0"/>
                  </a:lnTo>
                  <a:lnTo>
                    <a:pt x="0" y="208026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 txBox="1"/>
            <p:nvPr/>
          </p:nvSpPr>
          <p:spPr>
            <a:xfrm>
              <a:off x="2642616" y="3247644"/>
              <a:ext cx="436245" cy="2080260"/>
            </a:xfrm>
            <a:prstGeom prst="rect">
              <a:avLst/>
            </a:prstGeom>
            <a:solidFill>
              <a:srgbClr val="43682B">
                <a:alpha val="85096"/>
              </a:srgbClr>
            </a:solidFill>
          </p:spPr>
          <p:txBody>
            <a:bodyPr vert="horz" wrap="square" lIns="0" tIns="46355" rIns="0" bIns="0" rtlCol="0">
              <a:spAutoFit/>
            </a:bodyPr>
            <a:lstStyle/>
            <a:p>
              <a:pPr marL="13335">
                <a:lnSpc>
                  <a:spcPct val="100000"/>
                </a:lnSpc>
                <a:spcBef>
                  <a:spcPts val="365"/>
                </a:spcBef>
              </a:pPr>
              <a:r>
                <a:rPr sz="18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43.4</a:t>
              </a:r>
              <a:endParaRPr sz="1800" dirty="0">
                <a:latin typeface="Calibri"/>
                <a:cs typeface="Calibri"/>
              </a:endParaRPr>
            </a:p>
          </p:txBody>
        </p:sp>
      </p:grpSp>
      <p:grpSp>
        <p:nvGrpSpPr>
          <p:cNvPr id="74" name="Group 73" descr="Economic">
            <a:extLst>
              <a:ext uri="{FF2B5EF4-FFF2-40B4-BE49-F238E27FC236}">
                <a16:creationId xmlns:a16="http://schemas.microsoft.com/office/drawing/2014/main" id="{3C3864C5-A395-4E22-2A3F-BE94F5101E9E}"/>
              </a:ext>
            </a:extLst>
          </p:cNvPr>
          <p:cNvGrpSpPr/>
          <p:nvPr/>
        </p:nvGrpSpPr>
        <p:grpSpPr>
          <a:xfrm>
            <a:off x="3361944" y="1914144"/>
            <a:ext cx="2618612" cy="3836720"/>
            <a:chOff x="3361944" y="1914144"/>
            <a:chExt cx="2618612" cy="3836720"/>
          </a:xfrm>
        </p:grpSpPr>
        <p:sp>
          <p:nvSpPr>
            <p:cNvPr id="53" name="object 53"/>
            <p:cNvSpPr txBox="1"/>
            <p:nvPr/>
          </p:nvSpPr>
          <p:spPr>
            <a:xfrm>
              <a:off x="4131945" y="5451144"/>
              <a:ext cx="10788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04040"/>
                  </a:solidFill>
                  <a:latin typeface="Calibri"/>
                  <a:cs typeface="Calibri"/>
                </a:rPr>
                <a:t>ECONOMIC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3" name="object 3" descr="Bar representing 'Egypt' for Economic. Represents 63.8%."/>
            <p:cNvSpPr/>
            <p:nvPr/>
          </p:nvSpPr>
          <p:spPr>
            <a:xfrm>
              <a:off x="3361944" y="2269235"/>
              <a:ext cx="437515" cy="3058795"/>
            </a:xfrm>
            <a:custGeom>
              <a:avLst/>
              <a:gdLst/>
              <a:ahLst/>
              <a:cxnLst/>
              <a:rect l="l" t="t" r="r" b="b"/>
              <a:pathLst>
                <a:path w="437514" h="3058795">
                  <a:moveTo>
                    <a:pt x="0" y="3058667"/>
                  </a:moveTo>
                  <a:lnTo>
                    <a:pt x="437388" y="3058667"/>
                  </a:lnTo>
                  <a:lnTo>
                    <a:pt x="437388" y="0"/>
                  </a:lnTo>
                  <a:lnTo>
                    <a:pt x="0" y="0"/>
                  </a:lnTo>
                  <a:lnTo>
                    <a:pt x="0" y="3058667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 txBox="1"/>
            <p:nvPr/>
          </p:nvSpPr>
          <p:spPr>
            <a:xfrm>
              <a:off x="3361944" y="2269235"/>
              <a:ext cx="437515" cy="3058795"/>
            </a:xfrm>
            <a:prstGeom prst="rect">
              <a:avLst/>
            </a:prstGeom>
            <a:solidFill>
              <a:srgbClr val="EC7C30">
                <a:alpha val="85096"/>
              </a:srgbClr>
            </a:solidFill>
          </p:spPr>
          <p:txBody>
            <a:bodyPr vert="horz" wrap="square" lIns="0" tIns="46355" rIns="0" bIns="0" rtlCol="0">
              <a:spAutoFit/>
            </a:bodyPr>
            <a:lstStyle/>
            <a:p>
              <a:pPr marL="14604">
                <a:lnSpc>
                  <a:spcPct val="100000"/>
                </a:lnSpc>
                <a:spcBef>
                  <a:spcPts val="365"/>
                </a:spcBef>
              </a:pPr>
              <a:r>
                <a:rPr sz="18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63.8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7" name="object 7" descr="Bar representing 'Iraq' for Economic. Represents 36.3%."/>
            <p:cNvSpPr/>
            <p:nvPr/>
          </p:nvSpPr>
          <p:spPr>
            <a:xfrm>
              <a:off x="3799332" y="3587496"/>
              <a:ext cx="436245" cy="1740535"/>
            </a:xfrm>
            <a:custGeom>
              <a:avLst/>
              <a:gdLst/>
              <a:ahLst/>
              <a:cxnLst/>
              <a:rect l="l" t="t" r="r" b="b"/>
              <a:pathLst>
                <a:path w="436245" h="1740535">
                  <a:moveTo>
                    <a:pt x="0" y="1740407"/>
                  </a:moveTo>
                  <a:lnTo>
                    <a:pt x="435863" y="1740407"/>
                  </a:lnTo>
                  <a:lnTo>
                    <a:pt x="435863" y="0"/>
                  </a:lnTo>
                  <a:lnTo>
                    <a:pt x="0" y="0"/>
                  </a:lnTo>
                  <a:lnTo>
                    <a:pt x="0" y="1740407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 txBox="1"/>
            <p:nvPr/>
          </p:nvSpPr>
          <p:spPr>
            <a:xfrm>
              <a:off x="3799332" y="3587496"/>
              <a:ext cx="436245" cy="1740535"/>
            </a:xfrm>
            <a:prstGeom prst="rect">
              <a:avLst/>
            </a:prstGeom>
            <a:solidFill>
              <a:srgbClr val="FFC000">
                <a:alpha val="85096"/>
              </a:srgbClr>
            </a:solidFill>
          </p:spPr>
          <p:txBody>
            <a:bodyPr vert="horz" wrap="square" lIns="0" tIns="46990" rIns="0" bIns="0" rtlCol="0">
              <a:spAutoFit/>
            </a:bodyPr>
            <a:lstStyle/>
            <a:p>
              <a:pPr marL="13335">
                <a:lnSpc>
                  <a:spcPct val="100000"/>
                </a:lnSpc>
                <a:spcBef>
                  <a:spcPts val="370"/>
                </a:spcBef>
              </a:pPr>
              <a:r>
                <a:rPr sz="18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36.3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11" name="object 11" descr="Bar representing 'Jordan' for Economic. Represents 71.2%."/>
            <p:cNvSpPr/>
            <p:nvPr/>
          </p:nvSpPr>
          <p:spPr>
            <a:xfrm>
              <a:off x="4235196" y="1914144"/>
              <a:ext cx="436245" cy="3413760"/>
            </a:xfrm>
            <a:custGeom>
              <a:avLst/>
              <a:gdLst/>
              <a:ahLst/>
              <a:cxnLst/>
              <a:rect l="l" t="t" r="r" b="b"/>
              <a:pathLst>
                <a:path w="436245" h="3413760">
                  <a:moveTo>
                    <a:pt x="0" y="3413760"/>
                  </a:moveTo>
                  <a:lnTo>
                    <a:pt x="435863" y="3413760"/>
                  </a:lnTo>
                  <a:lnTo>
                    <a:pt x="435863" y="0"/>
                  </a:lnTo>
                  <a:lnTo>
                    <a:pt x="0" y="0"/>
                  </a:lnTo>
                  <a:lnTo>
                    <a:pt x="0" y="341376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 txBox="1"/>
            <p:nvPr/>
          </p:nvSpPr>
          <p:spPr>
            <a:xfrm>
              <a:off x="4235196" y="1914144"/>
              <a:ext cx="436245" cy="3413760"/>
            </a:xfrm>
            <a:prstGeom prst="rect">
              <a:avLst/>
            </a:prstGeom>
            <a:solidFill>
              <a:srgbClr val="6FAC46">
                <a:alpha val="85096"/>
              </a:srgbClr>
            </a:solidFill>
          </p:spPr>
          <p:txBody>
            <a:bodyPr vert="horz" wrap="square" lIns="0" tIns="46355" rIns="0" bIns="0" rtlCol="0">
              <a:spAutoFit/>
            </a:bodyPr>
            <a:lstStyle/>
            <a:p>
              <a:pPr marL="13970">
                <a:lnSpc>
                  <a:spcPct val="100000"/>
                </a:lnSpc>
                <a:spcBef>
                  <a:spcPts val="365"/>
                </a:spcBef>
              </a:pPr>
              <a:r>
                <a:rPr sz="18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71.2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15" name="object 15" descr="Bar representing 'Libya' for Economic. Represents 19.8%."/>
            <p:cNvSpPr/>
            <p:nvPr/>
          </p:nvSpPr>
          <p:spPr>
            <a:xfrm>
              <a:off x="4671059" y="4378452"/>
              <a:ext cx="437515" cy="949960"/>
            </a:xfrm>
            <a:custGeom>
              <a:avLst/>
              <a:gdLst/>
              <a:ahLst/>
              <a:cxnLst/>
              <a:rect l="l" t="t" r="r" b="b"/>
              <a:pathLst>
                <a:path w="437514" h="949960">
                  <a:moveTo>
                    <a:pt x="0" y="949452"/>
                  </a:moveTo>
                  <a:lnTo>
                    <a:pt x="437388" y="949452"/>
                  </a:lnTo>
                  <a:lnTo>
                    <a:pt x="437388" y="0"/>
                  </a:lnTo>
                  <a:lnTo>
                    <a:pt x="0" y="0"/>
                  </a:lnTo>
                  <a:lnTo>
                    <a:pt x="0" y="949452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 txBox="1"/>
            <p:nvPr/>
          </p:nvSpPr>
          <p:spPr>
            <a:xfrm>
              <a:off x="4671059" y="4378452"/>
              <a:ext cx="437515" cy="949960"/>
            </a:xfrm>
            <a:prstGeom prst="rect">
              <a:avLst/>
            </a:prstGeom>
            <a:solidFill>
              <a:srgbClr val="9E470D">
                <a:alpha val="85096"/>
              </a:srgbClr>
            </a:solidFill>
          </p:spPr>
          <p:txBody>
            <a:bodyPr vert="horz" wrap="square" lIns="0" tIns="47625" rIns="0" bIns="0" rtlCol="0">
              <a:spAutoFit/>
            </a:bodyPr>
            <a:lstStyle/>
            <a:p>
              <a:pPr marL="14604">
                <a:lnSpc>
                  <a:spcPct val="100000"/>
                </a:lnSpc>
                <a:spcBef>
                  <a:spcPts val="375"/>
                </a:spcBef>
              </a:pPr>
              <a:r>
                <a:rPr sz="18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19.8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19" name="object 19" descr="Bar representing 'Morocco' for Economic. Represents 43.7%."/>
            <p:cNvSpPr/>
            <p:nvPr/>
          </p:nvSpPr>
          <p:spPr>
            <a:xfrm>
              <a:off x="5108447" y="3232404"/>
              <a:ext cx="436245" cy="2095500"/>
            </a:xfrm>
            <a:custGeom>
              <a:avLst/>
              <a:gdLst/>
              <a:ahLst/>
              <a:cxnLst/>
              <a:rect l="l" t="t" r="r" b="b"/>
              <a:pathLst>
                <a:path w="436245" h="2095500">
                  <a:moveTo>
                    <a:pt x="0" y="2095500"/>
                  </a:moveTo>
                  <a:lnTo>
                    <a:pt x="435863" y="2095500"/>
                  </a:lnTo>
                  <a:lnTo>
                    <a:pt x="435863" y="0"/>
                  </a:lnTo>
                  <a:lnTo>
                    <a:pt x="0" y="0"/>
                  </a:lnTo>
                  <a:lnTo>
                    <a:pt x="0" y="209550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 txBox="1"/>
            <p:nvPr/>
          </p:nvSpPr>
          <p:spPr>
            <a:xfrm>
              <a:off x="5108447" y="3232404"/>
              <a:ext cx="436245" cy="2095500"/>
            </a:xfrm>
            <a:prstGeom prst="rect">
              <a:avLst/>
            </a:prstGeom>
            <a:solidFill>
              <a:srgbClr val="997300">
                <a:alpha val="85096"/>
              </a:srgbClr>
            </a:solidFill>
          </p:spPr>
          <p:txBody>
            <a:bodyPr vert="horz" wrap="square" lIns="0" tIns="47625" rIns="0" bIns="0" rtlCol="0">
              <a:spAutoFit/>
            </a:bodyPr>
            <a:lstStyle/>
            <a:p>
              <a:pPr marL="13335">
                <a:lnSpc>
                  <a:spcPct val="100000"/>
                </a:lnSpc>
                <a:spcBef>
                  <a:spcPts val="375"/>
                </a:spcBef>
              </a:pPr>
              <a:r>
                <a:rPr sz="18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43.7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23" name="object 23" descr="Bar representing 'Tunisia' for Economic. Represents 51.2%."/>
            <p:cNvSpPr/>
            <p:nvPr/>
          </p:nvSpPr>
          <p:spPr>
            <a:xfrm>
              <a:off x="5544311" y="2872739"/>
              <a:ext cx="436245" cy="2455545"/>
            </a:xfrm>
            <a:custGeom>
              <a:avLst/>
              <a:gdLst/>
              <a:ahLst/>
              <a:cxnLst/>
              <a:rect l="l" t="t" r="r" b="b"/>
              <a:pathLst>
                <a:path w="436245" h="2455545">
                  <a:moveTo>
                    <a:pt x="0" y="2455164"/>
                  </a:moveTo>
                  <a:lnTo>
                    <a:pt x="435863" y="2455164"/>
                  </a:lnTo>
                  <a:lnTo>
                    <a:pt x="435863" y="0"/>
                  </a:lnTo>
                  <a:lnTo>
                    <a:pt x="0" y="0"/>
                  </a:lnTo>
                  <a:lnTo>
                    <a:pt x="0" y="2455164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 txBox="1"/>
            <p:nvPr/>
          </p:nvSpPr>
          <p:spPr>
            <a:xfrm>
              <a:off x="5544311" y="2872739"/>
              <a:ext cx="436245" cy="2455545"/>
            </a:xfrm>
            <a:prstGeom prst="rect">
              <a:avLst/>
            </a:prstGeom>
            <a:solidFill>
              <a:srgbClr val="43682B">
                <a:alpha val="85096"/>
              </a:srgbClr>
            </a:solidFill>
          </p:spPr>
          <p:txBody>
            <a:bodyPr vert="horz" wrap="square" lIns="0" tIns="47625" rIns="0" bIns="0" rtlCol="0">
              <a:spAutoFit/>
            </a:bodyPr>
            <a:lstStyle/>
            <a:p>
              <a:pPr marL="13970">
                <a:lnSpc>
                  <a:spcPct val="100000"/>
                </a:lnSpc>
                <a:spcBef>
                  <a:spcPts val="375"/>
                </a:spcBef>
              </a:pPr>
              <a:r>
                <a:rPr sz="18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51.2</a:t>
              </a:r>
              <a:endParaRPr sz="1800" dirty="0">
                <a:latin typeface="Calibri"/>
                <a:cs typeface="Calibri"/>
              </a:endParaRPr>
            </a:p>
          </p:txBody>
        </p:sp>
      </p:grpSp>
      <p:grpSp>
        <p:nvGrpSpPr>
          <p:cNvPr id="75" name="Group 74" descr="Against Corruption">
            <a:extLst>
              <a:ext uri="{FF2B5EF4-FFF2-40B4-BE49-F238E27FC236}">
                <a16:creationId xmlns:a16="http://schemas.microsoft.com/office/drawing/2014/main" id="{5BFAE2F7-FFBC-2A69-18B3-6CE7A939C48E}"/>
              </a:ext>
            </a:extLst>
          </p:cNvPr>
          <p:cNvGrpSpPr/>
          <p:nvPr/>
        </p:nvGrpSpPr>
        <p:grpSpPr>
          <a:xfrm>
            <a:off x="6263640" y="1976627"/>
            <a:ext cx="2618612" cy="3774237"/>
            <a:chOff x="6263640" y="1976627"/>
            <a:chExt cx="2618612" cy="3774237"/>
          </a:xfrm>
        </p:grpSpPr>
        <p:sp>
          <p:nvSpPr>
            <p:cNvPr id="54" name="object 54"/>
            <p:cNvSpPr txBox="1"/>
            <p:nvPr/>
          </p:nvSpPr>
          <p:spPr>
            <a:xfrm>
              <a:off x="6471920" y="5451144"/>
              <a:ext cx="2152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04040"/>
                  </a:solidFill>
                  <a:latin typeface="Calibri"/>
                  <a:cs typeface="Calibri"/>
                </a:rPr>
                <a:t>AGAINST</a:t>
              </a:r>
              <a:r>
                <a:rPr sz="1800" spc="-40" dirty="0">
                  <a:solidFill>
                    <a:srgbClr val="404040"/>
                  </a:solidFill>
                  <a:latin typeface="Calibri"/>
                  <a:cs typeface="Calibri"/>
                </a:rPr>
                <a:t> </a:t>
              </a:r>
              <a:r>
                <a:rPr sz="1800" spc="-10" dirty="0">
                  <a:solidFill>
                    <a:srgbClr val="404040"/>
                  </a:solidFill>
                  <a:latin typeface="Calibri"/>
                  <a:cs typeface="Calibri"/>
                </a:rPr>
                <a:t>CORRUPTION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4" name="object 4" descr="Bar representing 'Egypt' for Against Corruption. Represents 57.8%."/>
            <p:cNvSpPr/>
            <p:nvPr/>
          </p:nvSpPr>
          <p:spPr>
            <a:xfrm>
              <a:off x="6263640" y="2555748"/>
              <a:ext cx="437515" cy="2772410"/>
            </a:xfrm>
            <a:custGeom>
              <a:avLst/>
              <a:gdLst/>
              <a:ahLst/>
              <a:cxnLst/>
              <a:rect l="l" t="t" r="r" b="b"/>
              <a:pathLst>
                <a:path w="437515" h="2772410">
                  <a:moveTo>
                    <a:pt x="0" y="2772155"/>
                  </a:moveTo>
                  <a:lnTo>
                    <a:pt x="437388" y="2772155"/>
                  </a:lnTo>
                  <a:lnTo>
                    <a:pt x="437388" y="0"/>
                  </a:lnTo>
                  <a:lnTo>
                    <a:pt x="0" y="0"/>
                  </a:lnTo>
                  <a:lnTo>
                    <a:pt x="0" y="2772155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 txBox="1"/>
            <p:nvPr/>
          </p:nvSpPr>
          <p:spPr>
            <a:xfrm>
              <a:off x="6268211" y="2524125"/>
              <a:ext cx="428625" cy="2794635"/>
            </a:xfrm>
            <a:prstGeom prst="rect">
              <a:avLst/>
            </a:prstGeom>
            <a:solidFill>
              <a:srgbClr val="EC7C30">
                <a:alpha val="85096"/>
              </a:srgbClr>
            </a:solidFill>
          </p:spPr>
          <p:txBody>
            <a:bodyPr vert="horz" wrap="square" lIns="0" tIns="79375" rIns="0" bIns="0" rtlCol="0">
              <a:spAutoFit/>
            </a:bodyPr>
            <a:lstStyle/>
            <a:p>
              <a:pPr marL="10795">
                <a:lnSpc>
                  <a:spcPct val="100000"/>
                </a:lnSpc>
                <a:spcBef>
                  <a:spcPts val="625"/>
                </a:spcBef>
              </a:pPr>
              <a:r>
                <a:rPr sz="18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57.8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8" name="object 8" descr="Bar representing 'Iraq' for Against Corruption. Represents 58.3%."/>
            <p:cNvSpPr/>
            <p:nvPr/>
          </p:nvSpPr>
          <p:spPr>
            <a:xfrm>
              <a:off x="6701028" y="2532888"/>
              <a:ext cx="436245" cy="2795270"/>
            </a:xfrm>
            <a:custGeom>
              <a:avLst/>
              <a:gdLst/>
              <a:ahLst/>
              <a:cxnLst/>
              <a:rect l="l" t="t" r="r" b="b"/>
              <a:pathLst>
                <a:path w="436245" h="2795270">
                  <a:moveTo>
                    <a:pt x="0" y="2795016"/>
                  </a:moveTo>
                  <a:lnTo>
                    <a:pt x="435864" y="2795016"/>
                  </a:lnTo>
                  <a:lnTo>
                    <a:pt x="435864" y="0"/>
                  </a:lnTo>
                  <a:lnTo>
                    <a:pt x="0" y="0"/>
                  </a:lnTo>
                  <a:lnTo>
                    <a:pt x="0" y="2795016"/>
                  </a:lnTo>
                  <a:close/>
                </a:path>
              </a:pathLst>
            </a:custGeom>
            <a:ln w="914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 txBox="1"/>
            <p:nvPr/>
          </p:nvSpPr>
          <p:spPr>
            <a:xfrm>
              <a:off x="6701028" y="2532888"/>
              <a:ext cx="436245" cy="2795270"/>
            </a:xfrm>
            <a:prstGeom prst="rect">
              <a:avLst/>
            </a:prstGeom>
            <a:solidFill>
              <a:srgbClr val="FFC000">
                <a:alpha val="85096"/>
              </a:srgbClr>
            </a:solidFill>
          </p:spPr>
          <p:txBody>
            <a:bodyPr vert="horz" wrap="square" lIns="0" tIns="46355" rIns="0" bIns="0" rtlCol="0">
              <a:spAutoFit/>
            </a:bodyPr>
            <a:lstStyle/>
            <a:p>
              <a:pPr marL="13970">
                <a:lnSpc>
                  <a:spcPct val="100000"/>
                </a:lnSpc>
                <a:spcBef>
                  <a:spcPts val="365"/>
                </a:spcBef>
              </a:pPr>
              <a:r>
                <a:rPr sz="18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58.3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12" name="object 12" descr="Bar representing 'Jordan' for Against Corruption. Represents 50.9%."/>
            <p:cNvSpPr/>
            <p:nvPr/>
          </p:nvSpPr>
          <p:spPr>
            <a:xfrm>
              <a:off x="7136892" y="2887979"/>
              <a:ext cx="436245" cy="2440305"/>
            </a:xfrm>
            <a:custGeom>
              <a:avLst/>
              <a:gdLst/>
              <a:ahLst/>
              <a:cxnLst/>
              <a:rect l="l" t="t" r="r" b="b"/>
              <a:pathLst>
                <a:path w="436245" h="2440304">
                  <a:moveTo>
                    <a:pt x="0" y="2439924"/>
                  </a:moveTo>
                  <a:lnTo>
                    <a:pt x="435864" y="2439924"/>
                  </a:lnTo>
                  <a:lnTo>
                    <a:pt x="435864" y="0"/>
                  </a:lnTo>
                  <a:lnTo>
                    <a:pt x="0" y="0"/>
                  </a:lnTo>
                  <a:lnTo>
                    <a:pt x="0" y="2439924"/>
                  </a:lnTo>
                  <a:close/>
                </a:path>
              </a:pathLst>
            </a:custGeom>
            <a:ln w="914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 txBox="1"/>
            <p:nvPr/>
          </p:nvSpPr>
          <p:spPr>
            <a:xfrm>
              <a:off x="7136892" y="2887979"/>
              <a:ext cx="436245" cy="2440305"/>
            </a:xfrm>
            <a:prstGeom prst="rect">
              <a:avLst/>
            </a:prstGeom>
            <a:solidFill>
              <a:srgbClr val="6FAC46">
                <a:alpha val="85096"/>
              </a:srgbClr>
            </a:solidFill>
          </p:spPr>
          <p:txBody>
            <a:bodyPr vert="horz" wrap="square" lIns="0" tIns="46355" rIns="0" bIns="0" rtlCol="0">
              <a:spAutoFit/>
            </a:bodyPr>
            <a:lstStyle/>
            <a:p>
              <a:pPr marL="14604">
                <a:lnSpc>
                  <a:spcPct val="100000"/>
                </a:lnSpc>
                <a:spcBef>
                  <a:spcPts val="365"/>
                </a:spcBef>
              </a:pPr>
              <a:r>
                <a:rPr sz="18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50.9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16" name="object 16" descr="Bar representing 'Libya' for Against Corruption. Represents 69.9%."/>
            <p:cNvSpPr/>
            <p:nvPr/>
          </p:nvSpPr>
          <p:spPr>
            <a:xfrm>
              <a:off x="7572756" y="1976627"/>
              <a:ext cx="437515" cy="3351529"/>
            </a:xfrm>
            <a:custGeom>
              <a:avLst/>
              <a:gdLst/>
              <a:ahLst/>
              <a:cxnLst/>
              <a:rect l="l" t="t" r="r" b="b"/>
              <a:pathLst>
                <a:path w="437515" h="3351529">
                  <a:moveTo>
                    <a:pt x="0" y="3351276"/>
                  </a:moveTo>
                  <a:lnTo>
                    <a:pt x="437388" y="3351276"/>
                  </a:lnTo>
                  <a:lnTo>
                    <a:pt x="437388" y="0"/>
                  </a:lnTo>
                  <a:lnTo>
                    <a:pt x="0" y="0"/>
                  </a:lnTo>
                  <a:lnTo>
                    <a:pt x="0" y="3351276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 txBox="1"/>
            <p:nvPr/>
          </p:nvSpPr>
          <p:spPr>
            <a:xfrm>
              <a:off x="7572756" y="1976627"/>
              <a:ext cx="437515" cy="3351529"/>
            </a:xfrm>
            <a:prstGeom prst="rect">
              <a:avLst/>
            </a:prstGeom>
            <a:solidFill>
              <a:srgbClr val="9E470D">
                <a:alpha val="85096"/>
              </a:srgbClr>
            </a:solidFill>
          </p:spPr>
          <p:txBody>
            <a:bodyPr vert="horz" wrap="square" lIns="0" tIns="46355" rIns="0" bIns="0" rtlCol="0">
              <a:spAutoFit/>
            </a:bodyPr>
            <a:lstStyle/>
            <a:p>
              <a:pPr marL="15875">
                <a:lnSpc>
                  <a:spcPct val="100000"/>
                </a:lnSpc>
                <a:spcBef>
                  <a:spcPts val="365"/>
                </a:spcBef>
              </a:pPr>
              <a:r>
                <a:rPr sz="18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69.9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20" name="object 20" descr="Bar representing 'Morocco' for Against Corruption. Represents 66.9%."/>
            <p:cNvSpPr/>
            <p:nvPr/>
          </p:nvSpPr>
          <p:spPr>
            <a:xfrm>
              <a:off x="8010143" y="2119883"/>
              <a:ext cx="436245" cy="3208020"/>
            </a:xfrm>
            <a:custGeom>
              <a:avLst/>
              <a:gdLst/>
              <a:ahLst/>
              <a:cxnLst/>
              <a:rect l="l" t="t" r="r" b="b"/>
              <a:pathLst>
                <a:path w="436245" h="3208020">
                  <a:moveTo>
                    <a:pt x="0" y="3208019"/>
                  </a:moveTo>
                  <a:lnTo>
                    <a:pt x="435864" y="3208019"/>
                  </a:lnTo>
                  <a:lnTo>
                    <a:pt x="435864" y="0"/>
                  </a:lnTo>
                  <a:lnTo>
                    <a:pt x="0" y="0"/>
                  </a:lnTo>
                  <a:lnTo>
                    <a:pt x="0" y="3208019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 txBox="1"/>
            <p:nvPr/>
          </p:nvSpPr>
          <p:spPr>
            <a:xfrm>
              <a:off x="8010143" y="2119883"/>
              <a:ext cx="436245" cy="3208020"/>
            </a:xfrm>
            <a:prstGeom prst="rect">
              <a:avLst/>
            </a:prstGeom>
            <a:solidFill>
              <a:srgbClr val="997300">
                <a:alpha val="85096"/>
              </a:srgbClr>
            </a:solidFill>
          </p:spPr>
          <p:txBody>
            <a:bodyPr vert="horz" wrap="square" lIns="0" tIns="46990" rIns="0" bIns="0" rtlCol="0">
              <a:spAutoFit/>
            </a:bodyPr>
            <a:lstStyle/>
            <a:p>
              <a:pPr marL="14604">
                <a:lnSpc>
                  <a:spcPct val="100000"/>
                </a:lnSpc>
                <a:spcBef>
                  <a:spcPts val="370"/>
                </a:spcBef>
              </a:pPr>
              <a:r>
                <a:rPr sz="18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66.9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24" name="object 24" descr="Bar representing 'Tunisia' for Against Corruption. Represents 60.4%."/>
            <p:cNvSpPr/>
            <p:nvPr/>
          </p:nvSpPr>
          <p:spPr>
            <a:xfrm>
              <a:off x="8446007" y="2432304"/>
              <a:ext cx="436245" cy="2895600"/>
            </a:xfrm>
            <a:custGeom>
              <a:avLst/>
              <a:gdLst/>
              <a:ahLst/>
              <a:cxnLst/>
              <a:rect l="l" t="t" r="r" b="b"/>
              <a:pathLst>
                <a:path w="436245" h="2895600">
                  <a:moveTo>
                    <a:pt x="0" y="2895600"/>
                  </a:moveTo>
                  <a:lnTo>
                    <a:pt x="435864" y="2895600"/>
                  </a:lnTo>
                  <a:lnTo>
                    <a:pt x="435864" y="0"/>
                  </a:lnTo>
                  <a:lnTo>
                    <a:pt x="0" y="0"/>
                  </a:lnTo>
                  <a:lnTo>
                    <a:pt x="0" y="2895600"/>
                  </a:lnTo>
                  <a:close/>
                </a:path>
              </a:pathLst>
            </a:custGeom>
            <a:ln w="914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 txBox="1"/>
            <p:nvPr/>
          </p:nvSpPr>
          <p:spPr>
            <a:xfrm>
              <a:off x="8446007" y="2432304"/>
              <a:ext cx="436245" cy="2895600"/>
            </a:xfrm>
            <a:prstGeom prst="rect">
              <a:avLst/>
            </a:prstGeom>
            <a:solidFill>
              <a:srgbClr val="43682B">
                <a:alpha val="85096"/>
              </a:srgbClr>
            </a:solidFill>
          </p:spPr>
          <p:txBody>
            <a:bodyPr vert="horz" wrap="square" lIns="0" tIns="46355" rIns="0" bIns="0" rtlCol="0">
              <a:spAutoFit/>
            </a:bodyPr>
            <a:lstStyle/>
            <a:p>
              <a:pPr marL="15240">
                <a:lnSpc>
                  <a:spcPct val="100000"/>
                </a:lnSpc>
                <a:spcBef>
                  <a:spcPts val="365"/>
                </a:spcBef>
              </a:pPr>
              <a:r>
                <a:rPr sz="18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60.4</a:t>
              </a:r>
              <a:endParaRPr sz="1800" dirty="0">
                <a:latin typeface="Calibri"/>
                <a:cs typeface="Calibri"/>
              </a:endParaRPr>
            </a:p>
          </p:txBody>
        </p:sp>
      </p:grpSp>
      <p:grpSp>
        <p:nvGrpSpPr>
          <p:cNvPr id="76" name="Group 75" descr="Basic Services">
            <a:extLst>
              <a:ext uri="{FF2B5EF4-FFF2-40B4-BE49-F238E27FC236}">
                <a16:creationId xmlns:a16="http://schemas.microsoft.com/office/drawing/2014/main" id="{A9B17223-2D76-A84D-B74B-B0B99E9378C5}"/>
              </a:ext>
            </a:extLst>
          </p:cNvPr>
          <p:cNvGrpSpPr/>
          <p:nvPr/>
        </p:nvGrpSpPr>
        <p:grpSpPr>
          <a:xfrm>
            <a:off x="309308" y="3348228"/>
            <a:ext cx="11626850" cy="2402636"/>
            <a:chOff x="309308" y="3348228"/>
            <a:chExt cx="11626850" cy="2402636"/>
          </a:xfrm>
        </p:grpSpPr>
        <p:sp>
          <p:nvSpPr>
            <p:cNvPr id="55" name="object 55"/>
            <p:cNvSpPr txBox="1"/>
            <p:nvPr/>
          </p:nvSpPr>
          <p:spPr>
            <a:xfrm>
              <a:off x="9711055" y="5451144"/>
              <a:ext cx="147764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04040"/>
                  </a:solidFill>
                  <a:latin typeface="Calibri"/>
                  <a:cs typeface="Calibri"/>
                </a:rPr>
                <a:t>BASIC</a:t>
              </a:r>
              <a:r>
                <a:rPr sz="1800" spc="-25" dirty="0">
                  <a:solidFill>
                    <a:srgbClr val="404040"/>
                  </a:solidFill>
                  <a:latin typeface="Calibri"/>
                  <a:cs typeface="Calibri"/>
                </a:rPr>
                <a:t> </a:t>
              </a:r>
              <a:r>
                <a:rPr sz="1800" spc="-10" dirty="0">
                  <a:solidFill>
                    <a:srgbClr val="404040"/>
                  </a:solidFill>
                  <a:latin typeface="Calibri"/>
                  <a:cs typeface="Calibri"/>
                </a:rPr>
                <a:t>SERVICES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5" name="object 5" descr="Bar representing 'Egypt' for Basic Services. Represents 31.5%."/>
            <p:cNvSpPr/>
            <p:nvPr/>
          </p:nvSpPr>
          <p:spPr>
            <a:xfrm>
              <a:off x="9166859" y="3817620"/>
              <a:ext cx="436245" cy="1510665"/>
            </a:xfrm>
            <a:custGeom>
              <a:avLst/>
              <a:gdLst/>
              <a:ahLst/>
              <a:cxnLst/>
              <a:rect l="l" t="t" r="r" b="b"/>
              <a:pathLst>
                <a:path w="436245" h="1510664">
                  <a:moveTo>
                    <a:pt x="0" y="1510283"/>
                  </a:moveTo>
                  <a:lnTo>
                    <a:pt x="435864" y="1510283"/>
                  </a:lnTo>
                  <a:lnTo>
                    <a:pt x="435864" y="0"/>
                  </a:lnTo>
                  <a:lnTo>
                    <a:pt x="0" y="0"/>
                  </a:lnTo>
                  <a:lnTo>
                    <a:pt x="0" y="1510283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 txBox="1"/>
            <p:nvPr/>
          </p:nvSpPr>
          <p:spPr>
            <a:xfrm>
              <a:off x="9166859" y="3817620"/>
              <a:ext cx="436245" cy="1510665"/>
            </a:xfrm>
            <a:prstGeom prst="rect">
              <a:avLst/>
            </a:prstGeom>
            <a:solidFill>
              <a:srgbClr val="EC7C30">
                <a:alpha val="85096"/>
              </a:srgbClr>
            </a:solidFill>
          </p:spPr>
          <p:txBody>
            <a:bodyPr vert="horz" wrap="square" lIns="0" tIns="46990" rIns="0" bIns="0" rtlCol="0">
              <a:spAutoFit/>
            </a:bodyPr>
            <a:lstStyle/>
            <a:p>
              <a:pPr marL="14604">
                <a:lnSpc>
                  <a:spcPct val="100000"/>
                </a:lnSpc>
                <a:spcBef>
                  <a:spcPts val="370"/>
                </a:spcBef>
              </a:pPr>
              <a:r>
                <a:rPr sz="18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31.5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9" name="object 9" descr="Bar representing 'Iraq' for Basic Services. Represents 41.3%."/>
            <p:cNvSpPr/>
            <p:nvPr/>
          </p:nvSpPr>
          <p:spPr>
            <a:xfrm>
              <a:off x="9602723" y="3348228"/>
              <a:ext cx="436245" cy="1979930"/>
            </a:xfrm>
            <a:custGeom>
              <a:avLst/>
              <a:gdLst/>
              <a:ahLst/>
              <a:cxnLst/>
              <a:rect l="l" t="t" r="r" b="b"/>
              <a:pathLst>
                <a:path w="436245" h="1979929">
                  <a:moveTo>
                    <a:pt x="0" y="1979676"/>
                  </a:moveTo>
                  <a:lnTo>
                    <a:pt x="435864" y="1979676"/>
                  </a:lnTo>
                  <a:lnTo>
                    <a:pt x="435864" y="0"/>
                  </a:lnTo>
                  <a:lnTo>
                    <a:pt x="0" y="0"/>
                  </a:lnTo>
                  <a:lnTo>
                    <a:pt x="0" y="1979676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 txBox="1"/>
            <p:nvPr/>
          </p:nvSpPr>
          <p:spPr>
            <a:xfrm>
              <a:off x="9602723" y="3348228"/>
              <a:ext cx="436245" cy="1979930"/>
            </a:xfrm>
            <a:prstGeom prst="rect">
              <a:avLst/>
            </a:prstGeom>
            <a:solidFill>
              <a:srgbClr val="FFC000">
                <a:alpha val="85096"/>
              </a:srgbClr>
            </a:solidFill>
          </p:spPr>
          <p:txBody>
            <a:bodyPr vert="horz" wrap="square" lIns="0" tIns="46355" rIns="0" bIns="0" rtlCol="0">
              <a:spAutoFit/>
            </a:bodyPr>
            <a:lstStyle/>
            <a:p>
              <a:pPr marL="15240">
                <a:lnSpc>
                  <a:spcPct val="100000"/>
                </a:lnSpc>
                <a:spcBef>
                  <a:spcPts val="365"/>
                </a:spcBef>
              </a:pPr>
              <a:r>
                <a:rPr sz="18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41.3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3" name="object 13" descr="Bar representing 'Jordan' for Basic Services. Represents 26.9%."/>
            <p:cNvSpPr/>
            <p:nvPr/>
          </p:nvSpPr>
          <p:spPr>
            <a:xfrm>
              <a:off x="10038588" y="4038600"/>
              <a:ext cx="437515" cy="1289685"/>
            </a:xfrm>
            <a:custGeom>
              <a:avLst/>
              <a:gdLst/>
              <a:ahLst/>
              <a:cxnLst/>
              <a:rect l="l" t="t" r="r" b="b"/>
              <a:pathLst>
                <a:path w="437515" h="1289685">
                  <a:moveTo>
                    <a:pt x="0" y="1289304"/>
                  </a:moveTo>
                  <a:lnTo>
                    <a:pt x="437388" y="1289304"/>
                  </a:lnTo>
                  <a:lnTo>
                    <a:pt x="437388" y="0"/>
                  </a:lnTo>
                  <a:lnTo>
                    <a:pt x="0" y="0"/>
                  </a:lnTo>
                  <a:lnTo>
                    <a:pt x="0" y="1289304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 txBox="1"/>
            <p:nvPr/>
          </p:nvSpPr>
          <p:spPr>
            <a:xfrm>
              <a:off x="10038588" y="4038600"/>
              <a:ext cx="437515" cy="1289685"/>
            </a:xfrm>
            <a:prstGeom prst="rect">
              <a:avLst/>
            </a:prstGeom>
            <a:solidFill>
              <a:srgbClr val="6FAC46">
                <a:alpha val="85096"/>
              </a:srgbClr>
            </a:solidFill>
          </p:spPr>
          <p:txBody>
            <a:bodyPr vert="horz" wrap="square" lIns="0" tIns="46990" rIns="0" bIns="0" rtlCol="0">
              <a:spAutoFit/>
            </a:bodyPr>
            <a:lstStyle/>
            <a:p>
              <a:pPr marL="15875">
                <a:lnSpc>
                  <a:spcPct val="100000"/>
                </a:lnSpc>
                <a:spcBef>
                  <a:spcPts val="370"/>
                </a:spcBef>
              </a:pPr>
              <a:r>
                <a:rPr sz="18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26.9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7" name="object 17" descr="Bar representing 'Libya' for Basic Services. Represents 36.2%."/>
            <p:cNvSpPr/>
            <p:nvPr/>
          </p:nvSpPr>
          <p:spPr>
            <a:xfrm>
              <a:off x="10475976" y="3592067"/>
              <a:ext cx="436245" cy="1736089"/>
            </a:xfrm>
            <a:custGeom>
              <a:avLst/>
              <a:gdLst/>
              <a:ahLst/>
              <a:cxnLst/>
              <a:rect l="l" t="t" r="r" b="b"/>
              <a:pathLst>
                <a:path w="436245" h="1736089">
                  <a:moveTo>
                    <a:pt x="0" y="1735836"/>
                  </a:moveTo>
                  <a:lnTo>
                    <a:pt x="435864" y="1735836"/>
                  </a:lnTo>
                  <a:lnTo>
                    <a:pt x="435864" y="0"/>
                  </a:lnTo>
                  <a:lnTo>
                    <a:pt x="0" y="0"/>
                  </a:lnTo>
                  <a:lnTo>
                    <a:pt x="0" y="1735836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 txBox="1"/>
            <p:nvPr/>
          </p:nvSpPr>
          <p:spPr>
            <a:xfrm>
              <a:off x="10475976" y="3592067"/>
              <a:ext cx="436245" cy="1736089"/>
            </a:xfrm>
            <a:prstGeom prst="rect">
              <a:avLst/>
            </a:prstGeom>
            <a:solidFill>
              <a:srgbClr val="9E470D">
                <a:alpha val="85096"/>
              </a:srgbClr>
            </a:solidFill>
          </p:spPr>
          <p:txBody>
            <a:bodyPr vert="horz" wrap="square" lIns="0" tIns="47625" rIns="0" bIns="0" rtlCol="0">
              <a:spAutoFit/>
            </a:bodyPr>
            <a:lstStyle/>
            <a:p>
              <a:pPr marL="14604">
                <a:lnSpc>
                  <a:spcPct val="100000"/>
                </a:lnSpc>
                <a:spcBef>
                  <a:spcPts val="375"/>
                </a:spcBef>
              </a:pPr>
              <a:r>
                <a:rPr sz="18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36.2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21" name="object 21" descr="Bar representing 'Morocco' for Basic Services. Represents 22.8%."/>
            <p:cNvSpPr/>
            <p:nvPr/>
          </p:nvSpPr>
          <p:spPr>
            <a:xfrm>
              <a:off x="10911840" y="4235196"/>
              <a:ext cx="436245" cy="1092835"/>
            </a:xfrm>
            <a:custGeom>
              <a:avLst/>
              <a:gdLst/>
              <a:ahLst/>
              <a:cxnLst/>
              <a:rect l="l" t="t" r="r" b="b"/>
              <a:pathLst>
                <a:path w="436245" h="1092835">
                  <a:moveTo>
                    <a:pt x="0" y="1092707"/>
                  </a:moveTo>
                  <a:lnTo>
                    <a:pt x="435864" y="1092707"/>
                  </a:lnTo>
                  <a:lnTo>
                    <a:pt x="435864" y="0"/>
                  </a:lnTo>
                  <a:lnTo>
                    <a:pt x="0" y="0"/>
                  </a:lnTo>
                  <a:lnTo>
                    <a:pt x="0" y="1092707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 txBox="1"/>
            <p:nvPr/>
          </p:nvSpPr>
          <p:spPr>
            <a:xfrm>
              <a:off x="10911840" y="4235196"/>
              <a:ext cx="436245" cy="1092835"/>
            </a:xfrm>
            <a:prstGeom prst="rect">
              <a:avLst/>
            </a:prstGeom>
            <a:solidFill>
              <a:srgbClr val="997300">
                <a:alpha val="85096"/>
              </a:srgbClr>
            </a:solidFill>
          </p:spPr>
          <p:txBody>
            <a:bodyPr vert="horz" wrap="square" lIns="0" tIns="46990" rIns="0" bIns="0" rtlCol="0">
              <a:spAutoFit/>
            </a:bodyPr>
            <a:lstStyle/>
            <a:p>
              <a:pPr marL="15240">
                <a:lnSpc>
                  <a:spcPct val="100000"/>
                </a:lnSpc>
                <a:spcBef>
                  <a:spcPts val="370"/>
                </a:spcBef>
              </a:pPr>
              <a:r>
                <a:rPr sz="18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22.8</a:t>
              </a:r>
              <a:endParaRPr sz="1800">
                <a:latin typeface="Calibri"/>
                <a:cs typeface="Calibri"/>
              </a:endParaRPr>
            </a:p>
          </p:txBody>
        </p:sp>
        <p:grpSp>
          <p:nvGrpSpPr>
            <p:cNvPr id="25" name="object 25" descr="Bar representing 'Tunisia' for Basic Services. Represents 25.1%."/>
            <p:cNvGrpSpPr/>
            <p:nvPr/>
          </p:nvGrpSpPr>
          <p:grpSpPr>
            <a:xfrm>
              <a:off x="309308" y="4119181"/>
              <a:ext cx="11626850" cy="1217930"/>
              <a:chOff x="309308" y="4119181"/>
              <a:chExt cx="11626850" cy="1217930"/>
            </a:xfrm>
          </p:grpSpPr>
          <p:sp>
            <p:nvSpPr>
              <p:cNvPr id="26" name="object 26"/>
              <p:cNvSpPr/>
              <p:nvPr/>
            </p:nvSpPr>
            <p:spPr>
              <a:xfrm>
                <a:off x="11347703" y="4123944"/>
                <a:ext cx="437515" cy="1203960"/>
              </a:xfrm>
              <a:custGeom>
                <a:avLst/>
                <a:gdLst/>
                <a:ahLst/>
                <a:cxnLst/>
                <a:rect l="l" t="t" r="r" b="b"/>
                <a:pathLst>
                  <a:path w="437515" h="1203960">
                    <a:moveTo>
                      <a:pt x="0" y="1203959"/>
                    </a:moveTo>
                    <a:lnTo>
                      <a:pt x="437388" y="1203959"/>
                    </a:lnTo>
                    <a:lnTo>
                      <a:pt x="437388" y="0"/>
                    </a:lnTo>
                    <a:lnTo>
                      <a:pt x="0" y="0"/>
                    </a:lnTo>
                    <a:lnTo>
                      <a:pt x="0" y="1203959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7"/>
              <p:cNvSpPr/>
              <p:nvPr/>
            </p:nvSpPr>
            <p:spPr>
              <a:xfrm>
                <a:off x="318515" y="5327904"/>
                <a:ext cx="11608435" cy="0"/>
              </a:xfrm>
              <a:custGeom>
                <a:avLst/>
                <a:gdLst/>
                <a:ahLst/>
                <a:cxnLst/>
                <a:rect l="l" t="t" r="r" b="b"/>
                <a:pathLst>
                  <a:path w="11608435">
                    <a:moveTo>
                      <a:pt x="0" y="0"/>
                    </a:moveTo>
                    <a:lnTo>
                      <a:pt x="11608308" y="0"/>
                    </a:lnTo>
                  </a:path>
                </a:pathLst>
              </a:custGeom>
              <a:ln w="18288">
                <a:solidFill>
                  <a:srgbClr val="40404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51" name="object 51"/>
            <p:cNvSpPr txBox="1"/>
            <p:nvPr/>
          </p:nvSpPr>
          <p:spPr>
            <a:xfrm>
              <a:off x="11347704" y="4123944"/>
              <a:ext cx="437515" cy="1203960"/>
            </a:xfrm>
            <a:prstGeom prst="rect">
              <a:avLst/>
            </a:prstGeom>
            <a:solidFill>
              <a:srgbClr val="43682B">
                <a:alpha val="85096"/>
              </a:srgbClr>
            </a:solidFill>
          </p:spPr>
          <p:txBody>
            <a:bodyPr vert="horz" wrap="square" lIns="0" tIns="47625" rIns="0" bIns="0" rtlCol="0">
              <a:spAutoFit/>
            </a:bodyPr>
            <a:lstStyle/>
            <a:p>
              <a:pPr marL="15875">
                <a:lnSpc>
                  <a:spcPct val="100000"/>
                </a:lnSpc>
                <a:spcBef>
                  <a:spcPts val="375"/>
                </a:spcBef>
              </a:pPr>
              <a:r>
                <a:rPr sz="18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25.1</a:t>
              </a:r>
              <a:endParaRPr sz="180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433" y="1867611"/>
            <a:ext cx="10276205" cy="2586355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819"/>
              </a:spcBef>
            </a:pP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Do</a:t>
            </a:r>
            <a:r>
              <a:rPr sz="6000" b="0" spc="-4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they</a:t>
            </a:r>
            <a:r>
              <a:rPr sz="6000" b="0" spc="-2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Think</a:t>
            </a:r>
            <a:r>
              <a:rPr sz="6000" b="0" spc="-2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that</a:t>
            </a:r>
            <a:r>
              <a:rPr sz="6000" b="0" spc="-2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the</a:t>
            </a:r>
            <a:r>
              <a:rPr sz="6000" b="0" spc="-3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spc="-10" dirty="0">
                <a:solidFill>
                  <a:srgbClr val="000000"/>
                </a:solidFill>
                <a:latin typeface="Calibri Light"/>
                <a:cs typeface="Calibri Light"/>
              </a:rPr>
              <a:t>Outcome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of</a:t>
            </a:r>
            <a:r>
              <a:rPr sz="6000" b="0" spc="-4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the</a:t>
            </a:r>
            <a:r>
              <a:rPr sz="6000" b="0" spc="-4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Arab</a:t>
            </a:r>
            <a:r>
              <a:rPr sz="6000" b="0" spc="-3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Spring</a:t>
            </a:r>
            <a:r>
              <a:rPr sz="6000" b="0" spc="-3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Has</a:t>
            </a:r>
            <a:r>
              <a:rPr sz="6000" b="0" spc="-3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spc="-20" dirty="0">
                <a:solidFill>
                  <a:srgbClr val="000000"/>
                </a:solidFill>
                <a:latin typeface="Calibri Light"/>
                <a:cs typeface="Calibri Light"/>
              </a:rPr>
              <a:t>Been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Positive</a:t>
            </a:r>
            <a:r>
              <a:rPr sz="6000" b="0" spc="-9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for</a:t>
            </a:r>
            <a:r>
              <a:rPr sz="6000" b="0" spc="-9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their</a:t>
            </a:r>
            <a:r>
              <a:rPr sz="6000" b="0" spc="-9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Country</a:t>
            </a:r>
            <a:r>
              <a:rPr sz="6000" b="0" spc="-9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by</a:t>
            </a:r>
            <a:r>
              <a:rPr sz="6000" b="0" spc="-11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spc="-20" dirty="0">
                <a:solidFill>
                  <a:srgbClr val="000000"/>
                </a:solidFill>
                <a:latin typeface="Calibri Light"/>
                <a:cs typeface="Calibri Light"/>
              </a:rPr>
              <a:t>2014</a:t>
            </a:r>
            <a:endParaRPr sz="6000" dirty="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1499108" y="388112"/>
            <a:ext cx="8822690" cy="69024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2894330" marR="5080" indent="-2882265">
              <a:lnSpc>
                <a:spcPct val="102299"/>
              </a:lnSpc>
              <a:spcBef>
                <a:spcPts val="50"/>
              </a:spcBef>
            </a:pPr>
            <a:r>
              <a:rPr dirty="0">
                <a:solidFill>
                  <a:srgbClr val="404040"/>
                </a:solidFill>
              </a:rPr>
              <a:t>%</a:t>
            </a:r>
            <a:r>
              <a:rPr spc="-30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Arab</a:t>
            </a:r>
            <a:r>
              <a:rPr spc="-15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Spring</a:t>
            </a:r>
            <a:r>
              <a:rPr spc="-15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Positive</a:t>
            </a:r>
            <a:r>
              <a:rPr spc="-15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for</a:t>
            </a:r>
            <a:r>
              <a:rPr spc="-10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Country</a:t>
            </a:r>
            <a:r>
              <a:rPr spc="-25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%</a:t>
            </a:r>
            <a:r>
              <a:rPr spc="-20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Those</a:t>
            </a:r>
            <a:r>
              <a:rPr spc="-15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Who</a:t>
            </a:r>
            <a:r>
              <a:rPr spc="-15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Did</a:t>
            </a:r>
            <a:r>
              <a:rPr spc="-15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and</a:t>
            </a:r>
            <a:r>
              <a:rPr spc="-20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Did</a:t>
            </a:r>
            <a:r>
              <a:rPr spc="-15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Not</a:t>
            </a:r>
            <a:r>
              <a:rPr spc="-25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Support</a:t>
            </a:r>
            <a:r>
              <a:rPr spc="-25" dirty="0">
                <a:solidFill>
                  <a:srgbClr val="404040"/>
                </a:solidFill>
              </a:rPr>
              <a:t> the </a:t>
            </a:r>
            <a:r>
              <a:rPr dirty="0">
                <a:solidFill>
                  <a:srgbClr val="404040"/>
                </a:solidFill>
              </a:rPr>
              <a:t>Arab</a:t>
            </a:r>
            <a:r>
              <a:rPr spc="-35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Uprisings,</a:t>
            </a:r>
            <a:r>
              <a:rPr spc="-35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by</a:t>
            </a:r>
            <a:r>
              <a:rPr spc="-20" dirty="0">
                <a:solidFill>
                  <a:srgbClr val="404040"/>
                </a:solidFill>
              </a:rPr>
              <a:t> </a:t>
            </a:r>
            <a:r>
              <a:rPr spc="-10" dirty="0">
                <a:solidFill>
                  <a:srgbClr val="404040"/>
                </a:solidFill>
              </a:rPr>
              <a:t>Country</a:t>
            </a:r>
          </a:p>
        </p:txBody>
      </p:sp>
      <p:grpSp>
        <p:nvGrpSpPr>
          <p:cNvPr id="43" name="Group 42" descr="Key">
            <a:extLst>
              <a:ext uri="{FF2B5EF4-FFF2-40B4-BE49-F238E27FC236}">
                <a16:creationId xmlns:a16="http://schemas.microsoft.com/office/drawing/2014/main" id="{C4BD138E-777C-F80F-AC24-3AB45073CEAA}"/>
              </a:ext>
            </a:extLst>
          </p:cNvPr>
          <p:cNvGrpSpPr/>
          <p:nvPr/>
        </p:nvGrpSpPr>
        <p:grpSpPr>
          <a:xfrm>
            <a:off x="4061459" y="1179575"/>
            <a:ext cx="3702050" cy="352425"/>
            <a:chOff x="4061459" y="1179575"/>
            <a:chExt cx="3702050" cy="352425"/>
          </a:xfrm>
        </p:grpSpPr>
        <p:grpSp>
          <p:nvGrpSpPr>
            <p:cNvPr id="35" name="object 35" descr="Key. Green represents 'supported' and red represents 'did not support'."/>
            <p:cNvGrpSpPr/>
            <p:nvPr/>
          </p:nvGrpSpPr>
          <p:grpSpPr>
            <a:xfrm>
              <a:off x="4061459" y="1179575"/>
              <a:ext cx="3702050" cy="352425"/>
              <a:chOff x="4061459" y="1179575"/>
              <a:chExt cx="3702050" cy="352425"/>
            </a:xfrm>
          </p:grpSpPr>
          <p:sp>
            <p:nvSpPr>
              <p:cNvPr id="36" name="object 36"/>
              <p:cNvSpPr/>
              <p:nvPr/>
            </p:nvSpPr>
            <p:spPr>
              <a:xfrm>
                <a:off x="4061459" y="1179575"/>
                <a:ext cx="3702050" cy="352425"/>
              </a:xfrm>
              <a:custGeom>
                <a:avLst/>
                <a:gdLst/>
                <a:ahLst/>
                <a:cxnLst/>
                <a:rect l="l" t="t" r="r" b="b"/>
                <a:pathLst>
                  <a:path w="3702050" h="352425">
                    <a:moveTo>
                      <a:pt x="3701795" y="0"/>
                    </a:moveTo>
                    <a:lnTo>
                      <a:pt x="0" y="0"/>
                    </a:lnTo>
                    <a:lnTo>
                      <a:pt x="0" y="352044"/>
                    </a:lnTo>
                    <a:lnTo>
                      <a:pt x="3701795" y="352044"/>
                    </a:lnTo>
                    <a:lnTo>
                      <a:pt x="3701795" y="0"/>
                    </a:lnTo>
                    <a:close/>
                  </a:path>
                </a:pathLst>
              </a:custGeom>
              <a:solidFill>
                <a:srgbClr val="F1F1F1">
                  <a:alpha val="38822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7"/>
              <p:cNvSpPr/>
              <p:nvPr/>
            </p:nvSpPr>
            <p:spPr>
              <a:xfrm>
                <a:off x="4338827" y="1292351"/>
                <a:ext cx="125095" cy="127000"/>
              </a:xfrm>
              <a:custGeom>
                <a:avLst/>
                <a:gdLst/>
                <a:ahLst/>
                <a:cxnLst/>
                <a:rect l="l" t="t" r="r" b="b"/>
                <a:pathLst>
                  <a:path w="125095" h="127000">
                    <a:moveTo>
                      <a:pt x="124967" y="0"/>
                    </a:moveTo>
                    <a:lnTo>
                      <a:pt x="0" y="0"/>
                    </a:lnTo>
                    <a:lnTo>
                      <a:pt x="0" y="126491"/>
                    </a:lnTo>
                    <a:lnTo>
                      <a:pt x="124967" y="126491"/>
                    </a:lnTo>
                    <a:lnTo>
                      <a:pt x="124967" y="0"/>
                    </a:lnTo>
                    <a:close/>
                  </a:path>
                </a:pathLst>
              </a:custGeom>
              <a:solidFill>
                <a:srgbClr val="00AF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8"/>
              <p:cNvSpPr/>
              <p:nvPr/>
            </p:nvSpPr>
            <p:spPr>
              <a:xfrm>
                <a:off x="4338827" y="1292351"/>
                <a:ext cx="125095" cy="127000"/>
              </a:xfrm>
              <a:custGeom>
                <a:avLst/>
                <a:gdLst/>
                <a:ahLst/>
                <a:cxnLst/>
                <a:rect l="l" t="t" r="r" b="b"/>
                <a:pathLst>
                  <a:path w="125095" h="127000">
                    <a:moveTo>
                      <a:pt x="0" y="126491"/>
                    </a:moveTo>
                    <a:lnTo>
                      <a:pt x="124967" y="126491"/>
                    </a:lnTo>
                    <a:lnTo>
                      <a:pt x="124967" y="0"/>
                    </a:lnTo>
                    <a:lnTo>
                      <a:pt x="0" y="0"/>
                    </a:lnTo>
                    <a:lnTo>
                      <a:pt x="0" y="126491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9"/>
              <p:cNvSpPr/>
              <p:nvPr/>
            </p:nvSpPr>
            <p:spPr>
              <a:xfrm>
                <a:off x="5823203" y="1292351"/>
                <a:ext cx="125095" cy="127000"/>
              </a:xfrm>
              <a:custGeom>
                <a:avLst/>
                <a:gdLst/>
                <a:ahLst/>
                <a:cxnLst/>
                <a:rect l="l" t="t" r="r" b="b"/>
                <a:pathLst>
                  <a:path w="125095" h="127000">
                    <a:moveTo>
                      <a:pt x="124967" y="0"/>
                    </a:moveTo>
                    <a:lnTo>
                      <a:pt x="0" y="0"/>
                    </a:lnTo>
                    <a:lnTo>
                      <a:pt x="0" y="126491"/>
                    </a:lnTo>
                    <a:lnTo>
                      <a:pt x="124967" y="126491"/>
                    </a:lnTo>
                    <a:lnTo>
                      <a:pt x="124967" y="0"/>
                    </a:lnTo>
                    <a:close/>
                  </a:path>
                </a:pathLst>
              </a:custGeom>
              <a:solidFill>
                <a:srgbClr val="FF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40"/>
              <p:cNvSpPr/>
              <p:nvPr/>
            </p:nvSpPr>
            <p:spPr>
              <a:xfrm>
                <a:off x="5823203" y="1292351"/>
                <a:ext cx="125095" cy="127000"/>
              </a:xfrm>
              <a:custGeom>
                <a:avLst/>
                <a:gdLst/>
                <a:ahLst/>
                <a:cxnLst/>
                <a:rect l="l" t="t" r="r" b="b"/>
                <a:pathLst>
                  <a:path w="125095" h="127000">
                    <a:moveTo>
                      <a:pt x="0" y="126491"/>
                    </a:moveTo>
                    <a:lnTo>
                      <a:pt x="124967" y="126491"/>
                    </a:lnTo>
                    <a:lnTo>
                      <a:pt x="124967" y="0"/>
                    </a:lnTo>
                    <a:lnTo>
                      <a:pt x="0" y="0"/>
                    </a:lnTo>
                    <a:lnTo>
                      <a:pt x="0" y="126491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1" name="object 41"/>
            <p:cNvSpPr txBox="1"/>
            <p:nvPr/>
          </p:nvSpPr>
          <p:spPr>
            <a:xfrm>
              <a:off x="4061459" y="1179575"/>
              <a:ext cx="3702050" cy="352425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207645" algn="ctr">
                <a:lnSpc>
                  <a:spcPct val="100000"/>
                </a:lnSpc>
                <a:spcBef>
                  <a:spcPts val="105"/>
                </a:spcBef>
                <a:tabLst>
                  <a:tab pos="1692275" algn="l"/>
                </a:tabLst>
              </a:pPr>
              <a:r>
                <a:rPr sz="1800" spc="-10" dirty="0">
                  <a:solidFill>
                    <a:srgbClr val="404040"/>
                  </a:solidFill>
                  <a:latin typeface="Calibri"/>
                  <a:cs typeface="Calibri"/>
                </a:rPr>
                <a:t>Supported</a:t>
              </a:r>
              <a:r>
                <a:rPr sz="1800" dirty="0">
                  <a:solidFill>
                    <a:srgbClr val="404040"/>
                  </a:solidFill>
                  <a:latin typeface="Calibri"/>
                  <a:cs typeface="Calibri"/>
                </a:rPr>
                <a:t>	Did</a:t>
              </a:r>
              <a:r>
                <a:rPr sz="1800" spc="-15" dirty="0">
                  <a:solidFill>
                    <a:srgbClr val="404040"/>
                  </a:solidFill>
                  <a:latin typeface="Calibri"/>
                  <a:cs typeface="Calibri"/>
                </a:rPr>
                <a:t> </a:t>
              </a:r>
              <a:r>
                <a:rPr sz="1800" dirty="0">
                  <a:solidFill>
                    <a:srgbClr val="404040"/>
                  </a:solidFill>
                  <a:latin typeface="Calibri"/>
                  <a:cs typeface="Calibri"/>
                </a:rPr>
                <a:t>Not </a:t>
              </a:r>
              <a:r>
                <a:rPr sz="1800" spc="-10" dirty="0">
                  <a:solidFill>
                    <a:srgbClr val="404040"/>
                  </a:solidFill>
                  <a:latin typeface="Calibri"/>
                  <a:cs typeface="Calibri"/>
                </a:rPr>
                <a:t>Support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44" name="Group 43" descr="Egypt">
            <a:extLst>
              <a:ext uri="{FF2B5EF4-FFF2-40B4-BE49-F238E27FC236}">
                <a16:creationId xmlns:a16="http://schemas.microsoft.com/office/drawing/2014/main" id="{C121D0D5-321E-8CBD-BDFE-6CC6DCD4183B}"/>
              </a:ext>
            </a:extLst>
          </p:cNvPr>
          <p:cNvGrpSpPr/>
          <p:nvPr/>
        </p:nvGrpSpPr>
        <p:grpSpPr>
          <a:xfrm>
            <a:off x="522731" y="2878835"/>
            <a:ext cx="1420750" cy="2815972"/>
            <a:chOff x="522731" y="2878835"/>
            <a:chExt cx="1420750" cy="2815972"/>
          </a:xfrm>
        </p:grpSpPr>
        <p:sp>
          <p:nvSpPr>
            <p:cNvPr id="28" name="object 28"/>
            <p:cNvSpPr txBox="1"/>
            <p:nvPr/>
          </p:nvSpPr>
          <p:spPr>
            <a:xfrm>
              <a:off x="900480" y="5394452"/>
              <a:ext cx="614045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04040"/>
                  </a:solidFill>
                  <a:latin typeface="Calibri"/>
                  <a:cs typeface="Calibri"/>
                </a:rPr>
                <a:t>EGYPT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2" name="object 2" descr="Bar representing 'Supported' for Egypt. Represents 29.8%."/>
            <p:cNvSpPr/>
            <p:nvPr/>
          </p:nvSpPr>
          <p:spPr>
            <a:xfrm>
              <a:off x="522731" y="2878835"/>
              <a:ext cx="710565" cy="2392680"/>
            </a:xfrm>
            <a:custGeom>
              <a:avLst/>
              <a:gdLst/>
              <a:ahLst/>
              <a:cxnLst/>
              <a:rect l="l" t="t" r="r" b="b"/>
              <a:pathLst>
                <a:path w="710565" h="2392679">
                  <a:moveTo>
                    <a:pt x="0" y="2392679"/>
                  </a:moveTo>
                  <a:lnTo>
                    <a:pt x="710184" y="2392679"/>
                  </a:lnTo>
                  <a:lnTo>
                    <a:pt x="710184" y="0"/>
                  </a:lnTo>
                  <a:lnTo>
                    <a:pt x="0" y="0"/>
                  </a:lnTo>
                  <a:lnTo>
                    <a:pt x="0" y="2392679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522731" y="2878835"/>
              <a:ext cx="710565" cy="2392680"/>
            </a:xfrm>
            <a:prstGeom prst="rect">
              <a:avLst/>
            </a:prstGeom>
            <a:solidFill>
              <a:srgbClr val="00AF50"/>
            </a:solidFill>
          </p:spPr>
          <p:txBody>
            <a:bodyPr vert="horz" wrap="square" lIns="0" tIns="47625" rIns="0" bIns="0" rtlCol="0">
              <a:spAutoFit/>
            </a:bodyPr>
            <a:lstStyle/>
            <a:p>
              <a:pPr marL="151130">
                <a:lnSpc>
                  <a:spcPct val="100000"/>
                </a:lnSpc>
                <a:spcBef>
                  <a:spcPts val="375"/>
                </a:spcBef>
              </a:pPr>
              <a:r>
                <a:rPr sz="1800" b="1" spc="-20" dirty="0">
                  <a:latin typeface="Calibri"/>
                  <a:cs typeface="Calibri"/>
                </a:rPr>
                <a:t>29.8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8" name="object 8" descr="Bar representing 'Did Not Support' for Egypt. Represents 23.5%."/>
            <p:cNvSpPr/>
            <p:nvPr/>
          </p:nvSpPr>
          <p:spPr>
            <a:xfrm>
              <a:off x="1232916" y="3384803"/>
              <a:ext cx="710565" cy="1887220"/>
            </a:xfrm>
            <a:custGeom>
              <a:avLst/>
              <a:gdLst/>
              <a:ahLst/>
              <a:cxnLst/>
              <a:rect l="l" t="t" r="r" b="b"/>
              <a:pathLst>
                <a:path w="710564" h="1887220">
                  <a:moveTo>
                    <a:pt x="0" y="1886712"/>
                  </a:moveTo>
                  <a:lnTo>
                    <a:pt x="710184" y="1886712"/>
                  </a:lnTo>
                  <a:lnTo>
                    <a:pt x="710184" y="0"/>
                  </a:lnTo>
                  <a:lnTo>
                    <a:pt x="0" y="0"/>
                  </a:lnTo>
                  <a:lnTo>
                    <a:pt x="0" y="1886712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 txBox="1"/>
            <p:nvPr/>
          </p:nvSpPr>
          <p:spPr>
            <a:xfrm>
              <a:off x="1232916" y="3384803"/>
              <a:ext cx="710565" cy="1887220"/>
            </a:xfrm>
            <a:prstGeom prst="rect">
              <a:avLst/>
            </a:prstGeom>
            <a:solidFill>
              <a:srgbClr val="FF0000"/>
            </a:solidFill>
          </p:spPr>
          <p:txBody>
            <a:bodyPr vert="horz" wrap="square" lIns="0" tIns="46990" rIns="0" bIns="0" rtlCol="0">
              <a:spAutoFit/>
            </a:bodyPr>
            <a:lstStyle/>
            <a:p>
              <a:pPr marL="151130">
                <a:lnSpc>
                  <a:spcPct val="100000"/>
                </a:lnSpc>
                <a:spcBef>
                  <a:spcPts val="370"/>
                </a:spcBef>
              </a:pPr>
              <a:r>
                <a:rPr sz="1800" b="1" spc="-20" dirty="0">
                  <a:latin typeface="Calibri"/>
                  <a:cs typeface="Calibri"/>
                </a:rPr>
                <a:t>23.5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45" name="Group 44" descr="Iraq">
            <a:extLst>
              <a:ext uri="{FF2B5EF4-FFF2-40B4-BE49-F238E27FC236}">
                <a16:creationId xmlns:a16="http://schemas.microsoft.com/office/drawing/2014/main" id="{D0E045E6-66A9-7375-8E00-B02AA07710A4}"/>
              </a:ext>
            </a:extLst>
          </p:cNvPr>
          <p:cNvGrpSpPr/>
          <p:nvPr/>
        </p:nvGrpSpPr>
        <p:grpSpPr>
          <a:xfrm>
            <a:off x="2404872" y="3112007"/>
            <a:ext cx="1420748" cy="2582800"/>
            <a:chOff x="2404872" y="3112007"/>
            <a:chExt cx="1420748" cy="2582800"/>
          </a:xfrm>
        </p:grpSpPr>
        <p:sp>
          <p:nvSpPr>
            <p:cNvPr id="29" name="object 29"/>
            <p:cNvSpPr txBox="1"/>
            <p:nvPr/>
          </p:nvSpPr>
          <p:spPr>
            <a:xfrm>
              <a:off x="2870454" y="5394452"/>
              <a:ext cx="490220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04040"/>
                  </a:solidFill>
                  <a:latin typeface="Calibri"/>
                  <a:cs typeface="Calibri"/>
                </a:rPr>
                <a:t>IRAQ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3" name="object 3" descr="Bar representing 'Supported' for Iraq. Represents 26.9%."/>
            <p:cNvSpPr/>
            <p:nvPr/>
          </p:nvSpPr>
          <p:spPr>
            <a:xfrm>
              <a:off x="2404872" y="3112007"/>
              <a:ext cx="710565" cy="2159635"/>
            </a:xfrm>
            <a:custGeom>
              <a:avLst/>
              <a:gdLst/>
              <a:ahLst/>
              <a:cxnLst/>
              <a:rect l="l" t="t" r="r" b="b"/>
              <a:pathLst>
                <a:path w="710564" h="2159635">
                  <a:moveTo>
                    <a:pt x="0" y="2159507"/>
                  </a:moveTo>
                  <a:lnTo>
                    <a:pt x="710184" y="2159507"/>
                  </a:lnTo>
                  <a:lnTo>
                    <a:pt x="710184" y="0"/>
                  </a:lnTo>
                  <a:lnTo>
                    <a:pt x="0" y="0"/>
                  </a:lnTo>
                  <a:lnTo>
                    <a:pt x="0" y="2159507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2404872" y="3112007"/>
              <a:ext cx="710565" cy="2159635"/>
            </a:xfrm>
            <a:prstGeom prst="rect">
              <a:avLst/>
            </a:prstGeom>
            <a:solidFill>
              <a:srgbClr val="00AF50"/>
            </a:solidFill>
          </p:spPr>
          <p:txBody>
            <a:bodyPr vert="horz" wrap="square" lIns="0" tIns="46990" rIns="0" bIns="0" rtlCol="0">
              <a:spAutoFit/>
            </a:bodyPr>
            <a:lstStyle/>
            <a:p>
              <a:pPr marL="150495">
                <a:lnSpc>
                  <a:spcPct val="100000"/>
                </a:lnSpc>
                <a:spcBef>
                  <a:spcPts val="370"/>
                </a:spcBef>
              </a:pPr>
              <a:r>
                <a:rPr sz="1800" b="1" spc="-20" dirty="0">
                  <a:latin typeface="Calibri"/>
                  <a:cs typeface="Calibri"/>
                </a:rPr>
                <a:t>26.9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9" name="object 9" descr="Bar representing 'Did Not Support' for Iraq. Represents 12.6%."/>
            <p:cNvSpPr/>
            <p:nvPr/>
          </p:nvSpPr>
          <p:spPr>
            <a:xfrm>
              <a:off x="3115055" y="4259579"/>
              <a:ext cx="710565" cy="1012190"/>
            </a:xfrm>
            <a:custGeom>
              <a:avLst/>
              <a:gdLst/>
              <a:ahLst/>
              <a:cxnLst/>
              <a:rect l="l" t="t" r="r" b="b"/>
              <a:pathLst>
                <a:path w="710564" h="1012189">
                  <a:moveTo>
                    <a:pt x="0" y="1011936"/>
                  </a:moveTo>
                  <a:lnTo>
                    <a:pt x="710183" y="1011936"/>
                  </a:lnTo>
                  <a:lnTo>
                    <a:pt x="710183" y="0"/>
                  </a:lnTo>
                  <a:lnTo>
                    <a:pt x="0" y="0"/>
                  </a:lnTo>
                  <a:lnTo>
                    <a:pt x="0" y="1011936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 txBox="1"/>
            <p:nvPr/>
          </p:nvSpPr>
          <p:spPr>
            <a:xfrm>
              <a:off x="3115055" y="4259579"/>
              <a:ext cx="710565" cy="1012190"/>
            </a:xfrm>
            <a:prstGeom prst="rect">
              <a:avLst/>
            </a:prstGeom>
            <a:solidFill>
              <a:srgbClr val="FF0000"/>
            </a:solidFill>
          </p:spPr>
          <p:txBody>
            <a:bodyPr vert="horz" wrap="square" lIns="0" tIns="48260" rIns="0" bIns="0" rtlCol="0">
              <a:spAutoFit/>
            </a:bodyPr>
            <a:lstStyle/>
            <a:p>
              <a:pPr marL="150495">
                <a:lnSpc>
                  <a:spcPct val="100000"/>
                </a:lnSpc>
                <a:spcBef>
                  <a:spcPts val="380"/>
                </a:spcBef>
              </a:pPr>
              <a:r>
                <a:rPr sz="1800" b="1" spc="-20" dirty="0">
                  <a:latin typeface="Calibri"/>
                  <a:cs typeface="Calibri"/>
                </a:rPr>
                <a:t>12.6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46" name="Group 45" descr="Jordan">
            <a:extLst>
              <a:ext uri="{FF2B5EF4-FFF2-40B4-BE49-F238E27FC236}">
                <a16:creationId xmlns:a16="http://schemas.microsoft.com/office/drawing/2014/main" id="{1536C48C-BB4B-9206-240B-5CB5F1E582CC}"/>
              </a:ext>
            </a:extLst>
          </p:cNvPr>
          <p:cNvGrpSpPr/>
          <p:nvPr/>
        </p:nvGrpSpPr>
        <p:grpSpPr>
          <a:xfrm>
            <a:off x="4287011" y="4148328"/>
            <a:ext cx="1419225" cy="1546479"/>
            <a:chOff x="4287011" y="4148328"/>
            <a:chExt cx="1419225" cy="1546479"/>
          </a:xfrm>
        </p:grpSpPr>
        <p:sp>
          <p:nvSpPr>
            <p:cNvPr id="30" name="object 30"/>
            <p:cNvSpPr txBox="1"/>
            <p:nvPr/>
          </p:nvSpPr>
          <p:spPr>
            <a:xfrm>
              <a:off x="4575428" y="5394452"/>
              <a:ext cx="791210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04040"/>
                  </a:solidFill>
                  <a:latin typeface="Calibri"/>
                  <a:cs typeface="Calibri"/>
                </a:rPr>
                <a:t>JORDAN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4" name="object 4" descr="Bar representing 'Supported' for Jordan. Represents 14%."/>
            <p:cNvSpPr/>
            <p:nvPr/>
          </p:nvSpPr>
          <p:spPr>
            <a:xfrm>
              <a:off x="4287011" y="4148328"/>
              <a:ext cx="708660" cy="1123315"/>
            </a:xfrm>
            <a:custGeom>
              <a:avLst/>
              <a:gdLst/>
              <a:ahLst/>
              <a:cxnLst/>
              <a:rect l="l" t="t" r="r" b="b"/>
              <a:pathLst>
                <a:path w="708660" h="1123314">
                  <a:moveTo>
                    <a:pt x="0" y="1123188"/>
                  </a:moveTo>
                  <a:lnTo>
                    <a:pt x="708660" y="1123188"/>
                  </a:lnTo>
                  <a:lnTo>
                    <a:pt x="708660" y="0"/>
                  </a:lnTo>
                  <a:lnTo>
                    <a:pt x="0" y="0"/>
                  </a:lnTo>
                  <a:lnTo>
                    <a:pt x="0" y="1123188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 txBox="1"/>
            <p:nvPr/>
          </p:nvSpPr>
          <p:spPr>
            <a:xfrm>
              <a:off x="4287011" y="4148328"/>
              <a:ext cx="708660" cy="1123315"/>
            </a:xfrm>
            <a:prstGeom prst="rect">
              <a:avLst/>
            </a:prstGeom>
            <a:solidFill>
              <a:srgbClr val="00AF50"/>
            </a:solidFill>
          </p:spPr>
          <p:txBody>
            <a:bodyPr vert="horz" wrap="square" lIns="0" tIns="46990" rIns="0" bIns="0" rtlCol="0">
              <a:spAutoFit/>
            </a:bodyPr>
            <a:lstStyle/>
            <a:p>
              <a:pPr marL="635" algn="ctr">
                <a:lnSpc>
                  <a:spcPct val="100000"/>
                </a:lnSpc>
                <a:spcBef>
                  <a:spcPts val="370"/>
                </a:spcBef>
              </a:pPr>
              <a:r>
                <a:rPr sz="1800" b="1" spc="-25" dirty="0">
                  <a:latin typeface="Calibri"/>
                  <a:cs typeface="Calibri"/>
                </a:rPr>
                <a:t>14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0" name="object 10" descr="Bar representing 'Did Not Support' for Jordan. Represents 11.8%."/>
            <p:cNvSpPr/>
            <p:nvPr/>
          </p:nvSpPr>
          <p:spPr>
            <a:xfrm>
              <a:off x="4995671" y="4323588"/>
              <a:ext cx="710565" cy="948055"/>
            </a:xfrm>
            <a:custGeom>
              <a:avLst/>
              <a:gdLst/>
              <a:ahLst/>
              <a:cxnLst/>
              <a:rect l="l" t="t" r="r" b="b"/>
              <a:pathLst>
                <a:path w="710564" h="948054">
                  <a:moveTo>
                    <a:pt x="0" y="947928"/>
                  </a:moveTo>
                  <a:lnTo>
                    <a:pt x="710184" y="947928"/>
                  </a:lnTo>
                  <a:lnTo>
                    <a:pt x="710184" y="0"/>
                  </a:lnTo>
                  <a:lnTo>
                    <a:pt x="0" y="0"/>
                  </a:lnTo>
                  <a:lnTo>
                    <a:pt x="0" y="947928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 txBox="1"/>
            <p:nvPr/>
          </p:nvSpPr>
          <p:spPr>
            <a:xfrm>
              <a:off x="4995671" y="4323588"/>
              <a:ext cx="710565" cy="948055"/>
            </a:xfrm>
            <a:prstGeom prst="rect">
              <a:avLst/>
            </a:prstGeom>
            <a:solidFill>
              <a:srgbClr val="FF0000"/>
            </a:solidFill>
          </p:spPr>
          <p:txBody>
            <a:bodyPr vert="horz" wrap="square" lIns="0" tIns="48260" rIns="0" bIns="0" rtlCol="0">
              <a:spAutoFit/>
            </a:bodyPr>
            <a:lstStyle/>
            <a:p>
              <a:pPr marL="151765">
                <a:lnSpc>
                  <a:spcPct val="100000"/>
                </a:lnSpc>
                <a:spcBef>
                  <a:spcPts val="380"/>
                </a:spcBef>
              </a:pPr>
              <a:r>
                <a:rPr sz="1800" b="1" spc="-20" dirty="0">
                  <a:latin typeface="Calibri"/>
                  <a:cs typeface="Calibri"/>
                </a:rPr>
                <a:t>11.8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47" name="Group 46" descr="Libya">
            <a:extLst>
              <a:ext uri="{FF2B5EF4-FFF2-40B4-BE49-F238E27FC236}">
                <a16:creationId xmlns:a16="http://schemas.microsoft.com/office/drawing/2014/main" id="{D65961A9-9572-3B64-600D-D0783A8AA5C5}"/>
              </a:ext>
            </a:extLst>
          </p:cNvPr>
          <p:cNvGrpSpPr/>
          <p:nvPr/>
        </p:nvGrpSpPr>
        <p:grpSpPr>
          <a:xfrm>
            <a:off x="6167628" y="2525267"/>
            <a:ext cx="1420748" cy="3169540"/>
            <a:chOff x="6167628" y="2525267"/>
            <a:chExt cx="1420748" cy="3169540"/>
          </a:xfrm>
        </p:grpSpPr>
        <p:sp>
          <p:nvSpPr>
            <p:cNvPr id="31" name="object 31"/>
            <p:cNvSpPr txBox="1"/>
            <p:nvPr/>
          </p:nvSpPr>
          <p:spPr>
            <a:xfrm>
              <a:off x="6589903" y="5394452"/>
              <a:ext cx="525145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30" dirty="0">
                  <a:solidFill>
                    <a:srgbClr val="404040"/>
                  </a:solidFill>
                  <a:latin typeface="Calibri"/>
                  <a:cs typeface="Calibri"/>
                </a:rPr>
                <a:t>LIBYA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5" name="object 5" descr="Bar representing 'Supported' for Libya. Represents 34.2%."/>
            <p:cNvSpPr/>
            <p:nvPr/>
          </p:nvSpPr>
          <p:spPr>
            <a:xfrm>
              <a:off x="6167628" y="2525267"/>
              <a:ext cx="710565" cy="2746375"/>
            </a:xfrm>
            <a:custGeom>
              <a:avLst/>
              <a:gdLst/>
              <a:ahLst/>
              <a:cxnLst/>
              <a:rect l="l" t="t" r="r" b="b"/>
              <a:pathLst>
                <a:path w="710565" h="2746375">
                  <a:moveTo>
                    <a:pt x="0" y="2746248"/>
                  </a:moveTo>
                  <a:lnTo>
                    <a:pt x="710183" y="2746248"/>
                  </a:lnTo>
                  <a:lnTo>
                    <a:pt x="710183" y="0"/>
                  </a:lnTo>
                  <a:lnTo>
                    <a:pt x="0" y="0"/>
                  </a:lnTo>
                  <a:lnTo>
                    <a:pt x="0" y="2746248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 txBox="1"/>
            <p:nvPr/>
          </p:nvSpPr>
          <p:spPr>
            <a:xfrm>
              <a:off x="6167628" y="2525267"/>
              <a:ext cx="710565" cy="2746375"/>
            </a:xfrm>
            <a:prstGeom prst="rect">
              <a:avLst/>
            </a:prstGeom>
            <a:solidFill>
              <a:srgbClr val="00AF50"/>
            </a:solidFill>
          </p:spPr>
          <p:txBody>
            <a:bodyPr vert="horz" wrap="square" lIns="0" tIns="46990" rIns="0" bIns="0" rtlCol="0">
              <a:spAutoFit/>
            </a:bodyPr>
            <a:lstStyle/>
            <a:p>
              <a:pPr marL="151130">
                <a:lnSpc>
                  <a:spcPct val="100000"/>
                </a:lnSpc>
                <a:spcBef>
                  <a:spcPts val="370"/>
                </a:spcBef>
              </a:pPr>
              <a:r>
                <a:rPr sz="1800" b="1" spc="-20" dirty="0">
                  <a:latin typeface="Calibri"/>
                  <a:cs typeface="Calibri"/>
                </a:rPr>
                <a:t>34.2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1" name="object 11" descr="Bar representing 'Did Not Support' for Libya. Represents 25.1%."/>
            <p:cNvSpPr/>
            <p:nvPr/>
          </p:nvSpPr>
          <p:spPr>
            <a:xfrm>
              <a:off x="6877811" y="3256788"/>
              <a:ext cx="710565" cy="2014855"/>
            </a:xfrm>
            <a:custGeom>
              <a:avLst/>
              <a:gdLst/>
              <a:ahLst/>
              <a:cxnLst/>
              <a:rect l="l" t="t" r="r" b="b"/>
              <a:pathLst>
                <a:path w="710565" h="2014854">
                  <a:moveTo>
                    <a:pt x="0" y="2014727"/>
                  </a:moveTo>
                  <a:lnTo>
                    <a:pt x="710183" y="2014727"/>
                  </a:lnTo>
                  <a:lnTo>
                    <a:pt x="710183" y="0"/>
                  </a:lnTo>
                  <a:lnTo>
                    <a:pt x="0" y="0"/>
                  </a:lnTo>
                  <a:lnTo>
                    <a:pt x="0" y="2014727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 txBox="1"/>
            <p:nvPr/>
          </p:nvSpPr>
          <p:spPr>
            <a:xfrm>
              <a:off x="6877811" y="3256788"/>
              <a:ext cx="710565" cy="2014855"/>
            </a:xfrm>
            <a:prstGeom prst="rect">
              <a:avLst/>
            </a:prstGeom>
            <a:solidFill>
              <a:srgbClr val="FF0000"/>
            </a:solidFill>
          </p:spPr>
          <p:txBody>
            <a:bodyPr vert="horz" wrap="square" lIns="0" tIns="46990" rIns="0" bIns="0" rtlCol="0">
              <a:spAutoFit/>
            </a:bodyPr>
            <a:lstStyle/>
            <a:p>
              <a:pPr marL="151765">
                <a:lnSpc>
                  <a:spcPct val="100000"/>
                </a:lnSpc>
                <a:spcBef>
                  <a:spcPts val="370"/>
                </a:spcBef>
              </a:pPr>
              <a:r>
                <a:rPr sz="1800" b="1" spc="-20" dirty="0">
                  <a:latin typeface="Calibri"/>
                  <a:cs typeface="Calibri"/>
                </a:rPr>
                <a:t>25.1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48" name="Group 47" descr="Morocco">
            <a:extLst>
              <a:ext uri="{FF2B5EF4-FFF2-40B4-BE49-F238E27FC236}">
                <a16:creationId xmlns:a16="http://schemas.microsoft.com/office/drawing/2014/main" id="{3AEFDDCA-BA81-C2C0-C10D-F87ADD313976}"/>
              </a:ext>
            </a:extLst>
          </p:cNvPr>
          <p:cNvGrpSpPr/>
          <p:nvPr/>
        </p:nvGrpSpPr>
        <p:grpSpPr>
          <a:xfrm>
            <a:off x="8049768" y="1908048"/>
            <a:ext cx="1418844" cy="3786759"/>
            <a:chOff x="8049768" y="1908048"/>
            <a:chExt cx="1418844" cy="3786759"/>
          </a:xfrm>
        </p:grpSpPr>
        <p:sp>
          <p:nvSpPr>
            <p:cNvPr id="32" name="object 32"/>
            <p:cNvSpPr txBox="1"/>
            <p:nvPr/>
          </p:nvSpPr>
          <p:spPr>
            <a:xfrm>
              <a:off x="8215376" y="5394452"/>
              <a:ext cx="1038225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04040"/>
                  </a:solidFill>
                  <a:latin typeface="Calibri"/>
                  <a:cs typeface="Calibri"/>
                </a:rPr>
                <a:t>MOROCCO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6" name="object 6" descr="Bar representing 'Supported' for Morocco. Represents 41.9%."/>
            <p:cNvSpPr/>
            <p:nvPr/>
          </p:nvSpPr>
          <p:spPr>
            <a:xfrm>
              <a:off x="8049768" y="1908048"/>
              <a:ext cx="710565" cy="3363595"/>
            </a:xfrm>
            <a:custGeom>
              <a:avLst/>
              <a:gdLst/>
              <a:ahLst/>
              <a:cxnLst/>
              <a:rect l="l" t="t" r="r" b="b"/>
              <a:pathLst>
                <a:path w="710565" h="3363595">
                  <a:moveTo>
                    <a:pt x="0" y="3363467"/>
                  </a:moveTo>
                  <a:lnTo>
                    <a:pt x="710183" y="3363467"/>
                  </a:lnTo>
                  <a:lnTo>
                    <a:pt x="710183" y="0"/>
                  </a:lnTo>
                  <a:lnTo>
                    <a:pt x="0" y="0"/>
                  </a:lnTo>
                  <a:lnTo>
                    <a:pt x="0" y="3363467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 txBox="1"/>
            <p:nvPr/>
          </p:nvSpPr>
          <p:spPr>
            <a:xfrm>
              <a:off x="8049768" y="1908048"/>
              <a:ext cx="710565" cy="3363595"/>
            </a:xfrm>
            <a:prstGeom prst="rect">
              <a:avLst/>
            </a:prstGeom>
            <a:solidFill>
              <a:srgbClr val="00AF50"/>
            </a:solidFill>
          </p:spPr>
          <p:txBody>
            <a:bodyPr vert="horz" wrap="square" lIns="0" tIns="46355" rIns="0" bIns="0" rtlCol="0">
              <a:spAutoFit/>
            </a:bodyPr>
            <a:lstStyle/>
            <a:p>
              <a:pPr marL="151130">
                <a:lnSpc>
                  <a:spcPct val="100000"/>
                </a:lnSpc>
                <a:spcBef>
                  <a:spcPts val="365"/>
                </a:spcBef>
              </a:pPr>
              <a:r>
                <a:rPr sz="1800" b="1" spc="-20" dirty="0">
                  <a:latin typeface="Calibri"/>
                  <a:cs typeface="Calibri"/>
                </a:rPr>
                <a:t>41.9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2" name="object 12" descr="Bar representing 'Did Not Support' for Morocco. Represents 27%."/>
            <p:cNvSpPr/>
            <p:nvPr/>
          </p:nvSpPr>
          <p:spPr>
            <a:xfrm>
              <a:off x="8759952" y="3104388"/>
              <a:ext cx="708660" cy="2167255"/>
            </a:xfrm>
            <a:custGeom>
              <a:avLst/>
              <a:gdLst/>
              <a:ahLst/>
              <a:cxnLst/>
              <a:rect l="l" t="t" r="r" b="b"/>
              <a:pathLst>
                <a:path w="708659" h="2167254">
                  <a:moveTo>
                    <a:pt x="0" y="2167128"/>
                  </a:moveTo>
                  <a:lnTo>
                    <a:pt x="708659" y="2167128"/>
                  </a:lnTo>
                  <a:lnTo>
                    <a:pt x="708659" y="0"/>
                  </a:lnTo>
                  <a:lnTo>
                    <a:pt x="0" y="0"/>
                  </a:lnTo>
                  <a:lnTo>
                    <a:pt x="0" y="2167128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 txBox="1"/>
            <p:nvPr/>
          </p:nvSpPr>
          <p:spPr>
            <a:xfrm>
              <a:off x="8759952" y="3104388"/>
              <a:ext cx="708660" cy="2167255"/>
            </a:xfrm>
            <a:prstGeom prst="rect">
              <a:avLst/>
            </a:prstGeom>
            <a:solidFill>
              <a:srgbClr val="FF0000"/>
            </a:solidFill>
          </p:spPr>
          <p:txBody>
            <a:bodyPr vert="horz" wrap="square" lIns="0" tIns="46990" rIns="0" bIns="0" rtlCol="0">
              <a:spAutoFit/>
            </a:bodyPr>
            <a:lstStyle/>
            <a:p>
              <a:pPr marL="1905" algn="ctr">
                <a:lnSpc>
                  <a:spcPct val="100000"/>
                </a:lnSpc>
                <a:spcBef>
                  <a:spcPts val="370"/>
                </a:spcBef>
              </a:pPr>
              <a:r>
                <a:rPr sz="1800" b="1" spc="-25" dirty="0">
                  <a:latin typeface="Calibri"/>
                  <a:cs typeface="Calibri"/>
                </a:rPr>
                <a:t>27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49" name="Group 48" descr="Tunisia">
            <a:extLst>
              <a:ext uri="{FF2B5EF4-FFF2-40B4-BE49-F238E27FC236}">
                <a16:creationId xmlns:a16="http://schemas.microsoft.com/office/drawing/2014/main" id="{A86B9F2A-FC12-55E6-6624-B925932C4D99}"/>
              </a:ext>
            </a:extLst>
          </p:cNvPr>
          <p:cNvGrpSpPr/>
          <p:nvPr/>
        </p:nvGrpSpPr>
        <p:grpSpPr>
          <a:xfrm>
            <a:off x="283400" y="2164079"/>
            <a:ext cx="11306810" cy="3530728"/>
            <a:chOff x="283400" y="2164079"/>
            <a:chExt cx="11306810" cy="3530728"/>
          </a:xfrm>
        </p:grpSpPr>
        <p:sp>
          <p:nvSpPr>
            <p:cNvPr id="33" name="object 33"/>
            <p:cNvSpPr txBox="1"/>
            <p:nvPr/>
          </p:nvSpPr>
          <p:spPr>
            <a:xfrm>
              <a:off x="10280142" y="5394452"/>
              <a:ext cx="725170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04040"/>
                  </a:solidFill>
                  <a:latin typeface="Calibri"/>
                  <a:cs typeface="Calibri"/>
                </a:rPr>
                <a:t>TUNISA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7" name="object 7" descr="Bar representing 'Supported' for Tunisia. Represents 38.7%."/>
            <p:cNvSpPr/>
            <p:nvPr/>
          </p:nvSpPr>
          <p:spPr>
            <a:xfrm>
              <a:off x="9930383" y="2164079"/>
              <a:ext cx="710565" cy="3107690"/>
            </a:xfrm>
            <a:custGeom>
              <a:avLst/>
              <a:gdLst/>
              <a:ahLst/>
              <a:cxnLst/>
              <a:rect l="l" t="t" r="r" b="b"/>
              <a:pathLst>
                <a:path w="710565" h="3107690">
                  <a:moveTo>
                    <a:pt x="0" y="3107436"/>
                  </a:moveTo>
                  <a:lnTo>
                    <a:pt x="710183" y="3107436"/>
                  </a:lnTo>
                  <a:lnTo>
                    <a:pt x="710183" y="0"/>
                  </a:lnTo>
                  <a:lnTo>
                    <a:pt x="0" y="0"/>
                  </a:lnTo>
                  <a:lnTo>
                    <a:pt x="0" y="3107436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 txBox="1"/>
            <p:nvPr/>
          </p:nvSpPr>
          <p:spPr>
            <a:xfrm>
              <a:off x="9930383" y="2164079"/>
              <a:ext cx="710565" cy="3107690"/>
            </a:xfrm>
            <a:prstGeom prst="rect">
              <a:avLst/>
            </a:prstGeom>
            <a:solidFill>
              <a:srgbClr val="00AF50"/>
            </a:solidFill>
          </p:spPr>
          <p:txBody>
            <a:bodyPr vert="horz" wrap="square" lIns="0" tIns="47625" rIns="0" bIns="0" rtlCol="0">
              <a:spAutoFit/>
            </a:bodyPr>
            <a:lstStyle/>
            <a:p>
              <a:pPr marL="152400">
                <a:lnSpc>
                  <a:spcPct val="100000"/>
                </a:lnSpc>
                <a:spcBef>
                  <a:spcPts val="375"/>
                </a:spcBef>
              </a:pPr>
              <a:r>
                <a:rPr sz="1800" b="1" spc="-20" dirty="0">
                  <a:latin typeface="Calibri"/>
                  <a:cs typeface="Calibri"/>
                </a:rPr>
                <a:t>38.7</a:t>
              </a:r>
              <a:endParaRPr sz="1800">
                <a:latin typeface="Calibri"/>
                <a:cs typeface="Calibri"/>
              </a:endParaRPr>
            </a:p>
          </p:txBody>
        </p:sp>
        <p:grpSp>
          <p:nvGrpSpPr>
            <p:cNvPr id="13" name="object 13" descr="Bar representing 'Did Not Support' for Tunisia. Represents 21.4%.">
              <a:extLs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GrpSpPr/>
            <p:nvPr/>
          </p:nvGrpSpPr>
          <p:grpSpPr>
            <a:xfrm>
              <a:off x="283400" y="3549205"/>
              <a:ext cx="11306810" cy="1731645"/>
              <a:chOff x="283400" y="3549205"/>
              <a:chExt cx="11306810" cy="1731645"/>
            </a:xfrm>
          </p:grpSpPr>
          <p:sp>
            <p:nvSpPr>
              <p:cNvPr id="14" name="object 14"/>
              <p:cNvSpPr/>
              <p:nvPr/>
            </p:nvSpPr>
            <p:spPr>
              <a:xfrm>
                <a:off x="10640568" y="3553967"/>
                <a:ext cx="710565" cy="1717675"/>
              </a:xfrm>
              <a:custGeom>
                <a:avLst/>
                <a:gdLst/>
                <a:ahLst/>
                <a:cxnLst/>
                <a:rect l="l" t="t" r="r" b="b"/>
                <a:pathLst>
                  <a:path w="710565" h="1717675">
                    <a:moveTo>
                      <a:pt x="0" y="1717548"/>
                    </a:moveTo>
                    <a:lnTo>
                      <a:pt x="710183" y="1717548"/>
                    </a:lnTo>
                    <a:lnTo>
                      <a:pt x="710183" y="0"/>
                    </a:lnTo>
                    <a:lnTo>
                      <a:pt x="0" y="0"/>
                    </a:lnTo>
                    <a:lnTo>
                      <a:pt x="0" y="1717548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5"/>
              <p:cNvSpPr/>
              <p:nvPr/>
            </p:nvSpPr>
            <p:spPr>
              <a:xfrm>
                <a:off x="292608" y="5271516"/>
                <a:ext cx="11288395" cy="0"/>
              </a:xfrm>
              <a:custGeom>
                <a:avLst/>
                <a:gdLst/>
                <a:ahLst/>
                <a:cxnLst/>
                <a:rect l="l" t="t" r="r" b="b"/>
                <a:pathLst>
                  <a:path w="11288395">
                    <a:moveTo>
                      <a:pt x="0" y="0"/>
                    </a:moveTo>
                    <a:lnTo>
                      <a:pt x="11288268" y="0"/>
                    </a:lnTo>
                  </a:path>
                </a:pathLst>
              </a:custGeom>
              <a:ln w="18288">
                <a:solidFill>
                  <a:srgbClr val="40404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27" name="object 27"/>
            <p:cNvSpPr txBox="1"/>
            <p:nvPr/>
          </p:nvSpPr>
          <p:spPr>
            <a:xfrm>
              <a:off x="10640568" y="3553967"/>
              <a:ext cx="710565" cy="1717675"/>
            </a:xfrm>
            <a:prstGeom prst="rect">
              <a:avLst/>
            </a:prstGeom>
            <a:solidFill>
              <a:srgbClr val="FF0000"/>
            </a:solidFill>
          </p:spPr>
          <p:txBody>
            <a:bodyPr vert="horz" wrap="square" lIns="0" tIns="46990" rIns="0" bIns="0" rtlCol="0">
              <a:spAutoFit/>
            </a:bodyPr>
            <a:lstStyle/>
            <a:p>
              <a:pPr marL="152400">
                <a:lnSpc>
                  <a:spcPct val="100000"/>
                </a:lnSpc>
                <a:spcBef>
                  <a:spcPts val="370"/>
                </a:spcBef>
              </a:pPr>
              <a:r>
                <a:rPr sz="1800" b="1" spc="-20" dirty="0">
                  <a:latin typeface="Calibri"/>
                  <a:cs typeface="Calibri"/>
                </a:rPr>
                <a:t>21.4</a:t>
              </a:r>
              <a:endParaRPr sz="180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object 8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396490" marR="5080" indent="-2083435">
              <a:lnSpc>
                <a:spcPct val="101400"/>
              </a:lnSpc>
              <a:spcBef>
                <a:spcPts val="60"/>
              </a:spcBef>
            </a:pPr>
            <a:r>
              <a:rPr sz="2200" dirty="0">
                <a:solidFill>
                  <a:srgbClr val="585858"/>
                </a:solidFill>
              </a:rPr>
              <a:t>GENERAL</a:t>
            </a:r>
            <a:r>
              <a:rPr sz="2200" spc="19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SITUATION</a:t>
            </a:r>
            <a:r>
              <a:rPr sz="2200" spc="18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IN</a:t>
            </a:r>
            <a:r>
              <a:rPr sz="2200" spc="18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COUNTRY</a:t>
            </a:r>
            <a:r>
              <a:rPr sz="2200" spc="18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IN</a:t>
            </a:r>
            <a:r>
              <a:rPr sz="2200" spc="165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2009</a:t>
            </a:r>
            <a:r>
              <a:rPr sz="2200" spc="18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AND</a:t>
            </a:r>
            <a:r>
              <a:rPr sz="2200" spc="185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2014,</a:t>
            </a:r>
            <a:r>
              <a:rPr sz="2200" spc="17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%</a:t>
            </a:r>
            <a:r>
              <a:rPr sz="2200" spc="185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THOSE</a:t>
            </a:r>
            <a:r>
              <a:rPr sz="2200" spc="180" dirty="0">
                <a:solidFill>
                  <a:srgbClr val="585858"/>
                </a:solidFill>
              </a:rPr>
              <a:t> </a:t>
            </a:r>
            <a:r>
              <a:rPr sz="2200" spc="-20" dirty="0">
                <a:solidFill>
                  <a:srgbClr val="585858"/>
                </a:solidFill>
              </a:rPr>
              <a:t>THAT </a:t>
            </a:r>
            <a:r>
              <a:rPr sz="2200" dirty="0">
                <a:solidFill>
                  <a:srgbClr val="585858"/>
                </a:solidFill>
              </a:rPr>
              <a:t>SUPPORTED</a:t>
            </a:r>
            <a:r>
              <a:rPr sz="2200" spc="265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THE</a:t>
            </a:r>
            <a:r>
              <a:rPr sz="2200" spc="225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ARAB</a:t>
            </a:r>
            <a:r>
              <a:rPr sz="2200" spc="225" dirty="0">
                <a:solidFill>
                  <a:srgbClr val="585858"/>
                </a:solidFill>
              </a:rPr>
              <a:t> </a:t>
            </a:r>
            <a:r>
              <a:rPr sz="2200" spc="-10" dirty="0">
                <a:solidFill>
                  <a:srgbClr val="585858"/>
                </a:solidFill>
              </a:rPr>
              <a:t>UPRISINGS</a:t>
            </a:r>
            <a:endParaRPr sz="2200" dirty="0"/>
          </a:p>
        </p:txBody>
      </p:sp>
      <p:grpSp>
        <p:nvGrpSpPr>
          <p:cNvPr id="90" name="Group 89" descr="Key">
            <a:extLst>
              <a:ext uri="{FF2B5EF4-FFF2-40B4-BE49-F238E27FC236}">
                <a16:creationId xmlns:a16="http://schemas.microsoft.com/office/drawing/2014/main" id="{3B016B29-67C6-F44E-2F4C-12524DB11961}"/>
              </a:ext>
            </a:extLst>
          </p:cNvPr>
          <p:cNvGrpSpPr/>
          <p:nvPr/>
        </p:nvGrpSpPr>
        <p:grpSpPr>
          <a:xfrm>
            <a:off x="4634484" y="881253"/>
            <a:ext cx="2854071" cy="208279"/>
            <a:chOff x="4634484" y="881253"/>
            <a:chExt cx="2854071" cy="208279"/>
          </a:xfrm>
        </p:grpSpPr>
        <p:sp>
          <p:nvSpPr>
            <p:cNvPr id="86" name="object 86" descr="Salmon square representing '1/2 out of 5'"/>
            <p:cNvSpPr/>
            <p:nvPr/>
          </p:nvSpPr>
          <p:spPr>
            <a:xfrm>
              <a:off x="4634484" y="960119"/>
              <a:ext cx="83820" cy="83820"/>
            </a:xfrm>
            <a:custGeom>
              <a:avLst/>
              <a:gdLst/>
              <a:ahLst/>
              <a:cxnLst/>
              <a:rect l="l" t="t" r="r" b="b"/>
              <a:pathLst>
                <a:path w="83820" h="83819">
                  <a:moveTo>
                    <a:pt x="83820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83820" y="83820"/>
                  </a:lnTo>
                  <a:lnTo>
                    <a:pt x="83820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 descr="Yellow square representing '3 out of 5'"/>
            <p:cNvSpPr/>
            <p:nvPr/>
          </p:nvSpPr>
          <p:spPr>
            <a:xfrm>
              <a:off x="5663184" y="960119"/>
              <a:ext cx="83820" cy="83820"/>
            </a:xfrm>
            <a:custGeom>
              <a:avLst/>
              <a:gdLst/>
              <a:ahLst/>
              <a:cxnLst/>
              <a:rect l="l" t="t" r="r" b="b"/>
              <a:pathLst>
                <a:path w="83820" h="83819">
                  <a:moveTo>
                    <a:pt x="83820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83820" y="83820"/>
                  </a:lnTo>
                  <a:lnTo>
                    <a:pt x="83820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 descr="Green representing '4/5 out of 5'"/>
            <p:cNvSpPr/>
            <p:nvPr/>
          </p:nvSpPr>
          <p:spPr>
            <a:xfrm>
              <a:off x="6589776" y="960119"/>
              <a:ext cx="83820" cy="83820"/>
            </a:xfrm>
            <a:custGeom>
              <a:avLst/>
              <a:gdLst/>
              <a:ahLst/>
              <a:cxnLst/>
              <a:rect l="l" t="t" r="r" b="b"/>
              <a:pathLst>
                <a:path w="83820" h="83819">
                  <a:moveTo>
                    <a:pt x="83820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83820" y="83820"/>
                  </a:lnTo>
                  <a:lnTo>
                    <a:pt x="83820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 txBox="1"/>
            <p:nvPr/>
          </p:nvSpPr>
          <p:spPr>
            <a:xfrm>
              <a:off x="4742815" y="881253"/>
              <a:ext cx="274574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  <a:tabLst>
                  <a:tab pos="1040765" algn="l"/>
                  <a:tab pos="2003425" algn="l"/>
                </a:tabLst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1/2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out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of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5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	3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out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of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5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	4/5</a:t>
              </a:r>
              <a:r>
                <a:rPr sz="1200" spc="-2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out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of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5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endParaRPr sz="1200">
                <a:latin typeface="Calibri"/>
                <a:cs typeface="Calibri"/>
              </a:endParaRPr>
            </a:p>
          </p:txBody>
        </p:sp>
      </p:grpSp>
      <p:grpSp>
        <p:nvGrpSpPr>
          <p:cNvPr id="91" name="Group 90" descr="Egypt">
            <a:extLst>
              <a:ext uri="{FF2B5EF4-FFF2-40B4-BE49-F238E27FC236}">
                <a16:creationId xmlns:a16="http://schemas.microsoft.com/office/drawing/2014/main" id="{8E6B4323-D5CF-AC09-1E2C-10A07321B837}"/>
              </a:ext>
            </a:extLst>
          </p:cNvPr>
          <p:cNvGrpSpPr/>
          <p:nvPr/>
        </p:nvGrpSpPr>
        <p:grpSpPr>
          <a:xfrm>
            <a:off x="129336" y="1272539"/>
            <a:ext cx="1405890" cy="4562449"/>
            <a:chOff x="129336" y="1272539"/>
            <a:chExt cx="1405890" cy="4562449"/>
          </a:xfrm>
        </p:grpSpPr>
        <p:sp>
          <p:nvSpPr>
            <p:cNvPr id="75" name="object 75"/>
            <p:cNvSpPr txBox="1"/>
            <p:nvPr/>
          </p:nvSpPr>
          <p:spPr>
            <a:xfrm>
              <a:off x="129336" y="5626709"/>
              <a:ext cx="140589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Egypt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2009Egypt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2014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" name="object 2" descr="Segment of a bar chart, representing 1/2 out of 5 in Egypt 2009. Represents 20.4%."/>
            <p:cNvSpPr/>
            <p:nvPr/>
          </p:nvSpPr>
          <p:spPr>
            <a:xfrm>
              <a:off x="254508" y="4677155"/>
              <a:ext cx="462280" cy="871855"/>
            </a:xfrm>
            <a:custGeom>
              <a:avLst/>
              <a:gdLst/>
              <a:ahLst/>
              <a:cxnLst/>
              <a:rect l="l" t="t" r="r" b="b"/>
              <a:pathLst>
                <a:path w="462280" h="871854">
                  <a:moveTo>
                    <a:pt x="461772" y="0"/>
                  </a:moveTo>
                  <a:lnTo>
                    <a:pt x="0" y="0"/>
                  </a:lnTo>
                  <a:lnTo>
                    <a:pt x="0" y="871728"/>
                  </a:lnTo>
                  <a:lnTo>
                    <a:pt x="461772" y="871728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 txBox="1"/>
            <p:nvPr/>
          </p:nvSpPr>
          <p:spPr>
            <a:xfrm>
              <a:off x="337820" y="5001005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20.4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14" name="object 14" descr="Segment of a bar chart, representing 3 out of 5 in Egypt 2009. Represents 39.2%."/>
            <p:cNvSpPr/>
            <p:nvPr/>
          </p:nvSpPr>
          <p:spPr>
            <a:xfrm>
              <a:off x="254508" y="3000755"/>
              <a:ext cx="462280" cy="1676400"/>
            </a:xfrm>
            <a:custGeom>
              <a:avLst/>
              <a:gdLst/>
              <a:ahLst/>
              <a:cxnLst/>
              <a:rect l="l" t="t" r="r" b="b"/>
              <a:pathLst>
                <a:path w="462280" h="1676400">
                  <a:moveTo>
                    <a:pt x="461772" y="0"/>
                  </a:moveTo>
                  <a:lnTo>
                    <a:pt x="0" y="0"/>
                  </a:lnTo>
                  <a:lnTo>
                    <a:pt x="0" y="1676400"/>
                  </a:lnTo>
                  <a:lnTo>
                    <a:pt x="461772" y="1676400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 txBox="1"/>
            <p:nvPr/>
          </p:nvSpPr>
          <p:spPr>
            <a:xfrm>
              <a:off x="337820" y="3726307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39.2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26" name="object 26" descr="Segment of a bar chart, representing 4/5 out of 5 in Egypt 2009. Represents 40.4%."/>
            <p:cNvSpPr/>
            <p:nvPr/>
          </p:nvSpPr>
          <p:spPr>
            <a:xfrm>
              <a:off x="254508" y="1308990"/>
              <a:ext cx="462280" cy="1728470"/>
            </a:xfrm>
            <a:custGeom>
              <a:avLst/>
              <a:gdLst/>
              <a:ahLst/>
              <a:cxnLst/>
              <a:rect l="l" t="t" r="r" b="b"/>
              <a:pathLst>
                <a:path w="462280" h="1728470">
                  <a:moveTo>
                    <a:pt x="461772" y="0"/>
                  </a:moveTo>
                  <a:lnTo>
                    <a:pt x="0" y="0"/>
                  </a:lnTo>
                  <a:lnTo>
                    <a:pt x="0" y="1728215"/>
                  </a:lnTo>
                  <a:lnTo>
                    <a:pt x="461772" y="1728215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 txBox="1"/>
            <p:nvPr/>
          </p:nvSpPr>
          <p:spPr>
            <a:xfrm>
              <a:off x="337820" y="2023617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40.4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" name="object 3" descr="Segment of a bar chart, representing 1/2 out of 5 in Egypt 2014. Represents 24.3%."/>
            <p:cNvSpPr/>
            <p:nvPr/>
          </p:nvSpPr>
          <p:spPr>
            <a:xfrm>
              <a:off x="947927" y="4511040"/>
              <a:ext cx="462280" cy="1038225"/>
            </a:xfrm>
            <a:custGeom>
              <a:avLst/>
              <a:gdLst/>
              <a:ahLst/>
              <a:cxnLst/>
              <a:rect l="l" t="t" r="r" b="b"/>
              <a:pathLst>
                <a:path w="462280" h="1038225">
                  <a:moveTo>
                    <a:pt x="461772" y="0"/>
                  </a:moveTo>
                  <a:lnTo>
                    <a:pt x="0" y="0"/>
                  </a:lnTo>
                  <a:lnTo>
                    <a:pt x="0" y="1037844"/>
                  </a:lnTo>
                  <a:lnTo>
                    <a:pt x="461772" y="1037844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 txBox="1"/>
            <p:nvPr/>
          </p:nvSpPr>
          <p:spPr>
            <a:xfrm>
              <a:off x="1030630" y="4918075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24.3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15" name="object 15" descr="Segment of a bar chart, representing 3 out of 5 in Egypt 2014. Represents 54%."/>
            <p:cNvSpPr/>
            <p:nvPr/>
          </p:nvSpPr>
          <p:spPr>
            <a:xfrm>
              <a:off x="947927" y="2203704"/>
              <a:ext cx="462280" cy="2307590"/>
            </a:xfrm>
            <a:custGeom>
              <a:avLst/>
              <a:gdLst/>
              <a:ahLst/>
              <a:cxnLst/>
              <a:rect l="l" t="t" r="r" b="b"/>
              <a:pathLst>
                <a:path w="462280" h="2307590">
                  <a:moveTo>
                    <a:pt x="461772" y="0"/>
                  </a:moveTo>
                  <a:lnTo>
                    <a:pt x="0" y="0"/>
                  </a:lnTo>
                  <a:lnTo>
                    <a:pt x="0" y="2307336"/>
                  </a:lnTo>
                  <a:lnTo>
                    <a:pt x="461772" y="2307336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 txBox="1"/>
            <p:nvPr/>
          </p:nvSpPr>
          <p:spPr>
            <a:xfrm>
              <a:off x="1088542" y="3244977"/>
              <a:ext cx="18097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54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27" name="object 27" descr="Segment of a bar chart, representing 4/5 out of 5 in Egypt 2014. Represents 21.8%."/>
            <p:cNvSpPr/>
            <p:nvPr/>
          </p:nvSpPr>
          <p:spPr>
            <a:xfrm>
              <a:off x="947927" y="1272539"/>
              <a:ext cx="462280" cy="931544"/>
            </a:xfrm>
            <a:custGeom>
              <a:avLst/>
              <a:gdLst/>
              <a:ahLst/>
              <a:cxnLst/>
              <a:rect l="l" t="t" r="r" b="b"/>
              <a:pathLst>
                <a:path w="462280" h="931544">
                  <a:moveTo>
                    <a:pt x="461772" y="0"/>
                  </a:moveTo>
                  <a:lnTo>
                    <a:pt x="0" y="0"/>
                  </a:lnTo>
                  <a:lnTo>
                    <a:pt x="0" y="931163"/>
                  </a:lnTo>
                  <a:lnTo>
                    <a:pt x="461772" y="931163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 txBox="1"/>
            <p:nvPr/>
          </p:nvSpPr>
          <p:spPr>
            <a:xfrm>
              <a:off x="1030630" y="1625346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21.8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2" name="Group 91" descr="Iraq 2009">
            <a:extLst>
              <a:ext uri="{FF2B5EF4-FFF2-40B4-BE49-F238E27FC236}">
                <a16:creationId xmlns:a16="http://schemas.microsoft.com/office/drawing/2014/main" id="{0F2E064F-605D-3E12-B137-B3D62630675E}"/>
              </a:ext>
            </a:extLst>
          </p:cNvPr>
          <p:cNvGrpSpPr/>
          <p:nvPr/>
        </p:nvGrpSpPr>
        <p:grpSpPr>
          <a:xfrm>
            <a:off x="2258060" y="1227835"/>
            <a:ext cx="612140" cy="4607153"/>
            <a:chOff x="2258060" y="1227835"/>
            <a:chExt cx="612140" cy="4607153"/>
          </a:xfrm>
        </p:grpSpPr>
        <p:sp>
          <p:nvSpPr>
            <p:cNvPr id="76" name="object 76"/>
            <p:cNvSpPr txBox="1"/>
            <p:nvPr/>
          </p:nvSpPr>
          <p:spPr>
            <a:xfrm>
              <a:off x="2258060" y="5626709"/>
              <a:ext cx="61214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Iraq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2009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4" name="object 4" descr="Segment of a bar chart, representing 1/2 out of 5 in Iraq 2009. Represents 53%."/>
            <p:cNvSpPr/>
            <p:nvPr/>
          </p:nvSpPr>
          <p:spPr>
            <a:xfrm>
              <a:off x="2333244" y="3282696"/>
              <a:ext cx="462280" cy="2266315"/>
            </a:xfrm>
            <a:custGeom>
              <a:avLst/>
              <a:gdLst/>
              <a:ahLst/>
              <a:cxnLst/>
              <a:rect l="l" t="t" r="r" b="b"/>
              <a:pathLst>
                <a:path w="462280" h="2266315">
                  <a:moveTo>
                    <a:pt x="461772" y="0"/>
                  </a:moveTo>
                  <a:lnTo>
                    <a:pt x="0" y="0"/>
                  </a:lnTo>
                  <a:lnTo>
                    <a:pt x="0" y="2266188"/>
                  </a:lnTo>
                  <a:lnTo>
                    <a:pt x="461772" y="2266188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 txBox="1"/>
            <p:nvPr/>
          </p:nvSpPr>
          <p:spPr>
            <a:xfrm>
              <a:off x="2473832" y="4303521"/>
              <a:ext cx="18097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53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16" name="object 16" descr="Segment of a bar chart, representing 3 out of 5 in Iraq 2009. Represents 43.8%."/>
            <p:cNvSpPr/>
            <p:nvPr/>
          </p:nvSpPr>
          <p:spPr>
            <a:xfrm>
              <a:off x="2333244" y="1409700"/>
              <a:ext cx="462280" cy="1873250"/>
            </a:xfrm>
            <a:custGeom>
              <a:avLst/>
              <a:gdLst/>
              <a:ahLst/>
              <a:cxnLst/>
              <a:rect l="l" t="t" r="r" b="b"/>
              <a:pathLst>
                <a:path w="462280" h="1873250">
                  <a:moveTo>
                    <a:pt x="461772" y="0"/>
                  </a:moveTo>
                  <a:lnTo>
                    <a:pt x="0" y="0"/>
                  </a:lnTo>
                  <a:lnTo>
                    <a:pt x="0" y="1872996"/>
                  </a:lnTo>
                  <a:lnTo>
                    <a:pt x="461772" y="1872996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 txBox="1"/>
            <p:nvPr/>
          </p:nvSpPr>
          <p:spPr>
            <a:xfrm>
              <a:off x="2415920" y="2233040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43.8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28" name="object 28" descr="Segment of a bar chart, representing 4/5 out of 5 in Iraq 2009. Represents 3.2%."/>
            <p:cNvSpPr/>
            <p:nvPr/>
          </p:nvSpPr>
          <p:spPr>
            <a:xfrm>
              <a:off x="2333244" y="1272539"/>
              <a:ext cx="462280" cy="137160"/>
            </a:xfrm>
            <a:custGeom>
              <a:avLst/>
              <a:gdLst/>
              <a:ahLst/>
              <a:cxnLst/>
              <a:rect l="l" t="t" r="r" b="b"/>
              <a:pathLst>
                <a:path w="462280" h="137159">
                  <a:moveTo>
                    <a:pt x="461772" y="0"/>
                  </a:moveTo>
                  <a:lnTo>
                    <a:pt x="0" y="0"/>
                  </a:lnTo>
                  <a:lnTo>
                    <a:pt x="0" y="137160"/>
                  </a:lnTo>
                  <a:lnTo>
                    <a:pt x="461772" y="137160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 txBox="1"/>
            <p:nvPr/>
          </p:nvSpPr>
          <p:spPr>
            <a:xfrm>
              <a:off x="2454020" y="1227835"/>
              <a:ext cx="21844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3.2</a:t>
              </a:r>
              <a:endParaRPr sz="1200">
                <a:latin typeface="Calibri"/>
                <a:cs typeface="Calibri"/>
              </a:endParaRPr>
            </a:p>
          </p:txBody>
        </p:sp>
      </p:grpSp>
      <p:grpSp>
        <p:nvGrpSpPr>
          <p:cNvPr id="93" name="Group 92" descr="Iraq 2014">
            <a:extLst>
              <a:ext uri="{FF2B5EF4-FFF2-40B4-BE49-F238E27FC236}">
                <a16:creationId xmlns:a16="http://schemas.microsoft.com/office/drawing/2014/main" id="{81FC690F-F1D3-D821-D452-12DA7A2808E2}"/>
              </a:ext>
            </a:extLst>
          </p:cNvPr>
          <p:cNvGrpSpPr/>
          <p:nvPr/>
        </p:nvGrpSpPr>
        <p:grpSpPr>
          <a:xfrm>
            <a:off x="2950845" y="1272539"/>
            <a:ext cx="612140" cy="4562449"/>
            <a:chOff x="2950845" y="1272539"/>
            <a:chExt cx="612140" cy="4562449"/>
          </a:xfrm>
        </p:grpSpPr>
        <p:sp>
          <p:nvSpPr>
            <p:cNvPr id="77" name="object 77"/>
            <p:cNvSpPr txBox="1"/>
            <p:nvPr/>
          </p:nvSpPr>
          <p:spPr>
            <a:xfrm>
              <a:off x="2950845" y="5626709"/>
              <a:ext cx="61214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Iraq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2014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5" name="object 5" descr="Segment of a bar chart, representing 1/2 out of 5 in Iraq 2014. Represents 57.9%."/>
            <p:cNvSpPr/>
            <p:nvPr/>
          </p:nvSpPr>
          <p:spPr>
            <a:xfrm>
              <a:off x="3025139" y="3072383"/>
              <a:ext cx="462280" cy="2476500"/>
            </a:xfrm>
            <a:custGeom>
              <a:avLst/>
              <a:gdLst/>
              <a:ahLst/>
              <a:cxnLst/>
              <a:rect l="l" t="t" r="r" b="b"/>
              <a:pathLst>
                <a:path w="462279" h="2476500">
                  <a:moveTo>
                    <a:pt x="461772" y="0"/>
                  </a:moveTo>
                  <a:lnTo>
                    <a:pt x="0" y="0"/>
                  </a:lnTo>
                  <a:lnTo>
                    <a:pt x="0" y="2476500"/>
                  </a:lnTo>
                  <a:lnTo>
                    <a:pt x="461772" y="2476500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 txBox="1"/>
            <p:nvPr/>
          </p:nvSpPr>
          <p:spPr>
            <a:xfrm>
              <a:off x="3108705" y="4198442"/>
              <a:ext cx="29654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57.9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7" name="object 17" descr="Segment of a bar chart, representing 3 out of 5 in Iraq 2014. Represents 36.7%."/>
            <p:cNvSpPr/>
            <p:nvPr/>
          </p:nvSpPr>
          <p:spPr>
            <a:xfrm>
              <a:off x="3025139" y="1502663"/>
              <a:ext cx="462280" cy="1569720"/>
            </a:xfrm>
            <a:custGeom>
              <a:avLst/>
              <a:gdLst/>
              <a:ahLst/>
              <a:cxnLst/>
              <a:rect l="l" t="t" r="r" b="b"/>
              <a:pathLst>
                <a:path w="462279" h="1569720">
                  <a:moveTo>
                    <a:pt x="461772" y="0"/>
                  </a:moveTo>
                  <a:lnTo>
                    <a:pt x="0" y="0"/>
                  </a:lnTo>
                  <a:lnTo>
                    <a:pt x="0" y="1569720"/>
                  </a:lnTo>
                  <a:lnTo>
                    <a:pt x="461772" y="1569720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 txBox="1"/>
            <p:nvPr/>
          </p:nvSpPr>
          <p:spPr>
            <a:xfrm>
              <a:off x="3108705" y="2175509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36.7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29" name="object 29" descr="Segment of a bar chart, representing 4/5 out of 5 in Iraq 2014. Represents 5.4%."/>
            <p:cNvSpPr/>
            <p:nvPr/>
          </p:nvSpPr>
          <p:spPr>
            <a:xfrm>
              <a:off x="3025139" y="1272539"/>
              <a:ext cx="462280" cy="230504"/>
            </a:xfrm>
            <a:custGeom>
              <a:avLst/>
              <a:gdLst/>
              <a:ahLst/>
              <a:cxnLst/>
              <a:rect l="l" t="t" r="r" b="b"/>
              <a:pathLst>
                <a:path w="462279" h="230505">
                  <a:moveTo>
                    <a:pt x="461772" y="0"/>
                  </a:moveTo>
                  <a:lnTo>
                    <a:pt x="0" y="0"/>
                  </a:lnTo>
                  <a:lnTo>
                    <a:pt x="0" y="230124"/>
                  </a:lnTo>
                  <a:lnTo>
                    <a:pt x="461772" y="230124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 txBox="1"/>
            <p:nvPr/>
          </p:nvSpPr>
          <p:spPr>
            <a:xfrm>
              <a:off x="3146805" y="1275079"/>
              <a:ext cx="21844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5.4</a:t>
              </a:r>
              <a:endParaRPr sz="1200">
                <a:latin typeface="Calibri"/>
                <a:cs typeface="Calibri"/>
              </a:endParaRPr>
            </a:p>
          </p:txBody>
        </p:sp>
      </p:grpSp>
      <p:grpSp>
        <p:nvGrpSpPr>
          <p:cNvPr id="94" name="Group 93" descr="Jordan 2009">
            <a:extLst>
              <a:ext uri="{FF2B5EF4-FFF2-40B4-BE49-F238E27FC236}">
                <a16:creationId xmlns:a16="http://schemas.microsoft.com/office/drawing/2014/main" id="{B1B110E7-70FE-3CAF-2F25-13EDA16F2F82}"/>
              </a:ext>
            </a:extLst>
          </p:cNvPr>
          <p:cNvGrpSpPr/>
          <p:nvPr/>
        </p:nvGrpSpPr>
        <p:grpSpPr>
          <a:xfrm>
            <a:off x="4405376" y="1272539"/>
            <a:ext cx="467359" cy="4748505"/>
            <a:chOff x="4405376" y="1272539"/>
            <a:chExt cx="467359" cy="4748505"/>
          </a:xfrm>
        </p:grpSpPr>
        <p:sp>
          <p:nvSpPr>
            <p:cNvPr id="78" name="object 78"/>
            <p:cNvSpPr txBox="1"/>
            <p:nvPr/>
          </p:nvSpPr>
          <p:spPr>
            <a:xfrm>
              <a:off x="4405376" y="5626709"/>
              <a:ext cx="439420" cy="394335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65405" marR="5080" indent="-53340">
                <a:lnSpc>
                  <a:spcPct val="101499"/>
                </a:lnSpc>
                <a:spcBef>
                  <a:spcPts val="75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Jordan 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2009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6" name="object 6" descr="Segment of a bar chart, representing 1/2 out of 5 in Jordan 2009. Represents 5.9%."/>
            <p:cNvSpPr/>
            <p:nvPr/>
          </p:nvSpPr>
          <p:spPr>
            <a:xfrm>
              <a:off x="4410455" y="5297423"/>
              <a:ext cx="462280" cy="251460"/>
            </a:xfrm>
            <a:custGeom>
              <a:avLst/>
              <a:gdLst/>
              <a:ahLst/>
              <a:cxnLst/>
              <a:rect l="l" t="t" r="r" b="b"/>
              <a:pathLst>
                <a:path w="462279" h="251460">
                  <a:moveTo>
                    <a:pt x="461772" y="0"/>
                  </a:moveTo>
                  <a:lnTo>
                    <a:pt x="0" y="0"/>
                  </a:lnTo>
                  <a:lnTo>
                    <a:pt x="0" y="251459"/>
                  </a:lnTo>
                  <a:lnTo>
                    <a:pt x="461772" y="251459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 txBox="1"/>
            <p:nvPr/>
          </p:nvSpPr>
          <p:spPr>
            <a:xfrm>
              <a:off x="4532121" y="5311266"/>
              <a:ext cx="21844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5.9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18" name="object 18" descr="Segment of a bar chart, representing 3 out of 5 in Jordan 2009. Represents 28.4%."/>
            <p:cNvSpPr/>
            <p:nvPr/>
          </p:nvSpPr>
          <p:spPr>
            <a:xfrm>
              <a:off x="4410455" y="4082796"/>
              <a:ext cx="462280" cy="1214755"/>
            </a:xfrm>
            <a:custGeom>
              <a:avLst/>
              <a:gdLst/>
              <a:ahLst/>
              <a:cxnLst/>
              <a:rect l="l" t="t" r="r" b="b"/>
              <a:pathLst>
                <a:path w="462279" h="1214754">
                  <a:moveTo>
                    <a:pt x="461772" y="0"/>
                  </a:moveTo>
                  <a:lnTo>
                    <a:pt x="0" y="0"/>
                  </a:lnTo>
                  <a:lnTo>
                    <a:pt x="0" y="1214627"/>
                  </a:lnTo>
                  <a:lnTo>
                    <a:pt x="461772" y="1214627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 txBox="1"/>
            <p:nvPr/>
          </p:nvSpPr>
          <p:spPr>
            <a:xfrm>
              <a:off x="4494021" y="4577588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28.4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0" name="object 30" descr="Segment of a bar chart, representing 4/5 out of 5 in Jordan 2009. Represents 65.7%.">
              <a:extLs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/>
            <p:nvPr/>
          </p:nvSpPr>
          <p:spPr>
            <a:xfrm>
              <a:off x="4410455" y="1272539"/>
              <a:ext cx="462280" cy="2810510"/>
            </a:xfrm>
            <a:custGeom>
              <a:avLst/>
              <a:gdLst/>
              <a:ahLst/>
              <a:cxnLst/>
              <a:rect l="l" t="t" r="r" b="b"/>
              <a:pathLst>
                <a:path w="462279" h="2810510">
                  <a:moveTo>
                    <a:pt x="461772" y="0"/>
                  </a:moveTo>
                  <a:lnTo>
                    <a:pt x="0" y="0"/>
                  </a:lnTo>
                  <a:lnTo>
                    <a:pt x="0" y="2810256"/>
                  </a:lnTo>
                  <a:lnTo>
                    <a:pt x="461772" y="2810256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 txBox="1"/>
            <p:nvPr/>
          </p:nvSpPr>
          <p:spPr>
            <a:xfrm>
              <a:off x="4494021" y="2564638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65.7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5" name="Group 94" descr="Jordan 2014">
            <a:extLst>
              <a:ext uri="{FF2B5EF4-FFF2-40B4-BE49-F238E27FC236}">
                <a16:creationId xmlns:a16="http://schemas.microsoft.com/office/drawing/2014/main" id="{682F8C2B-5305-E04F-7FE6-D042F96C87BC}"/>
              </a:ext>
            </a:extLst>
          </p:cNvPr>
          <p:cNvGrpSpPr/>
          <p:nvPr/>
        </p:nvGrpSpPr>
        <p:grpSpPr>
          <a:xfrm>
            <a:off x="5103876" y="1272539"/>
            <a:ext cx="462280" cy="4748505"/>
            <a:chOff x="5103876" y="1272539"/>
            <a:chExt cx="462280" cy="4748505"/>
          </a:xfrm>
        </p:grpSpPr>
        <p:sp>
          <p:nvSpPr>
            <p:cNvPr id="79" name="object 79"/>
            <p:cNvSpPr txBox="1"/>
            <p:nvPr/>
          </p:nvSpPr>
          <p:spPr>
            <a:xfrm>
              <a:off x="5115305" y="5626709"/>
              <a:ext cx="439420" cy="394335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65405" marR="5080" indent="-53340">
                <a:lnSpc>
                  <a:spcPct val="101499"/>
                </a:lnSpc>
                <a:spcBef>
                  <a:spcPts val="75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Jordan 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2014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7" name="object 7" descr="Segment of a bar chart, representing 1/2 out of 5 in Jordan 2014. Represents 32.8%."/>
            <p:cNvSpPr/>
            <p:nvPr/>
          </p:nvSpPr>
          <p:spPr>
            <a:xfrm>
              <a:off x="5103876" y="4145279"/>
              <a:ext cx="462280" cy="1403985"/>
            </a:xfrm>
            <a:custGeom>
              <a:avLst/>
              <a:gdLst/>
              <a:ahLst/>
              <a:cxnLst/>
              <a:rect l="l" t="t" r="r" b="b"/>
              <a:pathLst>
                <a:path w="462279" h="1403985">
                  <a:moveTo>
                    <a:pt x="461772" y="0"/>
                  </a:moveTo>
                  <a:lnTo>
                    <a:pt x="0" y="0"/>
                  </a:lnTo>
                  <a:lnTo>
                    <a:pt x="0" y="1403604"/>
                  </a:lnTo>
                  <a:lnTo>
                    <a:pt x="461772" y="1403604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 txBox="1"/>
            <p:nvPr/>
          </p:nvSpPr>
          <p:spPr>
            <a:xfrm>
              <a:off x="5186934" y="4735195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32.8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9" name="object 19" descr="Segment of a bar chart, representing 3 out of 5 in Jordan 2014. Represents 48.3%."/>
            <p:cNvSpPr/>
            <p:nvPr/>
          </p:nvSpPr>
          <p:spPr>
            <a:xfrm>
              <a:off x="5103876" y="2077211"/>
              <a:ext cx="462280" cy="2068195"/>
            </a:xfrm>
            <a:custGeom>
              <a:avLst/>
              <a:gdLst/>
              <a:ahLst/>
              <a:cxnLst/>
              <a:rect l="l" t="t" r="r" b="b"/>
              <a:pathLst>
                <a:path w="462279" h="2068195">
                  <a:moveTo>
                    <a:pt x="461772" y="0"/>
                  </a:moveTo>
                  <a:lnTo>
                    <a:pt x="0" y="0"/>
                  </a:lnTo>
                  <a:lnTo>
                    <a:pt x="0" y="2068068"/>
                  </a:lnTo>
                  <a:lnTo>
                    <a:pt x="461772" y="2068068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 txBox="1"/>
            <p:nvPr/>
          </p:nvSpPr>
          <p:spPr>
            <a:xfrm>
              <a:off x="5186934" y="2998723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48.3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1" name="object 31" descr="Segment of a bar chart, representing 4/5 out of 5 in Jordan 2014. Represents 18.8%."/>
            <p:cNvSpPr/>
            <p:nvPr/>
          </p:nvSpPr>
          <p:spPr>
            <a:xfrm>
              <a:off x="5103876" y="1272539"/>
              <a:ext cx="462280" cy="805180"/>
            </a:xfrm>
            <a:custGeom>
              <a:avLst/>
              <a:gdLst/>
              <a:ahLst/>
              <a:cxnLst/>
              <a:rect l="l" t="t" r="r" b="b"/>
              <a:pathLst>
                <a:path w="462279" h="805180">
                  <a:moveTo>
                    <a:pt x="461772" y="0"/>
                  </a:moveTo>
                  <a:lnTo>
                    <a:pt x="0" y="0"/>
                  </a:lnTo>
                  <a:lnTo>
                    <a:pt x="0" y="804672"/>
                  </a:lnTo>
                  <a:lnTo>
                    <a:pt x="461772" y="804672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 txBox="1"/>
            <p:nvPr/>
          </p:nvSpPr>
          <p:spPr>
            <a:xfrm>
              <a:off x="5186934" y="1561846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18.8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6" name="Group 95" descr="Libya">
            <a:extLst>
              <a:ext uri="{FF2B5EF4-FFF2-40B4-BE49-F238E27FC236}">
                <a16:creationId xmlns:a16="http://schemas.microsoft.com/office/drawing/2014/main" id="{540423EF-B339-5BFD-8FF2-019473A0408F}"/>
              </a:ext>
            </a:extLst>
          </p:cNvPr>
          <p:cNvGrpSpPr/>
          <p:nvPr/>
        </p:nvGrpSpPr>
        <p:grpSpPr>
          <a:xfrm>
            <a:off x="6376161" y="1272539"/>
            <a:ext cx="1381125" cy="4562449"/>
            <a:chOff x="6376161" y="1272539"/>
            <a:chExt cx="1381125" cy="4562449"/>
          </a:xfrm>
        </p:grpSpPr>
        <p:sp>
          <p:nvSpPr>
            <p:cNvPr id="80" name="object 80"/>
            <p:cNvSpPr txBox="1"/>
            <p:nvPr/>
          </p:nvSpPr>
          <p:spPr>
            <a:xfrm>
              <a:off x="6376161" y="5626709"/>
              <a:ext cx="138112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Libya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2009</a:t>
              </a:r>
              <a:r>
                <a:rPr sz="1200" spc="-5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Libya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2014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8" name="object 8" descr="Segment of a bar chart, representing 1/2 out of 5 in Libya 2009. Represents 26.8%."/>
            <p:cNvSpPr/>
            <p:nvPr/>
          </p:nvSpPr>
          <p:spPr>
            <a:xfrm>
              <a:off x="6489191" y="4401311"/>
              <a:ext cx="462280" cy="1148080"/>
            </a:xfrm>
            <a:custGeom>
              <a:avLst/>
              <a:gdLst/>
              <a:ahLst/>
              <a:cxnLst/>
              <a:rect l="l" t="t" r="r" b="b"/>
              <a:pathLst>
                <a:path w="462279" h="1148079">
                  <a:moveTo>
                    <a:pt x="461772" y="0"/>
                  </a:moveTo>
                  <a:lnTo>
                    <a:pt x="0" y="0"/>
                  </a:lnTo>
                  <a:lnTo>
                    <a:pt x="0" y="1147572"/>
                  </a:lnTo>
                  <a:lnTo>
                    <a:pt x="461772" y="1147572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 txBox="1"/>
            <p:nvPr/>
          </p:nvSpPr>
          <p:spPr>
            <a:xfrm>
              <a:off x="6572250" y="4863465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26.8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0" name="object 20" descr="Segment of a bar chart, representing 3 out of 5 in Libya 2009. Represents 23.4%."/>
            <p:cNvSpPr/>
            <p:nvPr/>
          </p:nvSpPr>
          <p:spPr>
            <a:xfrm>
              <a:off x="6489191" y="3400044"/>
              <a:ext cx="462280" cy="1001394"/>
            </a:xfrm>
            <a:custGeom>
              <a:avLst/>
              <a:gdLst/>
              <a:ahLst/>
              <a:cxnLst/>
              <a:rect l="l" t="t" r="r" b="b"/>
              <a:pathLst>
                <a:path w="462279" h="1001395">
                  <a:moveTo>
                    <a:pt x="461772" y="0"/>
                  </a:moveTo>
                  <a:lnTo>
                    <a:pt x="0" y="0"/>
                  </a:lnTo>
                  <a:lnTo>
                    <a:pt x="0" y="1001267"/>
                  </a:lnTo>
                  <a:lnTo>
                    <a:pt x="461772" y="1001267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 txBox="1"/>
            <p:nvPr/>
          </p:nvSpPr>
          <p:spPr>
            <a:xfrm>
              <a:off x="6572250" y="3788791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23.4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2" name="object 32" descr="Segment of a bar chart, representing 4/5 out of 5 in Libya 2009. Represents 49.7%."/>
            <p:cNvSpPr/>
            <p:nvPr/>
          </p:nvSpPr>
          <p:spPr>
            <a:xfrm>
              <a:off x="6489191" y="1272539"/>
              <a:ext cx="462280" cy="2127885"/>
            </a:xfrm>
            <a:custGeom>
              <a:avLst/>
              <a:gdLst/>
              <a:ahLst/>
              <a:cxnLst/>
              <a:rect l="l" t="t" r="r" b="b"/>
              <a:pathLst>
                <a:path w="462279" h="2127885">
                  <a:moveTo>
                    <a:pt x="461772" y="0"/>
                  </a:moveTo>
                  <a:lnTo>
                    <a:pt x="0" y="0"/>
                  </a:lnTo>
                  <a:lnTo>
                    <a:pt x="0" y="2127504"/>
                  </a:lnTo>
                  <a:lnTo>
                    <a:pt x="461772" y="2127504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 txBox="1"/>
            <p:nvPr/>
          </p:nvSpPr>
          <p:spPr>
            <a:xfrm>
              <a:off x="6572250" y="2223642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49.7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9" name="object 9" descr="Segment of a bar chart, representing 1/2 out of 5 in Libya 2014. Represents 57.6%."/>
            <p:cNvSpPr/>
            <p:nvPr/>
          </p:nvSpPr>
          <p:spPr>
            <a:xfrm>
              <a:off x="7181088" y="3086100"/>
              <a:ext cx="462280" cy="2463165"/>
            </a:xfrm>
            <a:custGeom>
              <a:avLst/>
              <a:gdLst/>
              <a:ahLst/>
              <a:cxnLst/>
              <a:rect l="l" t="t" r="r" b="b"/>
              <a:pathLst>
                <a:path w="462279" h="2463165">
                  <a:moveTo>
                    <a:pt x="461771" y="0"/>
                  </a:moveTo>
                  <a:lnTo>
                    <a:pt x="0" y="0"/>
                  </a:lnTo>
                  <a:lnTo>
                    <a:pt x="0" y="2462784"/>
                  </a:lnTo>
                  <a:lnTo>
                    <a:pt x="461771" y="2462784"/>
                  </a:lnTo>
                  <a:lnTo>
                    <a:pt x="461771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 txBox="1"/>
            <p:nvPr/>
          </p:nvSpPr>
          <p:spPr>
            <a:xfrm>
              <a:off x="7264654" y="4205478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57.6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21" name="object 21" descr="Segment of a bar chart, representing 3 out of 5 in Libya 2014. Represents 26.9%."/>
            <p:cNvSpPr/>
            <p:nvPr/>
          </p:nvSpPr>
          <p:spPr>
            <a:xfrm>
              <a:off x="7181088" y="1935479"/>
              <a:ext cx="462280" cy="1150620"/>
            </a:xfrm>
            <a:custGeom>
              <a:avLst/>
              <a:gdLst/>
              <a:ahLst/>
              <a:cxnLst/>
              <a:rect l="l" t="t" r="r" b="b"/>
              <a:pathLst>
                <a:path w="462279" h="1150620">
                  <a:moveTo>
                    <a:pt x="461771" y="0"/>
                  </a:moveTo>
                  <a:lnTo>
                    <a:pt x="0" y="0"/>
                  </a:lnTo>
                  <a:lnTo>
                    <a:pt x="0" y="1150620"/>
                  </a:lnTo>
                  <a:lnTo>
                    <a:pt x="461771" y="1150620"/>
                  </a:lnTo>
                  <a:lnTo>
                    <a:pt x="461771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 txBox="1"/>
            <p:nvPr/>
          </p:nvSpPr>
          <p:spPr>
            <a:xfrm>
              <a:off x="7264654" y="2398014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26.9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3" name="object 33" descr="Segment of a bar chart, representing 4/5 out of 5 in Libya 2014. Represents 15.5%."/>
            <p:cNvSpPr/>
            <p:nvPr/>
          </p:nvSpPr>
          <p:spPr>
            <a:xfrm>
              <a:off x="7181088" y="1272539"/>
              <a:ext cx="462280" cy="662940"/>
            </a:xfrm>
            <a:custGeom>
              <a:avLst/>
              <a:gdLst/>
              <a:ahLst/>
              <a:cxnLst/>
              <a:rect l="l" t="t" r="r" b="b"/>
              <a:pathLst>
                <a:path w="462279" h="662939">
                  <a:moveTo>
                    <a:pt x="461771" y="0"/>
                  </a:moveTo>
                  <a:lnTo>
                    <a:pt x="0" y="0"/>
                  </a:lnTo>
                  <a:lnTo>
                    <a:pt x="0" y="662939"/>
                  </a:lnTo>
                  <a:lnTo>
                    <a:pt x="461771" y="662939"/>
                  </a:lnTo>
                  <a:lnTo>
                    <a:pt x="461771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 txBox="1"/>
            <p:nvPr/>
          </p:nvSpPr>
          <p:spPr>
            <a:xfrm>
              <a:off x="7264654" y="1490853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15.5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7" name="Group 96" descr="Morocco 2009">
            <a:extLst>
              <a:ext uri="{FF2B5EF4-FFF2-40B4-BE49-F238E27FC236}">
                <a16:creationId xmlns:a16="http://schemas.microsoft.com/office/drawing/2014/main" id="{1180EA09-8F43-259D-EA91-B0BAF0591CA3}"/>
              </a:ext>
            </a:extLst>
          </p:cNvPr>
          <p:cNvGrpSpPr/>
          <p:nvPr/>
        </p:nvGrpSpPr>
        <p:grpSpPr>
          <a:xfrm>
            <a:off x="8492743" y="1272539"/>
            <a:ext cx="577850" cy="4562449"/>
            <a:chOff x="8492743" y="1272539"/>
            <a:chExt cx="577850" cy="4562449"/>
          </a:xfrm>
        </p:grpSpPr>
        <p:sp>
          <p:nvSpPr>
            <p:cNvPr id="81" name="object 81"/>
            <p:cNvSpPr txBox="1"/>
            <p:nvPr/>
          </p:nvSpPr>
          <p:spPr>
            <a:xfrm>
              <a:off x="8492743" y="5626709"/>
              <a:ext cx="5778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Morocco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0" name="object 10" descr="Segment of a bar chart, representing 1/2 out of 5 in Morocco 2009. Represents 30%."/>
            <p:cNvSpPr/>
            <p:nvPr/>
          </p:nvSpPr>
          <p:spPr>
            <a:xfrm>
              <a:off x="8566404" y="4265676"/>
              <a:ext cx="462280" cy="1283335"/>
            </a:xfrm>
            <a:custGeom>
              <a:avLst/>
              <a:gdLst/>
              <a:ahLst/>
              <a:cxnLst/>
              <a:rect l="l" t="t" r="r" b="b"/>
              <a:pathLst>
                <a:path w="462279" h="1283335">
                  <a:moveTo>
                    <a:pt x="461772" y="0"/>
                  </a:moveTo>
                  <a:lnTo>
                    <a:pt x="0" y="0"/>
                  </a:lnTo>
                  <a:lnTo>
                    <a:pt x="0" y="1283208"/>
                  </a:lnTo>
                  <a:lnTo>
                    <a:pt x="461772" y="1283208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 txBox="1"/>
            <p:nvPr/>
          </p:nvSpPr>
          <p:spPr>
            <a:xfrm>
              <a:off x="8708263" y="4795520"/>
              <a:ext cx="18097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30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2" name="object 22" descr="Segment of a bar chart, representing 3 out of 5 in Morocco 2009. Represents 51.4%."/>
            <p:cNvSpPr/>
            <p:nvPr/>
          </p:nvSpPr>
          <p:spPr>
            <a:xfrm>
              <a:off x="8566404" y="2068067"/>
              <a:ext cx="462280" cy="2197735"/>
            </a:xfrm>
            <a:custGeom>
              <a:avLst/>
              <a:gdLst/>
              <a:ahLst/>
              <a:cxnLst/>
              <a:rect l="l" t="t" r="r" b="b"/>
              <a:pathLst>
                <a:path w="462279" h="2197735">
                  <a:moveTo>
                    <a:pt x="461772" y="0"/>
                  </a:moveTo>
                  <a:lnTo>
                    <a:pt x="0" y="0"/>
                  </a:lnTo>
                  <a:lnTo>
                    <a:pt x="0" y="2197608"/>
                  </a:lnTo>
                  <a:lnTo>
                    <a:pt x="461772" y="2197608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 txBox="1"/>
            <p:nvPr/>
          </p:nvSpPr>
          <p:spPr>
            <a:xfrm>
              <a:off x="8650351" y="3054477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51.4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4" name="object 34" descr="Segment of a bar chart, representing 4/5 out of 5 in Morocco 2009. Represents 18.6%."/>
            <p:cNvSpPr/>
            <p:nvPr/>
          </p:nvSpPr>
          <p:spPr>
            <a:xfrm>
              <a:off x="8566404" y="1272539"/>
              <a:ext cx="462280" cy="795655"/>
            </a:xfrm>
            <a:custGeom>
              <a:avLst/>
              <a:gdLst/>
              <a:ahLst/>
              <a:cxnLst/>
              <a:rect l="l" t="t" r="r" b="b"/>
              <a:pathLst>
                <a:path w="462279" h="795655">
                  <a:moveTo>
                    <a:pt x="461772" y="0"/>
                  </a:moveTo>
                  <a:lnTo>
                    <a:pt x="0" y="0"/>
                  </a:lnTo>
                  <a:lnTo>
                    <a:pt x="0" y="795527"/>
                  </a:lnTo>
                  <a:lnTo>
                    <a:pt x="461772" y="795527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 txBox="1"/>
            <p:nvPr/>
          </p:nvSpPr>
          <p:spPr>
            <a:xfrm>
              <a:off x="8650351" y="1557273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18.6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8" name="Group 97" descr="Morocco 2014">
            <a:extLst>
              <a:ext uri="{FF2B5EF4-FFF2-40B4-BE49-F238E27FC236}">
                <a16:creationId xmlns:a16="http://schemas.microsoft.com/office/drawing/2014/main" id="{4EBA772E-6D37-3D85-E2CE-860387813271}"/>
              </a:ext>
            </a:extLst>
          </p:cNvPr>
          <p:cNvGrpSpPr/>
          <p:nvPr/>
        </p:nvGrpSpPr>
        <p:grpSpPr>
          <a:xfrm>
            <a:off x="9185275" y="1272539"/>
            <a:ext cx="577850" cy="4562449"/>
            <a:chOff x="9185275" y="1272539"/>
            <a:chExt cx="577850" cy="4562449"/>
          </a:xfrm>
        </p:grpSpPr>
        <p:sp>
          <p:nvSpPr>
            <p:cNvPr id="82" name="object 82"/>
            <p:cNvSpPr txBox="1"/>
            <p:nvPr/>
          </p:nvSpPr>
          <p:spPr>
            <a:xfrm>
              <a:off x="9185275" y="5626709"/>
              <a:ext cx="5778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Morocco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1" name="object 11" descr="Segment of a bar chart, representing 1/2 out of 5 in Morocco 2014. Represents 24.8%."/>
            <p:cNvSpPr/>
            <p:nvPr/>
          </p:nvSpPr>
          <p:spPr>
            <a:xfrm>
              <a:off x="9259823" y="4489703"/>
              <a:ext cx="460375" cy="1059180"/>
            </a:xfrm>
            <a:custGeom>
              <a:avLst/>
              <a:gdLst/>
              <a:ahLst/>
              <a:cxnLst/>
              <a:rect l="l" t="t" r="r" b="b"/>
              <a:pathLst>
                <a:path w="460375" h="1059179">
                  <a:moveTo>
                    <a:pt x="460248" y="0"/>
                  </a:moveTo>
                  <a:lnTo>
                    <a:pt x="0" y="0"/>
                  </a:lnTo>
                  <a:lnTo>
                    <a:pt x="0" y="1059180"/>
                  </a:lnTo>
                  <a:lnTo>
                    <a:pt x="460248" y="1059180"/>
                  </a:lnTo>
                  <a:lnTo>
                    <a:pt x="460248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 txBox="1"/>
            <p:nvPr/>
          </p:nvSpPr>
          <p:spPr>
            <a:xfrm>
              <a:off x="9342881" y="4907407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24.8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3" name="object 23" descr="Segment of a bar chart, representing 3 out of 5 in Morocco 2014. Represents 47.7%."/>
            <p:cNvSpPr/>
            <p:nvPr/>
          </p:nvSpPr>
          <p:spPr>
            <a:xfrm>
              <a:off x="9259823" y="2452116"/>
              <a:ext cx="460375" cy="2037714"/>
            </a:xfrm>
            <a:custGeom>
              <a:avLst/>
              <a:gdLst/>
              <a:ahLst/>
              <a:cxnLst/>
              <a:rect l="l" t="t" r="r" b="b"/>
              <a:pathLst>
                <a:path w="460375" h="2037714">
                  <a:moveTo>
                    <a:pt x="460248" y="0"/>
                  </a:moveTo>
                  <a:lnTo>
                    <a:pt x="0" y="0"/>
                  </a:lnTo>
                  <a:lnTo>
                    <a:pt x="0" y="2037588"/>
                  </a:lnTo>
                  <a:lnTo>
                    <a:pt x="460248" y="2037588"/>
                  </a:lnTo>
                  <a:lnTo>
                    <a:pt x="460248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 txBox="1"/>
            <p:nvPr/>
          </p:nvSpPr>
          <p:spPr>
            <a:xfrm>
              <a:off x="9342881" y="3358134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47.7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5" name="object 35" descr="Segment of a bar chart, representing 4/5 out of 5 in Morocco 2014. Represents 27.6%."/>
            <p:cNvSpPr/>
            <p:nvPr/>
          </p:nvSpPr>
          <p:spPr>
            <a:xfrm>
              <a:off x="9259823" y="1272539"/>
              <a:ext cx="460375" cy="1179830"/>
            </a:xfrm>
            <a:custGeom>
              <a:avLst/>
              <a:gdLst/>
              <a:ahLst/>
              <a:cxnLst/>
              <a:rect l="l" t="t" r="r" b="b"/>
              <a:pathLst>
                <a:path w="460375" h="1179830">
                  <a:moveTo>
                    <a:pt x="460248" y="0"/>
                  </a:moveTo>
                  <a:lnTo>
                    <a:pt x="0" y="0"/>
                  </a:lnTo>
                  <a:lnTo>
                    <a:pt x="0" y="1179576"/>
                  </a:lnTo>
                  <a:lnTo>
                    <a:pt x="460248" y="1179576"/>
                  </a:lnTo>
                  <a:lnTo>
                    <a:pt x="460248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 txBox="1"/>
            <p:nvPr/>
          </p:nvSpPr>
          <p:spPr>
            <a:xfrm>
              <a:off x="9342881" y="1749297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27.6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9" name="Group 98" descr="Tunisia 2009">
            <a:extLst>
              <a:ext uri="{FF2B5EF4-FFF2-40B4-BE49-F238E27FC236}">
                <a16:creationId xmlns:a16="http://schemas.microsoft.com/office/drawing/2014/main" id="{53979E85-D9DD-4D5D-DF3C-FA23DD0895D7}"/>
              </a:ext>
            </a:extLst>
          </p:cNvPr>
          <p:cNvGrpSpPr/>
          <p:nvPr/>
        </p:nvGrpSpPr>
        <p:grpSpPr>
          <a:xfrm>
            <a:off x="10628756" y="1272539"/>
            <a:ext cx="477140" cy="4562449"/>
            <a:chOff x="10628756" y="1272539"/>
            <a:chExt cx="477140" cy="4562449"/>
          </a:xfrm>
        </p:grpSpPr>
        <p:sp>
          <p:nvSpPr>
            <p:cNvPr id="83" name="object 83"/>
            <p:cNvSpPr txBox="1"/>
            <p:nvPr/>
          </p:nvSpPr>
          <p:spPr>
            <a:xfrm>
              <a:off x="10628756" y="5626709"/>
              <a:ext cx="4616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Tunisia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2" name="object 12" descr="Segment of a bar chart, representing 1/2 out of 5 in Tunisia 2009. Represents 19.6%."/>
            <p:cNvSpPr/>
            <p:nvPr/>
          </p:nvSpPr>
          <p:spPr>
            <a:xfrm>
              <a:off x="10643616" y="4710684"/>
              <a:ext cx="462280" cy="838200"/>
            </a:xfrm>
            <a:custGeom>
              <a:avLst/>
              <a:gdLst/>
              <a:ahLst/>
              <a:cxnLst/>
              <a:rect l="l" t="t" r="r" b="b"/>
              <a:pathLst>
                <a:path w="462279" h="838200">
                  <a:moveTo>
                    <a:pt x="461772" y="0"/>
                  </a:moveTo>
                  <a:lnTo>
                    <a:pt x="0" y="0"/>
                  </a:lnTo>
                  <a:lnTo>
                    <a:pt x="0" y="838200"/>
                  </a:lnTo>
                  <a:lnTo>
                    <a:pt x="461772" y="838200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 txBox="1"/>
            <p:nvPr/>
          </p:nvSpPr>
          <p:spPr>
            <a:xfrm>
              <a:off x="10728452" y="5018023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19.6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4" name="object 24" descr="Segment of a bar chart, representing 3 out of 5 in Tunisia 2009. Represents 29.1%."/>
            <p:cNvSpPr/>
            <p:nvPr/>
          </p:nvSpPr>
          <p:spPr>
            <a:xfrm>
              <a:off x="10643616" y="3465576"/>
              <a:ext cx="462280" cy="1245235"/>
            </a:xfrm>
            <a:custGeom>
              <a:avLst/>
              <a:gdLst/>
              <a:ahLst/>
              <a:cxnLst/>
              <a:rect l="l" t="t" r="r" b="b"/>
              <a:pathLst>
                <a:path w="462279" h="1245235">
                  <a:moveTo>
                    <a:pt x="461772" y="0"/>
                  </a:moveTo>
                  <a:lnTo>
                    <a:pt x="0" y="0"/>
                  </a:lnTo>
                  <a:lnTo>
                    <a:pt x="0" y="1245108"/>
                  </a:lnTo>
                  <a:lnTo>
                    <a:pt x="461772" y="1245108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 txBox="1"/>
            <p:nvPr/>
          </p:nvSpPr>
          <p:spPr>
            <a:xfrm>
              <a:off x="10728452" y="3976496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29.1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36" name="object 36" descr="Segment of a bar chart, representing 4/5 out of 5 in Tunisia 2009. Represents 51.3%."/>
            <p:cNvSpPr/>
            <p:nvPr/>
          </p:nvSpPr>
          <p:spPr>
            <a:xfrm>
              <a:off x="10643616" y="1272539"/>
              <a:ext cx="462280" cy="2193290"/>
            </a:xfrm>
            <a:custGeom>
              <a:avLst/>
              <a:gdLst/>
              <a:ahLst/>
              <a:cxnLst/>
              <a:rect l="l" t="t" r="r" b="b"/>
              <a:pathLst>
                <a:path w="462279" h="2193290">
                  <a:moveTo>
                    <a:pt x="461772" y="0"/>
                  </a:moveTo>
                  <a:lnTo>
                    <a:pt x="0" y="0"/>
                  </a:lnTo>
                  <a:lnTo>
                    <a:pt x="0" y="2193036"/>
                  </a:lnTo>
                  <a:lnTo>
                    <a:pt x="461772" y="2193036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 txBox="1"/>
            <p:nvPr/>
          </p:nvSpPr>
          <p:spPr>
            <a:xfrm>
              <a:off x="10728452" y="2256790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51.3</a:t>
              </a:r>
              <a:endParaRPr sz="1200">
                <a:latin typeface="Calibri"/>
                <a:cs typeface="Calibri"/>
              </a:endParaRPr>
            </a:p>
          </p:txBody>
        </p:sp>
      </p:grpSp>
      <p:grpSp>
        <p:nvGrpSpPr>
          <p:cNvPr id="100" name="Group 99" descr="Tunisia 2014">
            <a:extLst>
              <a:ext uri="{FF2B5EF4-FFF2-40B4-BE49-F238E27FC236}">
                <a16:creationId xmlns:a16="http://schemas.microsoft.com/office/drawing/2014/main" id="{6377C350-CCED-53F7-CDAA-A6944BCF59A5}"/>
              </a:ext>
            </a:extLst>
          </p:cNvPr>
          <p:cNvGrpSpPr/>
          <p:nvPr/>
        </p:nvGrpSpPr>
        <p:grpSpPr>
          <a:xfrm>
            <a:off x="11321542" y="1262253"/>
            <a:ext cx="477773" cy="4572735"/>
            <a:chOff x="11321542" y="1262253"/>
            <a:chExt cx="477773" cy="4572735"/>
          </a:xfrm>
        </p:grpSpPr>
        <p:sp>
          <p:nvSpPr>
            <p:cNvPr id="84" name="object 84"/>
            <p:cNvSpPr txBox="1"/>
            <p:nvPr/>
          </p:nvSpPr>
          <p:spPr>
            <a:xfrm>
              <a:off x="11321542" y="5626709"/>
              <a:ext cx="4616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Tunisia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3" name="object 13" descr="Segment of a bar chart, representing 1/2 out of 5 in Tunisia 2014. Represents 60.2%."/>
            <p:cNvSpPr/>
            <p:nvPr/>
          </p:nvSpPr>
          <p:spPr>
            <a:xfrm>
              <a:off x="11337035" y="2971800"/>
              <a:ext cx="462280" cy="2577465"/>
            </a:xfrm>
            <a:custGeom>
              <a:avLst/>
              <a:gdLst/>
              <a:ahLst/>
              <a:cxnLst/>
              <a:rect l="l" t="t" r="r" b="b"/>
              <a:pathLst>
                <a:path w="462279" h="2577465">
                  <a:moveTo>
                    <a:pt x="461772" y="0"/>
                  </a:moveTo>
                  <a:lnTo>
                    <a:pt x="0" y="0"/>
                  </a:lnTo>
                  <a:lnTo>
                    <a:pt x="0" y="2577084"/>
                  </a:lnTo>
                  <a:lnTo>
                    <a:pt x="461772" y="2577084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 txBox="1"/>
            <p:nvPr/>
          </p:nvSpPr>
          <p:spPr>
            <a:xfrm>
              <a:off x="11420982" y="4148454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60.2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5" name="object 25" descr="Segment of a bar chart, representing 3 out of 5 in Tunisia 2014. Represents 34.9%."/>
            <p:cNvSpPr/>
            <p:nvPr/>
          </p:nvSpPr>
          <p:spPr>
            <a:xfrm>
              <a:off x="11337035" y="1478280"/>
              <a:ext cx="462280" cy="1493520"/>
            </a:xfrm>
            <a:custGeom>
              <a:avLst/>
              <a:gdLst/>
              <a:ahLst/>
              <a:cxnLst/>
              <a:rect l="l" t="t" r="r" b="b"/>
              <a:pathLst>
                <a:path w="462279" h="1493520">
                  <a:moveTo>
                    <a:pt x="461772" y="0"/>
                  </a:moveTo>
                  <a:lnTo>
                    <a:pt x="0" y="0"/>
                  </a:lnTo>
                  <a:lnTo>
                    <a:pt x="0" y="1493520"/>
                  </a:lnTo>
                  <a:lnTo>
                    <a:pt x="461772" y="1493520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 txBox="1"/>
            <p:nvPr/>
          </p:nvSpPr>
          <p:spPr>
            <a:xfrm>
              <a:off x="11420982" y="2112390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34.9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37" name="object 37" descr="Segment of a bar chart, representing 4/5 out of 5 in Tunisia 2014. Represents 4.8%."/>
            <p:cNvSpPr/>
            <p:nvPr/>
          </p:nvSpPr>
          <p:spPr>
            <a:xfrm>
              <a:off x="11337035" y="1272539"/>
              <a:ext cx="462280" cy="205740"/>
            </a:xfrm>
            <a:custGeom>
              <a:avLst/>
              <a:gdLst/>
              <a:ahLst/>
              <a:cxnLst/>
              <a:rect l="l" t="t" r="r" b="b"/>
              <a:pathLst>
                <a:path w="462279" h="205740">
                  <a:moveTo>
                    <a:pt x="461772" y="0"/>
                  </a:moveTo>
                  <a:lnTo>
                    <a:pt x="0" y="0"/>
                  </a:lnTo>
                  <a:lnTo>
                    <a:pt x="0" y="205739"/>
                  </a:lnTo>
                  <a:lnTo>
                    <a:pt x="461772" y="205739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 txBox="1"/>
            <p:nvPr/>
          </p:nvSpPr>
          <p:spPr>
            <a:xfrm>
              <a:off x="11459082" y="1262253"/>
              <a:ext cx="21844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4.8</a:t>
              </a:r>
              <a:endParaRPr sz="1200">
                <a:latin typeface="Calibri"/>
                <a:cs typeface="Calibri"/>
              </a:endParaRPr>
            </a:p>
          </p:txBody>
        </p:sp>
      </p:grpSp>
      <p:sp>
        <p:nvSpPr>
          <p:cNvPr id="38" name="object 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0207" y="5548884"/>
            <a:ext cx="11774805" cy="0"/>
          </a:xfrm>
          <a:custGeom>
            <a:avLst/>
            <a:gdLst/>
            <a:ahLst/>
            <a:cxnLst/>
            <a:rect l="l" t="t" r="r" b="b"/>
            <a:pathLst>
              <a:path w="11774805">
                <a:moveTo>
                  <a:pt x="0" y="0"/>
                </a:moveTo>
                <a:lnTo>
                  <a:pt x="11774424" y="0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object 8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00" marR="5080" indent="-2287905">
              <a:lnSpc>
                <a:spcPct val="101400"/>
              </a:lnSpc>
              <a:spcBef>
                <a:spcPts val="60"/>
              </a:spcBef>
            </a:pPr>
            <a:r>
              <a:rPr sz="2200" dirty="0">
                <a:solidFill>
                  <a:srgbClr val="585858"/>
                </a:solidFill>
              </a:rPr>
              <a:t>GENERAL</a:t>
            </a:r>
            <a:r>
              <a:rPr sz="2200" spc="20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SITUATION</a:t>
            </a:r>
            <a:r>
              <a:rPr sz="2200" spc="185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OF</a:t>
            </a:r>
            <a:r>
              <a:rPr sz="2200" spc="195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HOUSEHOLD</a:t>
            </a:r>
            <a:r>
              <a:rPr sz="2200" spc="229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IN</a:t>
            </a:r>
            <a:r>
              <a:rPr sz="2200" spc="175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2009</a:t>
            </a:r>
            <a:r>
              <a:rPr sz="2200" spc="185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AND</a:t>
            </a:r>
            <a:r>
              <a:rPr sz="2200" spc="19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2014,</a:t>
            </a:r>
            <a:r>
              <a:rPr sz="2200" spc="18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%</a:t>
            </a:r>
            <a:r>
              <a:rPr sz="2200" spc="19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THOSE</a:t>
            </a:r>
            <a:r>
              <a:rPr sz="2200" spc="190" dirty="0">
                <a:solidFill>
                  <a:srgbClr val="585858"/>
                </a:solidFill>
              </a:rPr>
              <a:t> </a:t>
            </a:r>
            <a:r>
              <a:rPr sz="2200" spc="-20" dirty="0">
                <a:solidFill>
                  <a:srgbClr val="585858"/>
                </a:solidFill>
              </a:rPr>
              <a:t>THAT </a:t>
            </a:r>
            <a:r>
              <a:rPr sz="2200" dirty="0">
                <a:solidFill>
                  <a:srgbClr val="585858"/>
                </a:solidFill>
              </a:rPr>
              <a:t>SUPPORTED</a:t>
            </a:r>
            <a:r>
              <a:rPr sz="2200" spc="254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THE</a:t>
            </a:r>
            <a:r>
              <a:rPr sz="2200" spc="22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ARAB</a:t>
            </a:r>
            <a:r>
              <a:rPr sz="2200" spc="210" dirty="0">
                <a:solidFill>
                  <a:srgbClr val="585858"/>
                </a:solidFill>
              </a:rPr>
              <a:t> </a:t>
            </a:r>
            <a:r>
              <a:rPr sz="2200" spc="-10" dirty="0">
                <a:solidFill>
                  <a:srgbClr val="585858"/>
                </a:solidFill>
              </a:rPr>
              <a:t>UPRISINGS</a:t>
            </a:r>
            <a:endParaRPr sz="2200" dirty="0"/>
          </a:p>
        </p:txBody>
      </p:sp>
      <p:grpSp>
        <p:nvGrpSpPr>
          <p:cNvPr id="90" name="Group 89" descr="Key">
            <a:extLst>
              <a:ext uri="{FF2B5EF4-FFF2-40B4-BE49-F238E27FC236}">
                <a16:creationId xmlns:a16="http://schemas.microsoft.com/office/drawing/2014/main" id="{39FA79FD-BABA-D4D9-30B4-E62A4217C695}"/>
              </a:ext>
            </a:extLst>
          </p:cNvPr>
          <p:cNvGrpSpPr/>
          <p:nvPr/>
        </p:nvGrpSpPr>
        <p:grpSpPr>
          <a:xfrm>
            <a:off x="4777740" y="881253"/>
            <a:ext cx="2854325" cy="208279"/>
            <a:chOff x="4777740" y="881253"/>
            <a:chExt cx="2854325" cy="208279"/>
          </a:xfrm>
        </p:grpSpPr>
        <p:sp>
          <p:nvSpPr>
            <p:cNvPr id="86" name="object 86" descr="Salmon square representing 1/2 out of 5."/>
            <p:cNvSpPr/>
            <p:nvPr/>
          </p:nvSpPr>
          <p:spPr>
            <a:xfrm>
              <a:off x="4777740" y="960119"/>
              <a:ext cx="83820" cy="83820"/>
            </a:xfrm>
            <a:custGeom>
              <a:avLst/>
              <a:gdLst/>
              <a:ahLst/>
              <a:cxnLst/>
              <a:rect l="l" t="t" r="r" b="b"/>
              <a:pathLst>
                <a:path w="83820" h="83819">
                  <a:moveTo>
                    <a:pt x="83820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83820" y="83820"/>
                  </a:lnTo>
                  <a:lnTo>
                    <a:pt x="83820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 descr="Yellow square representing 3 out of 5."/>
            <p:cNvSpPr/>
            <p:nvPr/>
          </p:nvSpPr>
          <p:spPr>
            <a:xfrm>
              <a:off x="5806440" y="960119"/>
              <a:ext cx="83820" cy="83820"/>
            </a:xfrm>
            <a:custGeom>
              <a:avLst/>
              <a:gdLst/>
              <a:ahLst/>
              <a:cxnLst/>
              <a:rect l="l" t="t" r="r" b="b"/>
              <a:pathLst>
                <a:path w="83820" h="83819">
                  <a:moveTo>
                    <a:pt x="83820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83820" y="83820"/>
                  </a:lnTo>
                  <a:lnTo>
                    <a:pt x="83820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 descr="Green square representing 4/5 out of 5."/>
            <p:cNvSpPr/>
            <p:nvPr/>
          </p:nvSpPr>
          <p:spPr>
            <a:xfrm>
              <a:off x="6733031" y="960119"/>
              <a:ext cx="83820" cy="83820"/>
            </a:xfrm>
            <a:custGeom>
              <a:avLst/>
              <a:gdLst/>
              <a:ahLst/>
              <a:cxnLst/>
              <a:rect l="l" t="t" r="r" b="b"/>
              <a:pathLst>
                <a:path w="83820" h="83819">
                  <a:moveTo>
                    <a:pt x="83820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83820" y="83820"/>
                  </a:lnTo>
                  <a:lnTo>
                    <a:pt x="83820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 txBox="1"/>
            <p:nvPr/>
          </p:nvSpPr>
          <p:spPr>
            <a:xfrm>
              <a:off x="4886325" y="881253"/>
              <a:ext cx="274574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  <a:tabLst>
                  <a:tab pos="1040765" algn="l"/>
                  <a:tab pos="2003425" algn="l"/>
                </a:tabLst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1/2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out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of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5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	3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out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of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5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	4/5</a:t>
              </a:r>
              <a:r>
                <a:rPr sz="1200" spc="-2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out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of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5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endParaRPr sz="1200">
                <a:latin typeface="Calibri"/>
                <a:cs typeface="Calibri"/>
              </a:endParaRPr>
            </a:p>
          </p:txBody>
        </p:sp>
      </p:grpSp>
      <p:grpSp>
        <p:nvGrpSpPr>
          <p:cNvPr id="91" name="Group 90" descr="Egypt">
            <a:extLst>
              <a:ext uri="{FF2B5EF4-FFF2-40B4-BE49-F238E27FC236}">
                <a16:creationId xmlns:a16="http://schemas.microsoft.com/office/drawing/2014/main" id="{B3474F8A-9281-D7AF-9FD8-7CCF8F4F33D0}"/>
              </a:ext>
            </a:extLst>
          </p:cNvPr>
          <p:cNvGrpSpPr/>
          <p:nvPr/>
        </p:nvGrpSpPr>
        <p:grpSpPr>
          <a:xfrm>
            <a:off x="303377" y="1272539"/>
            <a:ext cx="1405255" cy="4562449"/>
            <a:chOff x="303377" y="1272539"/>
            <a:chExt cx="1405255" cy="4562449"/>
          </a:xfrm>
        </p:grpSpPr>
        <p:sp>
          <p:nvSpPr>
            <p:cNvPr id="75" name="object 75"/>
            <p:cNvSpPr txBox="1"/>
            <p:nvPr/>
          </p:nvSpPr>
          <p:spPr>
            <a:xfrm>
              <a:off x="303377" y="5626709"/>
              <a:ext cx="14052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Egypt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2009Egypt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2014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" name="object 2" descr="Segment of a bar chart, representing 1/2 out of 5 in Egypt 2009. Represents 9.2%."/>
            <p:cNvSpPr/>
            <p:nvPr/>
          </p:nvSpPr>
          <p:spPr>
            <a:xfrm>
              <a:off x="429768" y="5155691"/>
              <a:ext cx="460375" cy="393700"/>
            </a:xfrm>
            <a:custGeom>
              <a:avLst/>
              <a:gdLst/>
              <a:ahLst/>
              <a:cxnLst/>
              <a:rect l="l" t="t" r="r" b="b"/>
              <a:pathLst>
                <a:path w="460375" h="393700">
                  <a:moveTo>
                    <a:pt x="460247" y="0"/>
                  </a:moveTo>
                  <a:lnTo>
                    <a:pt x="0" y="0"/>
                  </a:lnTo>
                  <a:lnTo>
                    <a:pt x="0" y="393191"/>
                  </a:lnTo>
                  <a:lnTo>
                    <a:pt x="460247" y="393191"/>
                  </a:lnTo>
                  <a:lnTo>
                    <a:pt x="460247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 txBox="1"/>
            <p:nvPr/>
          </p:nvSpPr>
          <p:spPr>
            <a:xfrm>
              <a:off x="549351" y="5240528"/>
              <a:ext cx="21844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9.2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4" name="object 14" descr="Segment of a bar chart, representing 3 out of 5 in Egypt 2009. Represents 43.7%."/>
            <p:cNvSpPr/>
            <p:nvPr/>
          </p:nvSpPr>
          <p:spPr>
            <a:xfrm>
              <a:off x="429768" y="3287267"/>
              <a:ext cx="460375" cy="1868805"/>
            </a:xfrm>
            <a:custGeom>
              <a:avLst/>
              <a:gdLst/>
              <a:ahLst/>
              <a:cxnLst/>
              <a:rect l="l" t="t" r="r" b="b"/>
              <a:pathLst>
                <a:path w="460375" h="1868804">
                  <a:moveTo>
                    <a:pt x="460247" y="0"/>
                  </a:moveTo>
                  <a:lnTo>
                    <a:pt x="0" y="0"/>
                  </a:lnTo>
                  <a:lnTo>
                    <a:pt x="0" y="1868424"/>
                  </a:lnTo>
                  <a:lnTo>
                    <a:pt x="460247" y="1868424"/>
                  </a:lnTo>
                  <a:lnTo>
                    <a:pt x="460247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 txBox="1"/>
            <p:nvPr/>
          </p:nvSpPr>
          <p:spPr>
            <a:xfrm>
              <a:off x="511251" y="4109084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43.7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26" name="object 26" descr="Segment of a bar chart, representing 4/5 out of 5 in Egypt 2009. Represents 47.1%."/>
            <p:cNvSpPr/>
            <p:nvPr/>
          </p:nvSpPr>
          <p:spPr>
            <a:xfrm>
              <a:off x="429768" y="1272539"/>
              <a:ext cx="460375" cy="2014855"/>
            </a:xfrm>
            <a:custGeom>
              <a:avLst/>
              <a:gdLst/>
              <a:ahLst/>
              <a:cxnLst/>
              <a:rect l="l" t="t" r="r" b="b"/>
              <a:pathLst>
                <a:path w="460375" h="2014854">
                  <a:moveTo>
                    <a:pt x="460247" y="0"/>
                  </a:moveTo>
                  <a:lnTo>
                    <a:pt x="0" y="0"/>
                  </a:lnTo>
                  <a:lnTo>
                    <a:pt x="0" y="2014727"/>
                  </a:lnTo>
                  <a:lnTo>
                    <a:pt x="460247" y="2014727"/>
                  </a:lnTo>
                  <a:lnTo>
                    <a:pt x="460247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 txBox="1"/>
            <p:nvPr/>
          </p:nvSpPr>
          <p:spPr>
            <a:xfrm>
              <a:off x="511251" y="2166873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47.1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" name="object 3" descr="Segment of a bar chart, representing 1/2 out of 5 in Egypt 2014. Represents 21.6%."/>
            <p:cNvSpPr/>
            <p:nvPr/>
          </p:nvSpPr>
          <p:spPr>
            <a:xfrm>
              <a:off x="1121663" y="4625340"/>
              <a:ext cx="460375" cy="923925"/>
            </a:xfrm>
            <a:custGeom>
              <a:avLst/>
              <a:gdLst/>
              <a:ahLst/>
              <a:cxnLst/>
              <a:rect l="l" t="t" r="r" b="b"/>
              <a:pathLst>
                <a:path w="460375" h="923925">
                  <a:moveTo>
                    <a:pt x="460248" y="0"/>
                  </a:moveTo>
                  <a:lnTo>
                    <a:pt x="0" y="0"/>
                  </a:lnTo>
                  <a:lnTo>
                    <a:pt x="0" y="923544"/>
                  </a:lnTo>
                  <a:lnTo>
                    <a:pt x="460248" y="923544"/>
                  </a:lnTo>
                  <a:lnTo>
                    <a:pt x="460248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 txBox="1"/>
            <p:nvPr/>
          </p:nvSpPr>
          <p:spPr>
            <a:xfrm>
              <a:off x="1203452" y="4975352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21.6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15" name="object 15" descr="Segment of a bar chart, representing 3 out of 5 in Egypt 2014Represents 50.1%."/>
            <p:cNvSpPr/>
            <p:nvPr/>
          </p:nvSpPr>
          <p:spPr>
            <a:xfrm>
              <a:off x="1121663" y="2482595"/>
              <a:ext cx="460375" cy="2143125"/>
            </a:xfrm>
            <a:custGeom>
              <a:avLst/>
              <a:gdLst/>
              <a:ahLst/>
              <a:cxnLst/>
              <a:rect l="l" t="t" r="r" b="b"/>
              <a:pathLst>
                <a:path w="460375" h="2143125">
                  <a:moveTo>
                    <a:pt x="460248" y="0"/>
                  </a:moveTo>
                  <a:lnTo>
                    <a:pt x="0" y="0"/>
                  </a:lnTo>
                  <a:lnTo>
                    <a:pt x="0" y="2142743"/>
                  </a:lnTo>
                  <a:lnTo>
                    <a:pt x="460248" y="2142743"/>
                  </a:lnTo>
                  <a:lnTo>
                    <a:pt x="460248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 txBox="1"/>
            <p:nvPr/>
          </p:nvSpPr>
          <p:spPr>
            <a:xfrm>
              <a:off x="1203452" y="3441572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50.1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27" name="object 27" descr="Segment of a bar chart, representing 4/5 out of 5 in Egypt 2014. Represents 28.3%."/>
            <p:cNvSpPr/>
            <p:nvPr/>
          </p:nvSpPr>
          <p:spPr>
            <a:xfrm>
              <a:off x="1121663" y="1272539"/>
              <a:ext cx="460375" cy="1210310"/>
            </a:xfrm>
            <a:custGeom>
              <a:avLst/>
              <a:gdLst/>
              <a:ahLst/>
              <a:cxnLst/>
              <a:rect l="l" t="t" r="r" b="b"/>
              <a:pathLst>
                <a:path w="460375" h="1210310">
                  <a:moveTo>
                    <a:pt x="460248" y="0"/>
                  </a:moveTo>
                  <a:lnTo>
                    <a:pt x="0" y="0"/>
                  </a:lnTo>
                  <a:lnTo>
                    <a:pt x="0" y="1210056"/>
                  </a:lnTo>
                  <a:lnTo>
                    <a:pt x="460248" y="1210056"/>
                  </a:lnTo>
                  <a:lnTo>
                    <a:pt x="460248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 txBox="1"/>
            <p:nvPr/>
          </p:nvSpPr>
          <p:spPr>
            <a:xfrm>
              <a:off x="1203452" y="1764919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28.3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2" name="Group 91" descr="Iraq 2009">
            <a:extLst>
              <a:ext uri="{FF2B5EF4-FFF2-40B4-BE49-F238E27FC236}">
                <a16:creationId xmlns:a16="http://schemas.microsoft.com/office/drawing/2014/main" id="{A96A0F7E-E9B7-A905-A155-FBC7EB1F9762}"/>
              </a:ext>
            </a:extLst>
          </p:cNvPr>
          <p:cNvGrpSpPr/>
          <p:nvPr/>
        </p:nvGrpSpPr>
        <p:grpSpPr>
          <a:xfrm>
            <a:off x="2430272" y="1233296"/>
            <a:ext cx="612140" cy="4601692"/>
            <a:chOff x="2430272" y="1233296"/>
            <a:chExt cx="612140" cy="4601692"/>
          </a:xfrm>
        </p:grpSpPr>
        <p:sp>
          <p:nvSpPr>
            <p:cNvPr id="76" name="object 76"/>
            <p:cNvSpPr txBox="1"/>
            <p:nvPr/>
          </p:nvSpPr>
          <p:spPr>
            <a:xfrm>
              <a:off x="2430272" y="5626709"/>
              <a:ext cx="61214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Iraq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2009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4" name="object 4" descr="Segment of a bar chart, representing 1/2 out of 5 in Iraq 2009. Represents 31.1%."/>
            <p:cNvSpPr/>
            <p:nvPr/>
          </p:nvSpPr>
          <p:spPr>
            <a:xfrm>
              <a:off x="2505455" y="4114800"/>
              <a:ext cx="462280" cy="1434465"/>
            </a:xfrm>
            <a:custGeom>
              <a:avLst/>
              <a:gdLst/>
              <a:ahLst/>
              <a:cxnLst/>
              <a:rect l="l" t="t" r="r" b="b"/>
              <a:pathLst>
                <a:path w="462280" h="1434464">
                  <a:moveTo>
                    <a:pt x="461771" y="0"/>
                  </a:moveTo>
                  <a:lnTo>
                    <a:pt x="0" y="0"/>
                  </a:lnTo>
                  <a:lnTo>
                    <a:pt x="0" y="1434084"/>
                  </a:lnTo>
                  <a:lnTo>
                    <a:pt x="461771" y="1434084"/>
                  </a:lnTo>
                  <a:lnTo>
                    <a:pt x="461771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 txBox="1"/>
            <p:nvPr/>
          </p:nvSpPr>
          <p:spPr>
            <a:xfrm>
              <a:off x="2587498" y="4719573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31.1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6" name="object 16" descr="Segment of a bar chart, representing 3 out of 5 in Iraq 2009. Represents 58.4%."/>
            <p:cNvSpPr/>
            <p:nvPr/>
          </p:nvSpPr>
          <p:spPr>
            <a:xfrm>
              <a:off x="2505455" y="1420367"/>
              <a:ext cx="462280" cy="2694940"/>
            </a:xfrm>
            <a:custGeom>
              <a:avLst/>
              <a:gdLst/>
              <a:ahLst/>
              <a:cxnLst/>
              <a:rect l="l" t="t" r="r" b="b"/>
              <a:pathLst>
                <a:path w="462280" h="2694940">
                  <a:moveTo>
                    <a:pt x="461771" y="0"/>
                  </a:moveTo>
                  <a:lnTo>
                    <a:pt x="0" y="0"/>
                  </a:lnTo>
                  <a:lnTo>
                    <a:pt x="0" y="2694432"/>
                  </a:lnTo>
                  <a:lnTo>
                    <a:pt x="461771" y="2694432"/>
                  </a:lnTo>
                  <a:lnTo>
                    <a:pt x="461771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 txBox="1"/>
            <p:nvPr/>
          </p:nvSpPr>
          <p:spPr>
            <a:xfrm>
              <a:off x="2587498" y="2654553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58.4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28" name="object 28" descr="Segment of a bar chart, representing 4/5 out of 5 in Iraq 2009. Represents 3.2%."/>
            <p:cNvSpPr/>
            <p:nvPr/>
          </p:nvSpPr>
          <p:spPr>
            <a:xfrm>
              <a:off x="2505455" y="1272539"/>
              <a:ext cx="462280" cy="147955"/>
            </a:xfrm>
            <a:custGeom>
              <a:avLst/>
              <a:gdLst/>
              <a:ahLst/>
              <a:cxnLst/>
              <a:rect l="l" t="t" r="r" b="b"/>
              <a:pathLst>
                <a:path w="462280" h="147955">
                  <a:moveTo>
                    <a:pt x="461771" y="0"/>
                  </a:moveTo>
                  <a:lnTo>
                    <a:pt x="0" y="0"/>
                  </a:lnTo>
                  <a:lnTo>
                    <a:pt x="0" y="147827"/>
                  </a:lnTo>
                  <a:lnTo>
                    <a:pt x="461771" y="147827"/>
                  </a:lnTo>
                  <a:lnTo>
                    <a:pt x="461771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 txBox="1"/>
            <p:nvPr/>
          </p:nvSpPr>
          <p:spPr>
            <a:xfrm>
              <a:off x="2625598" y="1233296"/>
              <a:ext cx="21844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3.2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3" name="Group 92" descr="Iraq 2014">
            <a:extLst>
              <a:ext uri="{FF2B5EF4-FFF2-40B4-BE49-F238E27FC236}">
                <a16:creationId xmlns:a16="http://schemas.microsoft.com/office/drawing/2014/main" id="{FB1D6B1B-3748-E26E-8DE9-CA0EE94DBE14}"/>
              </a:ext>
            </a:extLst>
          </p:cNvPr>
          <p:cNvGrpSpPr/>
          <p:nvPr/>
        </p:nvGrpSpPr>
        <p:grpSpPr>
          <a:xfrm>
            <a:off x="3122422" y="1272539"/>
            <a:ext cx="612140" cy="4562449"/>
            <a:chOff x="3122422" y="1272539"/>
            <a:chExt cx="612140" cy="4562449"/>
          </a:xfrm>
        </p:grpSpPr>
        <p:sp>
          <p:nvSpPr>
            <p:cNvPr id="77" name="object 77"/>
            <p:cNvSpPr txBox="1"/>
            <p:nvPr/>
          </p:nvSpPr>
          <p:spPr>
            <a:xfrm>
              <a:off x="3122422" y="5626709"/>
              <a:ext cx="61214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Iraq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2014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5" name="object 5" descr="Segment of a bar chart, representing 1/2 out of 5 in Iraq 2014. Represents 29.4%."/>
            <p:cNvSpPr/>
            <p:nvPr/>
          </p:nvSpPr>
          <p:spPr>
            <a:xfrm>
              <a:off x="3197351" y="4303776"/>
              <a:ext cx="462280" cy="1245235"/>
            </a:xfrm>
            <a:custGeom>
              <a:avLst/>
              <a:gdLst/>
              <a:ahLst/>
              <a:cxnLst/>
              <a:rect l="l" t="t" r="r" b="b"/>
              <a:pathLst>
                <a:path w="462279" h="1245235">
                  <a:moveTo>
                    <a:pt x="461772" y="0"/>
                  </a:moveTo>
                  <a:lnTo>
                    <a:pt x="0" y="0"/>
                  </a:lnTo>
                  <a:lnTo>
                    <a:pt x="0" y="1245108"/>
                  </a:lnTo>
                  <a:lnTo>
                    <a:pt x="461772" y="1245108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 txBox="1"/>
            <p:nvPr/>
          </p:nvSpPr>
          <p:spPr>
            <a:xfrm>
              <a:off x="3279775" y="4814696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29.4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7" name="object 17" descr="Segment of a bar chart, representing 3 out of 5 in Iraq 2014. Represents 43.9%."/>
            <p:cNvSpPr/>
            <p:nvPr/>
          </p:nvSpPr>
          <p:spPr>
            <a:xfrm>
              <a:off x="3197351" y="2444495"/>
              <a:ext cx="462280" cy="1859280"/>
            </a:xfrm>
            <a:custGeom>
              <a:avLst/>
              <a:gdLst/>
              <a:ahLst/>
              <a:cxnLst/>
              <a:rect l="l" t="t" r="r" b="b"/>
              <a:pathLst>
                <a:path w="462279" h="1859279">
                  <a:moveTo>
                    <a:pt x="461772" y="0"/>
                  </a:moveTo>
                  <a:lnTo>
                    <a:pt x="0" y="0"/>
                  </a:lnTo>
                  <a:lnTo>
                    <a:pt x="0" y="1859279"/>
                  </a:lnTo>
                  <a:lnTo>
                    <a:pt x="461772" y="1859279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 txBox="1"/>
            <p:nvPr/>
          </p:nvSpPr>
          <p:spPr>
            <a:xfrm>
              <a:off x="3279775" y="3262376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43.9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29" name="object 29" descr="Segment of a bar chart, representing 4/5 out of 5 in Iraq 2014. Represents 27.7%."/>
            <p:cNvSpPr/>
            <p:nvPr/>
          </p:nvSpPr>
          <p:spPr>
            <a:xfrm>
              <a:off x="3197351" y="1272539"/>
              <a:ext cx="462280" cy="1172210"/>
            </a:xfrm>
            <a:custGeom>
              <a:avLst/>
              <a:gdLst/>
              <a:ahLst/>
              <a:cxnLst/>
              <a:rect l="l" t="t" r="r" b="b"/>
              <a:pathLst>
                <a:path w="462279" h="1172210">
                  <a:moveTo>
                    <a:pt x="461772" y="0"/>
                  </a:moveTo>
                  <a:lnTo>
                    <a:pt x="0" y="0"/>
                  </a:lnTo>
                  <a:lnTo>
                    <a:pt x="0" y="1171956"/>
                  </a:lnTo>
                  <a:lnTo>
                    <a:pt x="461772" y="1171956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 txBox="1"/>
            <p:nvPr/>
          </p:nvSpPr>
          <p:spPr>
            <a:xfrm>
              <a:off x="3279775" y="1745996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27.7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4" name="Group 93" descr="Jordan 2009">
            <a:extLst>
              <a:ext uri="{FF2B5EF4-FFF2-40B4-BE49-F238E27FC236}">
                <a16:creationId xmlns:a16="http://schemas.microsoft.com/office/drawing/2014/main" id="{44AD9351-1E02-659C-496B-5C994158E09C}"/>
              </a:ext>
            </a:extLst>
          </p:cNvPr>
          <p:cNvGrpSpPr/>
          <p:nvPr/>
        </p:nvGrpSpPr>
        <p:grpSpPr>
          <a:xfrm>
            <a:off x="4575428" y="1272539"/>
            <a:ext cx="467996" cy="4748505"/>
            <a:chOff x="4575428" y="1272539"/>
            <a:chExt cx="467996" cy="4748505"/>
          </a:xfrm>
        </p:grpSpPr>
        <p:sp>
          <p:nvSpPr>
            <p:cNvPr id="78" name="object 78"/>
            <p:cNvSpPr txBox="1"/>
            <p:nvPr/>
          </p:nvSpPr>
          <p:spPr>
            <a:xfrm>
              <a:off x="4575428" y="5626709"/>
              <a:ext cx="439420" cy="394335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65405" marR="5080" indent="-53340">
                <a:lnSpc>
                  <a:spcPct val="101499"/>
                </a:lnSpc>
                <a:spcBef>
                  <a:spcPts val="75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Jordan 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2009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6" name="object 6" descr="Segment of a bar chart, representing 1/2 out of 5 in Jordan 2009. Represents 6.6%."/>
            <p:cNvSpPr/>
            <p:nvPr/>
          </p:nvSpPr>
          <p:spPr>
            <a:xfrm>
              <a:off x="4581144" y="5266944"/>
              <a:ext cx="462280" cy="281940"/>
            </a:xfrm>
            <a:custGeom>
              <a:avLst/>
              <a:gdLst/>
              <a:ahLst/>
              <a:cxnLst/>
              <a:rect l="l" t="t" r="r" b="b"/>
              <a:pathLst>
                <a:path w="462279" h="281939">
                  <a:moveTo>
                    <a:pt x="461771" y="0"/>
                  </a:moveTo>
                  <a:lnTo>
                    <a:pt x="0" y="0"/>
                  </a:lnTo>
                  <a:lnTo>
                    <a:pt x="0" y="281939"/>
                  </a:lnTo>
                  <a:lnTo>
                    <a:pt x="461771" y="281939"/>
                  </a:lnTo>
                  <a:lnTo>
                    <a:pt x="461771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 txBox="1"/>
            <p:nvPr/>
          </p:nvSpPr>
          <p:spPr>
            <a:xfrm>
              <a:off x="4701921" y="5295722"/>
              <a:ext cx="21907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6.6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8" name="object 18" descr="Segment of a bar chart, representing 3 out of 5 in Jordan 2009. Represents 30.6%."/>
            <p:cNvSpPr/>
            <p:nvPr/>
          </p:nvSpPr>
          <p:spPr>
            <a:xfrm>
              <a:off x="4581144" y="3957828"/>
              <a:ext cx="462280" cy="1309370"/>
            </a:xfrm>
            <a:custGeom>
              <a:avLst/>
              <a:gdLst/>
              <a:ahLst/>
              <a:cxnLst/>
              <a:rect l="l" t="t" r="r" b="b"/>
              <a:pathLst>
                <a:path w="462279" h="1309370">
                  <a:moveTo>
                    <a:pt x="461771" y="0"/>
                  </a:moveTo>
                  <a:lnTo>
                    <a:pt x="0" y="0"/>
                  </a:lnTo>
                  <a:lnTo>
                    <a:pt x="0" y="1309116"/>
                  </a:lnTo>
                  <a:lnTo>
                    <a:pt x="461771" y="1309116"/>
                  </a:lnTo>
                  <a:lnTo>
                    <a:pt x="461771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 txBox="1"/>
            <p:nvPr/>
          </p:nvSpPr>
          <p:spPr>
            <a:xfrm>
              <a:off x="4663821" y="4500498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30.6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0" name="object 30" descr="Segment of a bar chart, representing 4/5 out of 5 in Jordan 2009. Represents 62.8%."/>
            <p:cNvSpPr/>
            <p:nvPr/>
          </p:nvSpPr>
          <p:spPr>
            <a:xfrm>
              <a:off x="4581144" y="1272539"/>
              <a:ext cx="462280" cy="2685415"/>
            </a:xfrm>
            <a:custGeom>
              <a:avLst/>
              <a:gdLst/>
              <a:ahLst/>
              <a:cxnLst/>
              <a:rect l="l" t="t" r="r" b="b"/>
              <a:pathLst>
                <a:path w="462279" h="2685415">
                  <a:moveTo>
                    <a:pt x="461771" y="0"/>
                  </a:moveTo>
                  <a:lnTo>
                    <a:pt x="0" y="0"/>
                  </a:lnTo>
                  <a:lnTo>
                    <a:pt x="0" y="2685288"/>
                  </a:lnTo>
                  <a:lnTo>
                    <a:pt x="461771" y="2685288"/>
                  </a:lnTo>
                  <a:lnTo>
                    <a:pt x="461771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 txBox="1"/>
            <p:nvPr/>
          </p:nvSpPr>
          <p:spPr>
            <a:xfrm>
              <a:off x="4663821" y="2502789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62.8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5" name="Group 94" descr="Jordan 2014">
            <a:extLst>
              <a:ext uri="{FF2B5EF4-FFF2-40B4-BE49-F238E27FC236}">
                <a16:creationId xmlns:a16="http://schemas.microsoft.com/office/drawing/2014/main" id="{D682D86A-C76E-4C52-3676-81BDC458D0C3}"/>
              </a:ext>
            </a:extLst>
          </p:cNvPr>
          <p:cNvGrpSpPr/>
          <p:nvPr/>
        </p:nvGrpSpPr>
        <p:grpSpPr>
          <a:xfrm>
            <a:off x="5273040" y="1272539"/>
            <a:ext cx="462280" cy="4748505"/>
            <a:chOff x="5273040" y="1272539"/>
            <a:chExt cx="462280" cy="4748505"/>
          </a:xfrm>
        </p:grpSpPr>
        <p:sp>
          <p:nvSpPr>
            <p:cNvPr id="79" name="object 79"/>
            <p:cNvSpPr txBox="1"/>
            <p:nvPr/>
          </p:nvSpPr>
          <p:spPr>
            <a:xfrm>
              <a:off x="5284723" y="5626709"/>
              <a:ext cx="439420" cy="394335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65405" marR="5080" indent="-53340">
                <a:lnSpc>
                  <a:spcPct val="101499"/>
                </a:lnSpc>
                <a:spcBef>
                  <a:spcPts val="75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Jordan 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2014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7" name="object 7" descr="Segment of a bar chart, representing 1/2 out of 5 in Jordan 2014. Represents 22.9%."/>
            <p:cNvSpPr/>
            <p:nvPr/>
          </p:nvSpPr>
          <p:spPr>
            <a:xfrm>
              <a:off x="5273040" y="4568952"/>
              <a:ext cx="462280" cy="980440"/>
            </a:xfrm>
            <a:custGeom>
              <a:avLst/>
              <a:gdLst/>
              <a:ahLst/>
              <a:cxnLst/>
              <a:rect l="l" t="t" r="r" b="b"/>
              <a:pathLst>
                <a:path w="462279" h="980439">
                  <a:moveTo>
                    <a:pt x="461772" y="0"/>
                  </a:moveTo>
                  <a:lnTo>
                    <a:pt x="0" y="0"/>
                  </a:lnTo>
                  <a:lnTo>
                    <a:pt x="0" y="979932"/>
                  </a:lnTo>
                  <a:lnTo>
                    <a:pt x="461772" y="979932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 txBox="1"/>
            <p:nvPr/>
          </p:nvSpPr>
          <p:spPr>
            <a:xfrm>
              <a:off x="5355716" y="4947666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22.9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9" name="object 19" descr="Segment of a bar chart, representing 3 out of 5 in Jordan 2009. Represents 49.1%."/>
            <p:cNvSpPr/>
            <p:nvPr/>
          </p:nvSpPr>
          <p:spPr>
            <a:xfrm>
              <a:off x="5273040" y="2470404"/>
              <a:ext cx="462280" cy="2098675"/>
            </a:xfrm>
            <a:custGeom>
              <a:avLst/>
              <a:gdLst/>
              <a:ahLst/>
              <a:cxnLst/>
              <a:rect l="l" t="t" r="r" b="b"/>
              <a:pathLst>
                <a:path w="462279" h="2098675">
                  <a:moveTo>
                    <a:pt x="461772" y="0"/>
                  </a:moveTo>
                  <a:lnTo>
                    <a:pt x="0" y="0"/>
                  </a:lnTo>
                  <a:lnTo>
                    <a:pt x="0" y="2098548"/>
                  </a:lnTo>
                  <a:lnTo>
                    <a:pt x="461772" y="2098548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 txBox="1"/>
            <p:nvPr/>
          </p:nvSpPr>
          <p:spPr>
            <a:xfrm>
              <a:off x="5355716" y="3407409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49.1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1" name="object 31" descr="Segment of a bar chart, representing 4/5 out of 5 in Jordan 2014. Represents 28%."/>
            <p:cNvSpPr/>
            <p:nvPr/>
          </p:nvSpPr>
          <p:spPr>
            <a:xfrm>
              <a:off x="5273040" y="1272539"/>
              <a:ext cx="462280" cy="1198245"/>
            </a:xfrm>
            <a:custGeom>
              <a:avLst/>
              <a:gdLst/>
              <a:ahLst/>
              <a:cxnLst/>
              <a:rect l="l" t="t" r="r" b="b"/>
              <a:pathLst>
                <a:path w="462279" h="1198245">
                  <a:moveTo>
                    <a:pt x="461772" y="0"/>
                  </a:moveTo>
                  <a:lnTo>
                    <a:pt x="0" y="0"/>
                  </a:lnTo>
                  <a:lnTo>
                    <a:pt x="0" y="1197864"/>
                  </a:lnTo>
                  <a:lnTo>
                    <a:pt x="461772" y="1197864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 txBox="1"/>
            <p:nvPr/>
          </p:nvSpPr>
          <p:spPr>
            <a:xfrm>
              <a:off x="5414009" y="1758441"/>
              <a:ext cx="18097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28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6" name="Group 95" descr="Libya">
            <a:extLst>
              <a:ext uri="{FF2B5EF4-FFF2-40B4-BE49-F238E27FC236}">
                <a16:creationId xmlns:a16="http://schemas.microsoft.com/office/drawing/2014/main" id="{4F96A707-0189-13BC-3E18-EFE733B4F162}"/>
              </a:ext>
            </a:extLst>
          </p:cNvPr>
          <p:cNvGrpSpPr/>
          <p:nvPr/>
        </p:nvGrpSpPr>
        <p:grpSpPr>
          <a:xfrm>
            <a:off x="6544818" y="1272539"/>
            <a:ext cx="1379855" cy="4562449"/>
            <a:chOff x="6544818" y="1272539"/>
            <a:chExt cx="1379855" cy="4562449"/>
          </a:xfrm>
        </p:grpSpPr>
        <p:sp>
          <p:nvSpPr>
            <p:cNvPr id="80" name="object 80"/>
            <p:cNvSpPr txBox="1"/>
            <p:nvPr/>
          </p:nvSpPr>
          <p:spPr>
            <a:xfrm>
              <a:off x="6544818" y="5626709"/>
              <a:ext cx="13798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Libya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2009</a:t>
              </a:r>
              <a:r>
                <a:rPr sz="1200" spc="-6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Libya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2014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8" name="object 8" descr="Segment of a bar chart, representing 1/2 out of 5 in Libya 2009. Represents 11.8%."/>
            <p:cNvSpPr/>
            <p:nvPr/>
          </p:nvSpPr>
          <p:spPr>
            <a:xfrm>
              <a:off x="6656831" y="5044440"/>
              <a:ext cx="462280" cy="504825"/>
            </a:xfrm>
            <a:custGeom>
              <a:avLst/>
              <a:gdLst/>
              <a:ahLst/>
              <a:cxnLst/>
              <a:rect l="l" t="t" r="r" b="b"/>
              <a:pathLst>
                <a:path w="462279" h="504825">
                  <a:moveTo>
                    <a:pt x="461772" y="0"/>
                  </a:moveTo>
                  <a:lnTo>
                    <a:pt x="0" y="0"/>
                  </a:lnTo>
                  <a:lnTo>
                    <a:pt x="0" y="504444"/>
                  </a:lnTo>
                  <a:lnTo>
                    <a:pt x="461772" y="504444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 txBox="1"/>
            <p:nvPr/>
          </p:nvSpPr>
          <p:spPr>
            <a:xfrm>
              <a:off x="6740143" y="5185028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11.8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0" name="object 20" descr="Segment of a bar chart, representing 3 out of 5 in Libya 2009. Represents 28.5%."/>
            <p:cNvSpPr/>
            <p:nvPr/>
          </p:nvSpPr>
          <p:spPr>
            <a:xfrm>
              <a:off x="6656831" y="3825240"/>
              <a:ext cx="462280" cy="1219200"/>
            </a:xfrm>
            <a:custGeom>
              <a:avLst/>
              <a:gdLst/>
              <a:ahLst/>
              <a:cxnLst/>
              <a:rect l="l" t="t" r="r" b="b"/>
              <a:pathLst>
                <a:path w="462279" h="1219200">
                  <a:moveTo>
                    <a:pt x="461772" y="0"/>
                  </a:moveTo>
                  <a:lnTo>
                    <a:pt x="0" y="0"/>
                  </a:lnTo>
                  <a:lnTo>
                    <a:pt x="0" y="1219200"/>
                  </a:lnTo>
                  <a:lnTo>
                    <a:pt x="461772" y="1219200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 txBox="1"/>
            <p:nvPr/>
          </p:nvSpPr>
          <p:spPr>
            <a:xfrm>
              <a:off x="6740143" y="4322521"/>
              <a:ext cx="29654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28.5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2" name="object 32" descr="Segment of a bar chart, representing 4/5 out of 5 in Libya 2014. Represents 59.7%."/>
            <p:cNvSpPr/>
            <p:nvPr/>
          </p:nvSpPr>
          <p:spPr>
            <a:xfrm>
              <a:off x="6656831" y="1272539"/>
              <a:ext cx="462280" cy="2552700"/>
            </a:xfrm>
            <a:custGeom>
              <a:avLst/>
              <a:gdLst/>
              <a:ahLst/>
              <a:cxnLst/>
              <a:rect l="l" t="t" r="r" b="b"/>
              <a:pathLst>
                <a:path w="462279" h="2552700">
                  <a:moveTo>
                    <a:pt x="461772" y="0"/>
                  </a:moveTo>
                  <a:lnTo>
                    <a:pt x="0" y="0"/>
                  </a:lnTo>
                  <a:lnTo>
                    <a:pt x="0" y="2552700"/>
                  </a:lnTo>
                  <a:lnTo>
                    <a:pt x="461772" y="2552700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 txBox="1"/>
            <p:nvPr/>
          </p:nvSpPr>
          <p:spPr>
            <a:xfrm>
              <a:off x="6740143" y="2436367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59.7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9" name="object 9" descr="Segment of a bar chart, representing 1/2 out of 5 in Libya 2014. Represents 26.5%."/>
            <p:cNvSpPr/>
            <p:nvPr/>
          </p:nvSpPr>
          <p:spPr>
            <a:xfrm>
              <a:off x="7348728" y="4290059"/>
              <a:ext cx="462280" cy="1259205"/>
            </a:xfrm>
            <a:custGeom>
              <a:avLst/>
              <a:gdLst/>
              <a:ahLst/>
              <a:cxnLst/>
              <a:rect l="l" t="t" r="r" b="b"/>
              <a:pathLst>
                <a:path w="462279" h="1259204">
                  <a:moveTo>
                    <a:pt x="461772" y="0"/>
                  </a:moveTo>
                  <a:lnTo>
                    <a:pt x="0" y="0"/>
                  </a:lnTo>
                  <a:lnTo>
                    <a:pt x="0" y="1258823"/>
                  </a:lnTo>
                  <a:lnTo>
                    <a:pt x="461772" y="1258823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 txBox="1"/>
            <p:nvPr/>
          </p:nvSpPr>
          <p:spPr>
            <a:xfrm>
              <a:off x="7432040" y="4807457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26.5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1" name="object 21" descr="Segment of a bar chart, representing 3 out of 5 in Libya 2014. Represents 35.6%."/>
            <p:cNvSpPr/>
            <p:nvPr/>
          </p:nvSpPr>
          <p:spPr>
            <a:xfrm>
              <a:off x="7348728" y="2598420"/>
              <a:ext cx="462280" cy="1691639"/>
            </a:xfrm>
            <a:custGeom>
              <a:avLst/>
              <a:gdLst/>
              <a:ahLst/>
              <a:cxnLst/>
              <a:rect l="l" t="t" r="r" b="b"/>
              <a:pathLst>
                <a:path w="462279" h="1691639">
                  <a:moveTo>
                    <a:pt x="461772" y="0"/>
                  </a:moveTo>
                  <a:lnTo>
                    <a:pt x="0" y="0"/>
                  </a:lnTo>
                  <a:lnTo>
                    <a:pt x="0" y="1691639"/>
                  </a:lnTo>
                  <a:lnTo>
                    <a:pt x="461772" y="1691639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 txBox="1"/>
            <p:nvPr/>
          </p:nvSpPr>
          <p:spPr>
            <a:xfrm>
              <a:off x="7432040" y="3331590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35.6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3" name="object 33" descr="Segment of a bar chart, representing 4/5 out of 5 in Libya 2014. Represents 27.9%."/>
            <p:cNvSpPr/>
            <p:nvPr/>
          </p:nvSpPr>
          <p:spPr>
            <a:xfrm>
              <a:off x="7348728" y="1272539"/>
              <a:ext cx="462280" cy="1325880"/>
            </a:xfrm>
            <a:custGeom>
              <a:avLst/>
              <a:gdLst/>
              <a:ahLst/>
              <a:cxnLst/>
              <a:rect l="l" t="t" r="r" b="b"/>
              <a:pathLst>
                <a:path w="462279" h="1325880">
                  <a:moveTo>
                    <a:pt x="461772" y="0"/>
                  </a:moveTo>
                  <a:lnTo>
                    <a:pt x="0" y="0"/>
                  </a:lnTo>
                  <a:lnTo>
                    <a:pt x="0" y="1325880"/>
                  </a:lnTo>
                  <a:lnTo>
                    <a:pt x="461772" y="1325880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 txBox="1"/>
            <p:nvPr/>
          </p:nvSpPr>
          <p:spPr>
            <a:xfrm>
              <a:off x="7432040" y="1822450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27.9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7" name="Group 96" descr="Morocco 2009">
            <a:extLst>
              <a:ext uri="{FF2B5EF4-FFF2-40B4-BE49-F238E27FC236}">
                <a16:creationId xmlns:a16="http://schemas.microsoft.com/office/drawing/2014/main" id="{02E4F99D-3F34-AFDF-5F84-41D5FF163582}"/>
              </a:ext>
            </a:extLst>
          </p:cNvPr>
          <p:cNvGrpSpPr/>
          <p:nvPr/>
        </p:nvGrpSpPr>
        <p:grpSpPr>
          <a:xfrm>
            <a:off x="8659114" y="1272539"/>
            <a:ext cx="577850" cy="4562449"/>
            <a:chOff x="8659114" y="1272539"/>
            <a:chExt cx="577850" cy="4562449"/>
          </a:xfrm>
        </p:grpSpPr>
        <p:sp>
          <p:nvSpPr>
            <p:cNvPr id="81" name="object 81"/>
            <p:cNvSpPr txBox="1"/>
            <p:nvPr/>
          </p:nvSpPr>
          <p:spPr>
            <a:xfrm>
              <a:off x="8659114" y="5626709"/>
              <a:ext cx="5778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Morocco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0" name="object 10" descr="Segment of a bar chart, representing 1/2 out of 5 in Morocco 2009. Represents 29.7%."/>
            <p:cNvSpPr/>
            <p:nvPr/>
          </p:nvSpPr>
          <p:spPr>
            <a:xfrm>
              <a:off x="8732519" y="4279391"/>
              <a:ext cx="462280" cy="1270000"/>
            </a:xfrm>
            <a:custGeom>
              <a:avLst/>
              <a:gdLst/>
              <a:ahLst/>
              <a:cxnLst/>
              <a:rect l="l" t="t" r="r" b="b"/>
              <a:pathLst>
                <a:path w="462279" h="1270000">
                  <a:moveTo>
                    <a:pt x="461772" y="0"/>
                  </a:moveTo>
                  <a:lnTo>
                    <a:pt x="0" y="0"/>
                  </a:lnTo>
                  <a:lnTo>
                    <a:pt x="0" y="1269491"/>
                  </a:lnTo>
                  <a:lnTo>
                    <a:pt x="461772" y="1269491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7" name="object 47"/>
            <p:cNvSpPr txBox="1"/>
            <p:nvPr/>
          </p:nvSpPr>
          <p:spPr>
            <a:xfrm>
              <a:off x="8816085" y="4801870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29.7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2" name="object 22" descr="Segment of a bar chart, representing 3 out of 5 in Morocco 2009. Represents 45.6%."/>
            <p:cNvSpPr/>
            <p:nvPr/>
          </p:nvSpPr>
          <p:spPr>
            <a:xfrm>
              <a:off x="8732519" y="2328672"/>
              <a:ext cx="462280" cy="1950720"/>
            </a:xfrm>
            <a:custGeom>
              <a:avLst/>
              <a:gdLst/>
              <a:ahLst/>
              <a:cxnLst/>
              <a:rect l="l" t="t" r="r" b="b"/>
              <a:pathLst>
                <a:path w="462279" h="1950720">
                  <a:moveTo>
                    <a:pt x="461772" y="0"/>
                  </a:moveTo>
                  <a:lnTo>
                    <a:pt x="0" y="0"/>
                  </a:lnTo>
                  <a:lnTo>
                    <a:pt x="0" y="1950720"/>
                  </a:lnTo>
                  <a:lnTo>
                    <a:pt x="461772" y="1950720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 txBox="1"/>
            <p:nvPr/>
          </p:nvSpPr>
          <p:spPr>
            <a:xfrm>
              <a:off x="8816085" y="3191383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45.6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4" name="object 34" descr="Segment of a bar chart, representing 4/5 out of 5 in Morocco 2009. Represents 24.7%."/>
            <p:cNvSpPr/>
            <p:nvPr/>
          </p:nvSpPr>
          <p:spPr>
            <a:xfrm>
              <a:off x="8732519" y="1272539"/>
              <a:ext cx="462280" cy="1056640"/>
            </a:xfrm>
            <a:custGeom>
              <a:avLst/>
              <a:gdLst/>
              <a:ahLst/>
              <a:cxnLst/>
              <a:rect l="l" t="t" r="r" b="b"/>
              <a:pathLst>
                <a:path w="462279" h="1056639">
                  <a:moveTo>
                    <a:pt x="461772" y="0"/>
                  </a:moveTo>
                  <a:lnTo>
                    <a:pt x="0" y="0"/>
                  </a:lnTo>
                  <a:lnTo>
                    <a:pt x="0" y="1056132"/>
                  </a:lnTo>
                  <a:lnTo>
                    <a:pt x="461772" y="1056132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 txBox="1"/>
            <p:nvPr/>
          </p:nvSpPr>
          <p:spPr>
            <a:xfrm>
              <a:off x="8816085" y="1687829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24.7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8" name="Group 97" descr="Morocco 2014">
            <a:extLst>
              <a:ext uri="{FF2B5EF4-FFF2-40B4-BE49-F238E27FC236}">
                <a16:creationId xmlns:a16="http://schemas.microsoft.com/office/drawing/2014/main" id="{2F82C017-33A1-0D14-2A4E-16845A17AD67}"/>
              </a:ext>
            </a:extLst>
          </p:cNvPr>
          <p:cNvGrpSpPr/>
          <p:nvPr/>
        </p:nvGrpSpPr>
        <p:grpSpPr>
          <a:xfrm>
            <a:off x="9351009" y="1272539"/>
            <a:ext cx="577850" cy="4562449"/>
            <a:chOff x="9351009" y="1272539"/>
            <a:chExt cx="577850" cy="4562449"/>
          </a:xfrm>
        </p:grpSpPr>
        <p:sp>
          <p:nvSpPr>
            <p:cNvPr id="82" name="object 82"/>
            <p:cNvSpPr txBox="1"/>
            <p:nvPr/>
          </p:nvSpPr>
          <p:spPr>
            <a:xfrm>
              <a:off x="9351009" y="5626709"/>
              <a:ext cx="5778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Morocco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1" name="object 11" descr="Segment of a bar chart, representing 1/2 out of 5 in Morocco 2014. Represents 22%."/>
            <p:cNvSpPr/>
            <p:nvPr/>
          </p:nvSpPr>
          <p:spPr>
            <a:xfrm>
              <a:off x="9424416" y="4607052"/>
              <a:ext cx="462280" cy="942340"/>
            </a:xfrm>
            <a:custGeom>
              <a:avLst/>
              <a:gdLst/>
              <a:ahLst/>
              <a:cxnLst/>
              <a:rect l="l" t="t" r="r" b="b"/>
              <a:pathLst>
                <a:path w="462279" h="942339">
                  <a:moveTo>
                    <a:pt x="461772" y="0"/>
                  </a:moveTo>
                  <a:lnTo>
                    <a:pt x="0" y="0"/>
                  </a:lnTo>
                  <a:lnTo>
                    <a:pt x="0" y="941832"/>
                  </a:lnTo>
                  <a:lnTo>
                    <a:pt x="461772" y="941832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 txBox="1"/>
            <p:nvPr/>
          </p:nvSpPr>
          <p:spPr>
            <a:xfrm>
              <a:off x="9566275" y="4966207"/>
              <a:ext cx="18097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22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3" name="object 23" descr="Segment of a bar chart, representing 3 out of 5 in Morocco 2014. Represents 44.5%."/>
            <p:cNvSpPr/>
            <p:nvPr/>
          </p:nvSpPr>
          <p:spPr>
            <a:xfrm>
              <a:off x="9424416" y="2702051"/>
              <a:ext cx="462280" cy="1905000"/>
            </a:xfrm>
            <a:custGeom>
              <a:avLst/>
              <a:gdLst/>
              <a:ahLst/>
              <a:cxnLst/>
              <a:rect l="l" t="t" r="r" b="b"/>
              <a:pathLst>
                <a:path w="462279" h="1905000">
                  <a:moveTo>
                    <a:pt x="461772" y="0"/>
                  </a:moveTo>
                  <a:lnTo>
                    <a:pt x="0" y="0"/>
                  </a:lnTo>
                  <a:lnTo>
                    <a:pt x="0" y="1905000"/>
                  </a:lnTo>
                  <a:lnTo>
                    <a:pt x="461772" y="1905000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 txBox="1"/>
            <p:nvPr/>
          </p:nvSpPr>
          <p:spPr>
            <a:xfrm>
              <a:off x="9508363" y="3542538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44.5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5" name="object 35" descr="Segment of a bar chart, representing 4/5 out of 5 in Morocco 2014. Represents 33.4%."/>
            <p:cNvSpPr/>
            <p:nvPr/>
          </p:nvSpPr>
          <p:spPr>
            <a:xfrm>
              <a:off x="9424416" y="1272539"/>
              <a:ext cx="462280" cy="1430020"/>
            </a:xfrm>
            <a:custGeom>
              <a:avLst/>
              <a:gdLst/>
              <a:ahLst/>
              <a:cxnLst/>
              <a:rect l="l" t="t" r="r" b="b"/>
              <a:pathLst>
                <a:path w="462279" h="1430020">
                  <a:moveTo>
                    <a:pt x="461772" y="0"/>
                  </a:moveTo>
                  <a:lnTo>
                    <a:pt x="0" y="0"/>
                  </a:lnTo>
                  <a:lnTo>
                    <a:pt x="0" y="1429512"/>
                  </a:lnTo>
                  <a:lnTo>
                    <a:pt x="461772" y="1429512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 txBox="1"/>
            <p:nvPr/>
          </p:nvSpPr>
          <p:spPr>
            <a:xfrm>
              <a:off x="9508363" y="1874646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33.4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9" name="Group 98" descr="Tunisia 2009">
            <a:extLst>
              <a:ext uri="{FF2B5EF4-FFF2-40B4-BE49-F238E27FC236}">
                <a16:creationId xmlns:a16="http://schemas.microsoft.com/office/drawing/2014/main" id="{8ACB04F2-DF97-1FD4-0DE0-0050F0B8F1B3}"/>
              </a:ext>
            </a:extLst>
          </p:cNvPr>
          <p:cNvGrpSpPr/>
          <p:nvPr/>
        </p:nvGrpSpPr>
        <p:grpSpPr>
          <a:xfrm>
            <a:off x="10793348" y="1272539"/>
            <a:ext cx="476758" cy="4562449"/>
            <a:chOff x="10793348" y="1272539"/>
            <a:chExt cx="476758" cy="4562449"/>
          </a:xfrm>
        </p:grpSpPr>
        <p:sp>
          <p:nvSpPr>
            <p:cNvPr id="83" name="object 83"/>
            <p:cNvSpPr txBox="1"/>
            <p:nvPr/>
          </p:nvSpPr>
          <p:spPr>
            <a:xfrm>
              <a:off x="10793348" y="5626709"/>
              <a:ext cx="4616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Tunisia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2" name="object 12" descr="Segment of a bar chart, representing 1/2 out of 5 in Tunisia 2009. Represents 14.9%."/>
            <p:cNvSpPr/>
            <p:nvPr/>
          </p:nvSpPr>
          <p:spPr>
            <a:xfrm>
              <a:off x="10809731" y="4911852"/>
              <a:ext cx="460375" cy="637540"/>
            </a:xfrm>
            <a:custGeom>
              <a:avLst/>
              <a:gdLst/>
              <a:ahLst/>
              <a:cxnLst/>
              <a:rect l="l" t="t" r="r" b="b"/>
              <a:pathLst>
                <a:path w="460375" h="637539">
                  <a:moveTo>
                    <a:pt x="460248" y="0"/>
                  </a:moveTo>
                  <a:lnTo>
                    <a:pt x="0" y="0"/>
                  </a:lnTo>
                  <a:lnTo>
                    <a:pt x="0" y="637032"/>
                  </a:lnTo>
                  <a:lnTo>
                    <a:pt x="460248" y="637032"/>
                  </a:lnTo>
                  <a:lnTo>
                    <a:pt x="460248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 txBox="1"/>
            <p:nvPr/>
          </p:nvSpPr>
          <p:spPr>
            <a:xfrm>
              <a:off x="10892408" y="5118861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14.9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4" name="object 24" descr="Segment of a bar chart, representing 3 out of 5 in Tunisia 2009. Represents 38.5%."/>
            <p:cNvSpPr/>
            <p:nvPr/>
          </p:nvSpPr>
          <p:spPr>
            <a:xfrm>
              <a:off x="10809731" y="3267455"/>
              <a:ext cx="460375" cy="1644650"/>
            </a:xfrm>
            <a:custGeom>
              <a:avLst/>
              <a:gdLst/>
              <a:ahLst/>
              <a:cxnLst/>
              <a:rect l="l" t="t" r="r" b="b"/>
              <a:pathLst>
                <a:path w="460375" h="1644650">
                  <a:moveTo>
                    <a:pt x="460248" y="0"/>
                  </a:moveTo>
                  <a:lnTo>
                    <a:pt x="0" y="0"/>
                  </a:lnTo>
                  <a:lnTo>
                    <a:pt x="0" y="1644396"/>
                  </a:lnTo>
                  <a:lnTo>
                    <a:pt x="460248" y="1644396"/>
                  </a:lnTo>
                  <a:lnTo>
                    <a:pt x="460248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 txBox="1"/>
            <p:nvPr/>
          </p:nvSpPr>
          <p:spPr>
            <a:xfrm>
              <a:off x="10892408" y="3977462"/>
              <a:ext cx="29654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38.5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36" name="object 36" descr="Segment of a bar chart, representing 4/5 out of 5 in Tunisia 2014. Represents 46.7%."/>
            <p:cNvSpPr/>
            <p:nvPr/>
          </p:nvSpPr>
          <p:spPr>
            <a:xfrm>
              <a:off x="10809731" y="1272539"/>
              <a:ext cx="460375" cy="1995170"/>
            </a:xfrm>
            <a:custGeom>
              <a:avLst/>
              <a:gdLst/>
              <a:ahLst/>
              <a:cxnLst/>
              <a:rect l="l" t="t" r="r" b="b"/>
              <a:pathLst>
                <a:path w="460375" h="1995170">
                  <a:moveTo>
                    <a:pt x="460248" y="0"/>
                  </a:moveTo>
                  <a:lnTo>
                    <a:pt x="0" y="0"/>
                  </a:lnTo>
                  <a:lnTo>
                    <a:pt x="0" y="1994915"/>
                  </a:lnTo>
                  <a:lnTo>
                    <a:pt x="460248" y="1994915"/>
                  </a:lnTo>
                  <a:lnTo>
                    <a:pt x="460248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 txBox="1"/>
            <p:nvPr/>
          </p:nvSpPr>
          <p:spPr>
            <a:xfrm>
              <a:off x="10892408" y="2157476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46.7</a:t>
              </a:r>
              <a:endParaRPr sz="1200">
                <a:latin typeface="Calibri"/>
                <a:cs typeface="Calibri"/>
              </a:endParaRPr>
            </a:p>
          </p:txBody>
        </p:sp>
      </p:grpSp>
      <p:grpSp>
        <p:nvGrpSpPr>
          <p:cNvPr id="100" name="Group 99" descr="Tunisia 2014">
            <a:extLst>
              <a:ext uri="{FF2B5EF4-FFF2-40B4-BE49-F238E27FC236}">
                <a16:creationId xmlns:a16="http://schemas.microsoft.com/office/drawing/2014/main" id="{0014A853-438C-B925-D99B-91454DFB6A62}"/>
              </a:ext>
            </a:extLst>
          </p:cNvPr>
          <p:cNvGrpSpPr/>
          <p:nvPr/>
        </p:nvGrpSpPr>
        <p:grpSpPr>
          <a:xfrm>
            <a:off x="11485626" y="1272539"/>
            <a:ext cx="476377" cy="4562449"/>
            <a:chOff x="11485626" y="1272539"/>
            <a:chExt cx="476377" cy="4562449"/>
          </a:xfrm>
        </p:grpSpPr>
        <p:sp>
          <p:nvSpPr>
            <p:cNvPr id="84" name="object 84"/>
            <p:cNvSpPr txBox="1"/>
            <p:nvPr/>
          </p:nvSpPr>
          <p:spPr>
            <a:xfrm>
              <a:off x="11485626" y="5626709"/>
              <a:ext cx="4616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Tunisia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3" name="object 13" descr="Segment of a bar chart, representing 1/2 out of 5 in Tunisia 2014. Represents 35%."/>
            <p:cNvSpPr/>
            <p:nvPr/>
          </p:nvSpPr>
          <p:spPr>
            <a:xfrm>
              <a:off x="11501628" y="4052315"/>
              <a:ext cx="460375" cy="1496695"/>
            </a:xfrm>
            <a:custGeom>
              <a:avLst/>
              <a:gdLst/>
              <a:ahLst/>
              <a:cxnLst/>
              <a:rect l="l" t="t" r="r" b="b"/>
              <a:pathLst>
                <a:path w="460375" h="1496695">
                  <a:moveTo>
                    <a:pt x="460248" y="0"/>
                  </a:moveTo>
                  <a:lnTo>
                    <a:pt x="0" y="0"/>
                  </a:lnTo>
                  <a:lnTo>
                    <a:pt x="0" y="1496567"/>
                  </a:lnTo>
                  <a:lnTo>
                    <a:pt x="460248" y="1496567"/>
                  </a:lnTo>
                  <a:lnTo>
                    <a:pt x="460248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 txBox="1"/>
            <p:nvPr/>
          </p:nvSpPr>
          <p:spPr>
            <a:xfrm>
              <a:off x="11642597" y="4688281"/>
              <a:ext cx="18097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35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5" name="object 25" descr="Segment of a bar chart, representing 3 out of 5 in Tunisia 2014. Represents 48.9%."/>
            <p:cNvSpPr/>
            <p:nvPr/>
          </p:nvSpPr>
          <p:spPr>
            <a:xfrm>
              <a:off x="11501628" y="1961388"/>
              <a:ext cx="460375" cy="2091055"/>
            </a:xfrm>
            <a:custGeom>
              <a:avLst/>
              <a:gdLst/>
              <a:ahLst/>
              <a:cxnLst/>
              <a:rect l="l" t="t" r="r" b="b"/>
              <a:pathLst>
                <a:path w="460375" h="2091054">
                  <a:moveTo>
                    <a:pt x="460248" y="0"/>
                  </a:moveTo>
                  <a:lnTo>
                    <a:pt x="0" y="0"/>
                  </a:lnTo>
                  <a:lnTo>
                    <a:pt x="0" y="2090928"/>
                  </a:lnTo>
                  <a:lnTo>
                    <a:pt x="460248" y="2090928"/>
                  </a:lnTo>
                  <a:lnTo>
                    <a:pt x="460248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 txBox="1"/>
            <p:nvPr/>
          </p:nvSpPr>
          <p:spPr>
            <a:xfrm>
              <a:off x="11584685" y="2894203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48.9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37" name="object 37" descr="Segment of a bar chart, representing 4/5 out of 5 in Tunisia 2014. Represents 16.1%."/>
            <p:cNvSpPr/>
            <p:nvPr/>
          </p:nvSpPr>
          <p:spPr>
            <a:xfrm>
              <a:off x="11501628" y="1272539"/>
              <a:ext cx="460375" cy="688975"/>
            </a:xfrm>
            <a:custGeom>
              <a:avLst/>
              <a:gdLst/>
              <a:ahLst/>
              <a:cxnLst/>
              <a:rect l="l" t="t" r="r" b="b"/>
              <a:pathLst>
                <a:path w="460375" h="688975">
                  <a:moveTo>
                    <a:pt x="460248" y="0"/>
                  </a:moveTo>
                  <a:lnTo>
                    <a:pt x="0" y="0"/>
                  </a:lnTo>
                  <a:lnTo>
                    <a:pt x="0" y="688848"/>
                  </a:lnTo>
                  <a:lnTo>
                    <a:pt x="460248" y="688848"/>
                  </a:lnTo>
                  <a:lnTo>
                    <a:pt x="460248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 txBox="1"/>
            <p:nvPr/>
          </p:nvSpPr>
          <p:spPr>
            <a:xfrm>
              <a:off x="11584685" y="1503375"/>
              <a:ext cx="29654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16.1</a:t>
              </a:r>
              <a:endParaRPr sz="1200">
                <a:latin typeface="Calibri"/>
                <a:cs typeface="Calibri"/>
              </a:endParaRPr>
            </a:p>
          </p:txBody>
        </p:sp>
      </p:grpSp>
      <p:sp>
        <p:nvSpPr>
          <p:cNvPr id="38" name="object 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3943" y="5548884"/>
            <a:ext cx="11764010" cy="0"/>
          </a:xfrm>
          <a:custGeom>
            <a:avLst/>
            <a:gdLst/>
            <a:ahLst/>
            <a:cxnLst/>
            <a:rect l="l" t="t" r="r" b="b"/>
            <a:pathLst>
              <a:path w="11764010">
                <a:moveTo>
                  <a:pt x="0" y="0"/>
                </a:moveTo>
                <a:lnTo>
                  <a:pt x="11763756" y="0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Grey background with ArabTrans logo. In bottom right-hand corner, logos for the University of Aberdeen, ArabTrans, Seventh Framework Programme, and European Union.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772668"/>
            <a:ext cx="10515600" cy="844550"/>
          </a:xfrm>
          <a:prstGeom prst="rect">
            <a:avLst/>
          </a:prstGeom>
          <a:solidFill>
            <a:srgbClr val="3A3838"/>
          </a:solidFill>
        </p:spPr>
        <p:txBody>
          <a:bodyPr vert="horz" wrap="square" lIns="0" tIns="80010" rIns="0" bIns="0" rtlCol="0">
            <a:spAutoFit/>
          </a:bodyPr>
          <a:lstStyle/>
          <a:p>
            <a:pPr marL="822960">
              <a:lnSpc>
                <a:spcPct val="100000"/>
              </a:lnSpc>
              <a:spcBef>
                <a:spcPts val="630"/>
              </a:spcBef>
            </a:pPr>
            <a:r>
              <a:rPr sz="4000" b="0" spc="-600" dirty="0">
                <a:solidFill>
                  <a:srgbClr val="F1F1F1"/>
                </a:solidFill>
                <a:latin typeface="Trebuchet MS"/>
                <a:cs typeface="Trebuchet MS"/>
              </a:rPr>
              <a:t>Background</a:t>
            </a:r>
            <a:r>
              <a:rPr sz="4000" b="0" spc="-405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4000" b="0" spc="220" dirty="0">
                <a:solidFill>
                  <a:srgbClr val="F1F1F1"/>
                </a:solidFill>
                <a:latin typeface="Trebuchet MS"/>
                <a:cs typeface="Trebuchet MS"/>
              </a:rPr>
              <a:t>–</a:t>
            </a:r>
            <a:r>
              <a:rPr sz="4000" b="0" spc="-400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4000" b="0" spc="-785" dirty="0">
                <a:solidFill>
                  <a:srgbClr val="F1F1F1"/>
                </a:solidFill>
                <a:latin typeface="Trebuchet MS"/>
                <a:cs typeface="Trebuchet MS"/>
              </a:rPr>
              <a:t>The</a:t>
            </a:r>
            <a:r>
              <a:rPr sz="4000" b="0" spc="-409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4000" b="0" spc="-595" dirty="0">
                <a:solidFill>
                  <a:srgbClr val="F1F1F1"/>
                </a:solidFill>
                <a:latin typeface="Trebuchet MS"/>
                <a:cs typeface="Trebuchet MS"/>
              </a:rPr>
              <a:t>Paradox</a:t>
            </a:r>
            <a:r>
              <a:rPr sz="4000" b="0" spc="-415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4000" b="0" spc="-600" dirty="0">
                <a:solidFill>
                  <a:srgbClr val="F1F1F1"/>
                </a:solidFill>
                <a:latin typeface="Trebuchet MS"/>
                <a:cs typeface="Trebuchet MS"/>
              </a:rPr>
              <a:t>of</a:t>
            </a:r>
            <a:r>
              <a:rPr sz="4000" b="0" spc="-415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4000" b="0" spc="-705" dirty="0">
                <a:solidFill>
                  <a:srgbClr val="F1F1F1"/>
                </a:solidFill>
                <a:latin typeface="Trebuchet MS"/>
                <a:cs typeface="Trebuchet MS"/>
              </a:rPr>
              <a:t>Unhappy</a:t>
            </a:r>
            <a:r>
              <a:rPr sz="4000" b="0" spc="-409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4000" b="0" spc="-705" dirty="0">
                <a:solidFill>
                  <a:srgbClr val="F1F1F1"/>
                </a:solidFill>
                <a:latin typeface="Trebuchet MS"/>
                <a:cs typeface="Trebuchet MS"/>
              </a:rPr>
              <a:t>Development</a:t>
            </a:r>
            <a:endParaRPr sz="40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56917"/>
            <a:ext cx="10356850" cy="4065904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12700" marR="5080">
              <a:lnSpc>
                <a:spcPct val="70100"/>
              </a:lnSpc>
              <a:spcBef>
                <a:spcPts val="885"/>
              </a:spcBef>
              <a:tabLst>
                <a:tab pos="8799830" algn="l"/>
              </a:tabLst>
            </a:pP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Arab</a:t>
            </a:r>
            <a:r>
              <a:rPr sz="22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Uprisings</a:t>
            </a:r>
            <a:r>
              <a:rPr sz="2200" spc="-5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in</a:t>
            </a:r>
            <a:r>
              <a:rPr sz="2200" spc="-6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2011</a:t>
            </a:r>
            <a:r>
              <a:rPr sz="2200" spc="-5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seen</a:t>
            </a:r>
            <a:r>
              <a:rPr sz="2200" spc="-4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as</a:t>
            </a:r>
            <a:r>
              <a:rPr sz="2200" spc="-5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popular</a:t>
            </a:r>
            <a:r>
              <a:rPr sz="2200" spc="-7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protest</a:t>
            </a:r>
            <a:r>
              <a:rPr sz="2200" spc="-4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against</a:t>
            </a:r>
            <a:r>
              <a:rPr sz="2200" spc="-7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authoritarian</a:t>
            </a:r>
            <a:r>
              <a:rPr sz="2200" spc="-8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regimes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	but</a:t>
            </a:r>
            <a:r>
              <a:rPr sz="2200" spc="-5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Political Economy</a:t>
            </a:r>
            <a:r>
              <a:rPr sz="2200" spc="-5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analysis</a:t>
            </a:r>
            <a:r>
              <a:rPr sz="2200" spc="-7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suggests</a:t>
            </a:r>
            <a:r>
              <a:rPr sz="2200" spc="-5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that</a:t>
            </a:r>
            <a:r>
              <a:rPr sz="2200" spc="-6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the</a:t>
            </a:r>
            <a:r>
              <a:rPr sz="22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drivers</a:t>
            </a:r>
            <a:r>
              <a:rPr sz="2200" spc="-7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of</a:t>
            </a:r>
            <a:r>
              <a:rPr sz="22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the</a:t>
            </a:r>
            <a:r>
              <a:rPr sz="2200" spc="-5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Uprisings</a:t>
            </a:r>
            <a:r>
              <a:rPr sz="2200" spc="-6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were</a:t>
            </a:r>
            <a:r>
              <a:rPr sz="2200" spc="-6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the</a:t>
            </a:r>
            <a:r>
              <a:rPr sz="2200" spc="-5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outcome</a:t>
            </a:r>
            <a:r>
              <a:rPr sz="2200" spc="-4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of</a:t>
            </a:r>
            <a:r>
              <a:rPr sz="22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a</a:t>
            </a:r>
            <a:r>
              <a:rPr sz="2200" spc="-6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complex interaction</a:t>
            </a:r>
            <a:r>
              <a:rPr sz="2200" spc="-8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between</a:t>
            </a:r>
            <a:r>
              <a:rPr sz="22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political,</a:t>
            </a:r>
            <a:r>
              <a:rPr sz="2200" spc="-9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economic</a:t>
            </a:r>
            <a:r>
              <a:rPr sz="2200" spc="-8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and</a:t>
            </a:r>
            <a:r>
              <a:rPr sz="2200" spc="-8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social</a:t>
            </a:r>
            <a:r>
              <a:rPr sz="2200" spc="-11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development:</a:t>
            </a:r>
            <a:endParaRPr sz="2200">
              <a:latin typeface="Calibri"/>
              <a:cs typeface="Calibri"/>
            </a:endParaRPr>
          </a:p>
          <a:p>
            <a:pPr marL="241300" indent="-229235" algn="just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241935" algn="l"/>
              </a:tabLst>
            </a:pP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Liberalisation</a:t>
            </a:r>
            <a:r>
              <a:rPr sz="2200" spc="-6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of</a:t>
            </a:r>
            <a:r>
              <a:rPr sz="2200" spc="-4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the</a:t>
            </a:r>
            <a:r>
              <a:rPr sz="2200" spc="-5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economy</a:t>
            </a:r>
            <a:r>
              <a:rPr sz="2200" spc="-2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and</a:t>
            </a:r>
            <a:r>
              <a:rPr sz="2200" spc="-5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the</a:t>
            </a:r>
            <a:r>
              <a:rPr sz="2200" spc="-4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rise</a:t>
            </a:r>
            <a:r>
              <a:rPr sz="2200" spc="-4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of</a:t>
            </a:r>
            <a:r>
              <a:rPr sz="2200" spc="-4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crony</a:t>
            </a:r>
            <a:r>
              <a:rPr sz="2200" spc="-4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capitalism;</a:t>
            </a:r>
            <a:endParaRPr sz="2200">
              <a:latin typeface="Calibri"/>
              <a:cs typeface="Calibri"/>
            </a:endParaRPr>
          </a:p>
          <a:p>
            <a:pPr marL="241300" marR="422909" indent="-229235" algn="just">
              <a:lnSpc>
                <a:spcPct val="70000"/>
              </a:lnSpc>
              <a:spcBef>
                <a:spcPts val="994"/>
              </a:spcBef>
              <a:buFont typeface="Arial"/>
              <a:buChar char="•"/>
              <a:tabLst>
                <a:tab pos="241935" algn="l"/>
              </a:tabLst>
            </a:pP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Economic</a:t>
            </a:r>
            <a:r>
              <a:rPr sz="22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growth</a:t>
            </a:r>
            <a:r>
              <a:rPr sz="2200" spc="-5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and</a:t>
            </a:r>
            <a:r>
              <a:rPr sz="22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improvements</a:t>
            </a:r>
            <a:r>
              <a:rPr sz="2200" spc="-4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in</a:t>
            </a:r>
            <a:r>
              <a:rPr sz="22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human</a:t>
            </a:r>
            <a:r>
              <a:rPr sz="22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development</a:t>
            </a:r>
            <a:r>
              <a:rPr sz="2200" spc="-4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accompanied</a:t>
            </a:r>
            <a:r>
              <a:rPr sz="22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by</a:t>
            </a:r>
            <a:r>
              <a:rPr sz="22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poor</a:t>
            </a:r>
            <a:r>
              <a:rPr sz="2200" spc="-8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3A3838"/>
                </a:solidFill>
                <a:latin typeface="Calibri"/>
                <a:cs typeface="Calibri"/>
              </a:rPr>
              <a:t>or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worsening</a:t>
            </a:r>
            <a:r>
              <a:rPr sz="22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living</a:t>
            </a:r>
            <a:r>
              <a:rPr sz="2200" spc="-9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conditions</a:t>
            </a:r>
            <a:r>
              <a:rPr sz="2200" spc="-5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and</a:t>
            </a:r>
            <a:r>
              <a:rPr sz="22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poor</a:t>
            </a:r>
            <a:r>
              <a:rPr sz="22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labour</a:t>
            </a:r>
            <a:r>
              <a:rPr sz="2200" spc="-8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market</a:t>
            </a:r>
            <a:r>
              <a:rPr sz="2200" spc="-5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conditions</a:t>
            </a:r>
            <a:r>
              <a:rPr sz="2200" spc="-5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combined</a:t>
            </a:r>
            <a:r>
              <a:rPr sz="2200" spc="-5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with</a:t>
            </a:r>
            <a:r>
              <a:rPr sz="22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lack</a:t>
            </a:r>
            <a:r>
              <a:rPr sz="22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3A3838"/>
                </a:solidFill>
                <a:latin typeface="Calibri"/>
                <a:cs typeface="Calibri"/>
              </a:rPr>
              <a:t>of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freedom;</a:t>
            </a:r>
            <a:endParaRPr sz="2200">
              <a:latin typeface="Calibri"/>
              <a:cs typeface="Calibri"/>
            </a:endParaRPr>
          </a:p>
          <a:p>
            <a:pPr marL="241300" marR="1060450" indent="-229235">
              <a:lnSpc>
                <a:spcPct val="7000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The</a:t>
            </a:r>
            <a:r>
              <a:rPr sz="2200" spc="-5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implicit</a:t>
            </a:r>
            <a:r>
              <a:rPr sz="22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social</a:t>
            </a:r>
            <a:r>
              <a:rPr sz="2200" spc="-6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contract</a:t>
            </a:r>
            <a:r>
              <a:rPr sz="2200" spc="-6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of</a:t>
            </a:r>
            <a:r>
              <a:rPr sz="22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redistribution</a:t>
            </a:r>
            <a:r>
              <a:rPr sz="22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with</a:t>
            </a:r>
            <a:r>
              <a:rPr sz="2200" spc="-6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limited</a:t>
            </a:r>
            <a:r>
              <a:rPr sz="22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voice</a:t>
            </a:r>
            <a:r>
              <a:rPr sz="2200" spc="-6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no</a:t>
            </a:r>
            <a:r>
              <a:rPr sz="2200" spc="-6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longer</a:t>
            </a:r>
            <a:r>
              <a:rPr sz="2200" spc="-5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seen</a:t>
            </a:r>
            <a:r>
              <a:rPr sz="2200" spc="-5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3A3838"/>
                </a:solidFill>
                <a:latin typeface="Calibri"/>
                <a:cs typeface="Calibri"/>
              </a:rPr>
              <a:t>as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adequate.</a:t>
            </a:r>
            <a:r>
              <a:rPr sz="22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Legitimacy</a:t>
            </a:r>
            <a:r>
              <a:rPr sz="2200" spc="-4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of</a:t>
            </a:r>
            <a:r>
              <a:rPr sz="22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government</a:t>
            </a:r>
            <a:r>
              <a:rPr sz="2200" spc="-4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questioned</a:t>
            </a:r>
            <a:r>
              <a:rPr sz="22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especially</a:t>
            </a:r>
            <a:r>
              <a:rPr sz="22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by</a:t>
            </a:r>
            <a:r>
              <a:rPr sz="22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middle</a:t>
            </a:r>
            <a:r>
              <a:rPr sz="22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classes.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AB11</a:t>
            </a:r>
            <a:r>
              <a:rPr sz="2200" spc="-5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(2011)</a:t>
            </a:r>
            <a:r>
              <a:rPr sz="2200" spc="-5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nominated</a:t>
            </a:r>
            <a:r>
              <a:rPr sz="2200" spc="-4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as</a:t>
            </a:r>
            <a:r>
              <a:rPr sz="2200" spc="39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two</a:t>
            </a:r>
            <a:r>
              <a:rPr sz="2200" spc="-4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most</a:t>
            </a:r>
            <a:r>
              <a:rPr sz="2200" spc="-4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important</a:t>
            </a:r>
            <a:r>
              <a:rPr sz="2200" spc="-5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demands</a:t>
            </a:r>
            <a:r>
              <a:rPr sz="2200" spc="-4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of</a:t>
            </a:r>
            <a:r>
              <a:rPr sz="22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Uprisings:</a:t>
            </a:r>
            <a:endParaRPr sz="22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209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80%</a:t>
            </a:r>
            <a:r>
              <a:rPr sz="2200" spc="-8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Egyptians</a:t>
            </a:r>
            <a:r>
              <a:rPr sz="2200" spc="-5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and</a:t>
            </a:r>
            <a:r>
              <a:rPr sz="2200" spc="-8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3A3838"/>
                </a:solidFill>
                <a:latin typeface="Calibri"/>
                <a:cs typeface="Calibri"/>
              </a:rPr>
              <a:t>Tunisians</a:t>
            </a:r>
            <a:r>
              <a:rPr sz="2200" spc="-8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for</a:t>
            </a:r>
            <a:r>
              <a:rPr sz="2200" spc="-8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improved</a:t>
            </a:r>
            <a:r>
              <a:rPr sz="2200" spc="-7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economic</a:t>
            </a:r>
            <a:r>
              <a:rPr sz="22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situation</a:t>
            </a:r>
            <a:endParaRPr sz="22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72.7%</a:t>
            </a:r>
            <a:r>
              <a:rPr sz="22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Egyptians</a:t>
            </a:r>
            <a:r>
              <a:rPr sz="2200" spc="-5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and</a:t>
            </a:r>
            <a:r>
              <a:rPr sz="22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62.8%</a:t>
            </a:r>
            <a:r>
              <a:rPr sz="2200" spc="-6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3A3838"/>
                </a:solidFill>
                <a:latin typeface="Calibri"/>
                <a:cs typeface="Calibri"/>
              </a:rPr>
              <a:t>Tunisians</a:t>
            </a:r>
            <a:r>
              <a:rPr sz="22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against</a:t>
            </a:r>
            <a:r>
              <a:rPr sz="2200" spc="-8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corruption</a:t>
            </a:r>
            <a:endParaRPr sz="22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20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16.5%</a:t>
            </a:r>
            <a:r>
              <a:rPr sz="22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Egyptians</a:t>
            </a:r>
            <a:r>
              <a:rPr sz="2200" spc="-5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and</a:t>
            </a:r>
            <a:r>
              <a:rPr sz="22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43.6%</a:t>
            </a:r>
            <a:r>
              <a:rPr sz="2200" spc="-6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3A3838"/>
                </a:solidFill>
                <a:latin typeface="Calibri"/>
                <a:cs typeface="Calibri"/>
              </a:rPr>
              <a:t>Tunisians</a:t>
            </a:r>
            <a:r>
              <a:rPr sz="22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for</a:t>
            </a:r>
            <a:r>
              <a:rPr sz="22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civil</a:t>
            </a:r>
            <a:r>
              <a:rPr sz="22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and</a:t>
            </a:r>
            <a:r>
              <a:rPr sz="2200" spc="-8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political</a:t>
            </a:r>
            <a:r>
              <a:rPr sz="22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freedoms</a:t>
            </a:r>
            <a:r>
              <a:rPr sz="2200" spc="-4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and</a:t>
            </a:r>
            <a:r>
              <a:rPr sz="2200" spc="-6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3A3838"/>
                </a:solidFill>
                <a:latin typeface="Calibri"/>
                <a:cs typeface="Calibri"/>
              </a:rPr>
              <a:t>v</a:t>
            </a:r>
            <a:r>
              <a:rPr sz="2200" spc="-6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3A3838"/>
                </a:solidFill>
                <a:latin typeface="Calibri"/>
                <a:cs typeface="Calibri"/>
              </a:rPr>
              <a:t>totalitarianism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935" y="1922221"/>
            <a:ext cx="9393555" cy="2586990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 marR="5080" algn="just">
              <a:lnSpc>
                <a:spcPts val="6480"/>
              </a:lnSpc>
              <a:spcBef>
                <a:spcPts val="915"/>
              </a:spcBef>
            </a:pP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What</a:t>
            </a:r>
            <a:r>
              <a:rPr sz="6000" b="0" spc="-3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do</a:t>
            </a:r>
            <a:r>
              <a:rPr sz="6000" b="0" spc="-2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they</a:t>
            </a:r>
            <a:r>
              <a:rPr sz="6000" b="0" spc="-2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Think</a:t>
            </a:r>
            <a:r>
              <a:rPr sz="6000" b="0" spc="-3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About</a:t>
            </a:r>
            <a:r>
              <a:rPr sz="6000" b="0" spc="-4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spc="-25" dirty="0">
                <a:solidFill>
                  <a:srgbClr val="000000"/>
                </a:solidFill>
                <a:latin typeface="Calibri Light"/>
                <a:cs typeface="Calibri Light"/>
              </a:rPr>
              <a:t>the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Overall</a:t>
            </a:r>
            <a:r>
              <a:rPr sz="6000" b="0" spc="-10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Change</a:t>
            </a:r>
            <a:r>
              <a:rPr sz="6000" b="0" spc="-9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in</a:t>
            </a:r>
            <a:r>
              <a:rPr sz="6000" b="0" spc="-8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spc="-20" dirty="0">
                <a:solidFill>
                  <a:srgbClr val="000000"/>
                </a:solidFill>
                <a:latin typeface="Calibri Light"/>
                <a:cs typeface="Calibri Light"/>
              </a:rPr>
              <a:t>Government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Performances</a:t>
            </a:r>
            <a:r>
              <a:rPr sz="6000" b="0" spc="-18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by</a:t>
            </a:r>
            <a:r>
              <a:rPr sz="6000" b="0" spc="-17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spc="-20" dirty="0">
                <a:solidFill>
                  <a:srgbClr val="000000"/>
                </a:solidFill>
                <a:latin typeface="Calibri Light"/>
                <a:cs typeface="Calibri Light"/>
              </a:rPr>
              <a:t>2014</a:t>
            </a:r>
            <a:endParaRPr sz="60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object 9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190875" marR="5080" indent="-3176905">
              <a:lnSpc>
                <a:spcPct val="102299"/>
              </a:lnSpc>
              <a:spcBef>
                <a:spcPts val="50"/>
              </a:spcBef>
            </a:pPr>
            <a:r>
              <a:rPr dirty="0">
                <a:solidFill>
                  <a:srgbClr val="585858"/>
                </a:solidFill>
              </a:rPr>
              <a:t>RATE</a:t>
            </a:r>
            <a:r>
              <a:rPr spc="254" dirty="0">
                <a:solidFill>
                  <a:srgbClr val="585858"/>
                </a:solidFill>
              </a:rPr>
              <a:t> </a:t>
            </a:r>
            <a:r>
              <a:rPr spc="100" dirty="0">
                <a:solidFill>
                  <a:srgbClr val="585858"/>
                </a:solidFill>
              </a:rPr>
              <a:t>POLITICAL</a:t>
            </a:r>
            <a:r>
              <a:rPr spc="270" dirty="0">
                <a:solidFill>
                  <a:srgbClr val="585858"/>
                </a:solidFill>
              </a:rPr>
              <a:t> </a:t>
            </a:r>
            <a:r>
              <a:rPr spc="80" dirty="0">
                <a:solidFill>
                  <a:srgbClr val="585858"/>
                </a:solidFill>
              </a:rPr>
              <a:t>SYSTEM</a:t>
            </a:r>
            <a:r>
              <a:rPr spc="260" dirty="0">
                <a:solidFill>
                  <a:srgbClr val="585858"/>
                </a:solidFill>
              </a:rPr>
              <a:t> </a:t>
            </a:r>
            <a:r>
              <a:rPr spc="55" dirty="0">
                <a:solidFill>
                  <a:srgbClr val="585858"/>
                </a:solidFill>
              </a:rPr>
              <a:t>IN</a:t>
            </a:r>
            <a:r>
              <a:rPr spc="265" dirty="0">
                <a:solidFill>
                  <a:srgbClr val="585858"/>
                </a:solidFill>
              </a:rPr>
              <a:t> </a:t>
            </a:r>
            <a:r>
              <a:rPr spc="80" dirty="0">
                <a:solidFill>
                  <a:srgbClr val="585858"/>
                </a:solidFill>
              </a:rPr>
              <a:t>2009</a:t>
            </a:r>
            <a:r>
              <a:rPr spc="270" dirty="0">
                <a:solidFill>
                  <a:srgbClr val="585858"/>
                </a:solidFill>
              </a:rPr>
              <a:t> </a:t>
            </a:r>
            <a:r>
              <a:rPr spc="75" dirty="0">
                <a:solidFill>
                  <a:srgbClr val="585858"/>
                </a:solidFill>
              </a:rPr>
              <a:t>AND</a:t>
            </a:r>
            <a:r>
              <a:rPr spc="254" dirty="0">
                <a:solidFill>
                  <a:srgbClr val="585858"/>
                </a:solidFill>
              </a:rPr>
              <a:t> </a:t>
            </a:r>
            <a:r>
              <a:rPr spc="85" dirty="0">
                <a:solidFill>
                  <a:srgbClr val="585858"/>
                </a:solidFill>
              </a:rPr>
              <a:t>2014,</a:t>
            </a:r>
            <a:r>
              <a:rPr spc="275" dirty="0">
                <a:solidFill>
                  <a:srgbClr val="585858"/>
                </a:solidFill>
              </a:rPr>
              <a:t> </a:t>
            </a:r>
            <a:r>
              <a:rPr dirty="0">
                <a:solidFill>
                  <a:srgbClr val="585858"/>
                </a:solidFill>
              </a:rPr>
              <a:t>%</a:t>
            </a:r>
            <a:r>
              <a:rPr spc="260" dirty="0">
                <a:solidFill>
                  <a:srgbClr val="585858"/>
                </a:solidFill>
              </a:rPr>
              <a:t> </a:t>
            </a:r>
            <a:r>
              <a:rPr spc="90" dirty="0">
                <a:solidFill>
                  <a:srgbClr val="585858"/>
                </a:solidFill>
              </a:rPr>
              <a:t>THOSE</a:t>
            </a:r>
            <a:r>
              <a:rPr spc="260" dirty="0">
                <a:solidFill>
                  <a:srgbClr val="585858"/>
                </a:solidFill>
              </a:rPr>
              <a:t> </a:t>
            </a:r>
            <a:r>
              <a:rPr spc="45" dirty="0">
                <a:solidFill>
                  <a:srgbClr val="585858"/>
                </a:solidFill>
              </a:rPr>
              <a:t>THAT</a:t>
            </a:r>
            <a:r>
              <a:rPr spc="250" dirty="0">
                <a:solidFill>
                  <a:srgbClr val="585858"/>
                </a:solidFill>
              </a:rPr>
              <a:t> </a:t>
            </a:r>
            <a:r>
              <a:rPr spc="90" dirty="0">
                <a:solidFill>
                  <a:srgbClr val="585858"/>
                </a:solidFill>
              </a:rPr>
              <a:t>SUPPORTED </a:t>
            </a:r>
            <a:r>
              <a:rPr spc="75" dirty="0">
                <a:solidFill>
                  <a:srgbClr val="585858"/>
                </a:solidFill>
              </a:rPr>
              <a:t>THE</a:t>
            </a:r>
            <a:r>
              <a:rPr spc="225" dirty="0">
                <a:solidFill>
                  <a:srgbClr val="585858"/>
                </a:solidFill>
              </a:rPr>
              <a:t> </a:t>
            </a:r>
            <a:r>
              <a:rPr spc="85" dirty="0">
                <a:solidFill>
                  <a:srgbClr val="585858"/>
                </a:solidFill>
              </a:rPr>
              <a:t>ARAB</a:t>
            </a:r>
            <a:r>
              <a:rPr spc="245" dirty="0">
                <a:solidFill>
                  <a:srgbClr val="585858"/>
                </a:solidFill>
              </a:rPr>
              <a:t> </a:t>
            </a:r>
            <a:r>
              <a:rPr spc="90" dirty="0">
                <a:solidFill>
                  <a:srgbClr val="585858"/>
                </a:solidFill>
              </a:rPr>
              <a:t>UPRISINGS</a:t>
            </a:r>
          </a:p>
        </p:txBody>
      </p:sp>
      <p:grpSp>
        <p:nvGrpSpPr>
          <p:cNvPr id="99" name="Group 98" descr="Key">
            <a:extLst>
              <a:ext uri="{FF2B5EF4-FFF2-40B4-BE49-F238E27FC236}">
                <a16:creationId xmlns:a16="http://schemas.microsoft.com/office/drawing/2014/main" id="{E67A83EB-E395-50A5-E3EC-B0ED3CF1188F}"/>
              </a:ext>
            </a:extLst>
          </p:cNvPr>
          <p:cNvGrpSpPr/>
          <p:nvPr/>
        </p:nvGrpSpPr>
        <p:grpSpPr>
          <a:xfrm>
            <a:off x="4014215" y="861186"/>
            <a:ext cx="4289680" cy="299720"/>
            <a:chOff x="4014215" y="861186"/>
            <a:chExt cx="4289680" cy="299720"/>
          </a:xfrm>
        </p:grpSpPr>
        <p:sp>
          <p:nvSpPr>
            <p:cNvPr id="95" name="object 95" descr="Orange square represents 1/2 out of 5."/>
            <p:cNvSpPr/>
            <p:nvPr/>
          </p:nvSpPr>
          <p:spPr>
            <a:xfrm>
              <a:off x="4014215" y="973836"/>
              <a:ext cx="127000" cy="125095"/>
            </a:xfrm>
            <a:custGeom>
              <a:avLst/>
              <a:gdLst/>
              <a:ahLst/>
              <a:cxnLst/>
              <a:rect l="l" t="t" r="r" b="b"/>
              <a:pathLst>
                <a:path w="127000" h="125094">
                  <a:moveTo>
                    <a:pt x="126491" y="0"/>
                  </a:moveTo>
                  <a:lnTo>
                    <a:pt x="0" y="0"/>
                  </a:lnTo>
                  <a:lnTo>
                    <a:pt x="0" y="124967"/>
                  </a:lnTo>
                  <a:lnTo>
                    <a:pt x="126491" y="124967"/>
                  </a:lnTo>
                  <a:lnTo>
                    <a:pt x="126491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 descr="Yellow square represents 3 out of 5."/>
            <p:cNvSpPr/>
            <p:nvPr/>
          </p:nvSpPr>
          <p:spPr>
            <a:xfrm>
              <a:off x="5561076" y="973836"/>
              <a:ext cx="127000" cy="125095"/>
            </a:xfrm>
            <a:custGeom>
              <a:avLst/>
              <a:gdLst/>
              <a:ahLst/>
              <a:cxnLst/>
              <a:rect l="l" t="t" r="r" b="b"/>
              <a:pathLst>
                <a:path w="127000" h="125094">
                  <a:moveTo>
                    <a:pt x="126491" y="0"/>
                  </a:moveTo>
                  <a:lnTo>
                    <a:pt x="0" y="0"/>
                  </a:lnTo>
                  <a:lnTo>
                    <a:pt x="0" y="124967"/>
                  </a:lnTo>
                  <a:lnTo>
                    <a:pt x="126491" y="124967"/>
                  </a:lnTo>
                  <a:lnTo>
                    <a:pt x="126491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 descr="Green square represents 4/5 out of 5."/>
            <p:cNvSpPr/>
            <p:nvPr/>
          </p:nvSpPr>
          <p:spPr>
            <a:xfrm>
              <a:off x="6955535" y="973836"/>
              <a:ext cx="127000" cy="125095"/>
            </a:xfrm>
            <a:custGeom>
              <a:avLst/>
              <a:gdLst/>
              <a:ahLst/>
              <a:cxnLst/>
              <a:rect l="l" t="t" r="r" b="b"/>
              <a:pathLst>
                <a:path w="127000" h="125094">
                  <a:moveTo>
                    <a:pt x="126492" y="0"/>
                  </a:moveTo>
                  <a:lnTo>
                    <a:pt x="0" y="0"/>
                  </a:lnTo>
                  <a:lnTo>
                    <a:pt x="0" y="124967"/>
                  </a:lnTo>
                  <a:lnTo>
                    <a:pt x="126492" y="124967"/>
                  </a:lnTo>
                  <a:lnTo>
                    <a:pt x="126492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 txBox="1"/>
            <p:nvPr/>
          </p:nvSpPr>
          <p:spPr>
            <a:xfrm>
              <a:off x="4185920" y="861186"/>
              <a:ext cx="411797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  <a:tabLst>
                  <a:tab pos="1559560" algn="l"/>
                  <a:tab pos="3006090" algn="l"/>
                </a:tabLst>
              </a:pPr>
              <a:r>
                <a:rPr sz="1800" dirty="0">
                  <a:solidFill>
                    <a:srgbClr val="585858"/>
                  </a:solidFill>
                  <a:latin typeface="Calibri"/>
                  <a:cs typeface="Calibri"/>
                </a:rPr>
                <a:t>1/2</a:t>
              </a:r>
              <a:r>
                <a:rPr sz="1800" spc="-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800" dirty="0">
                  <a:solidFill>
                    <a:srgbClr val="585858"/>
                  </a:solidFill>
                  <a:latin typeface="Calibri"/>
                  <a:cs typeface="Calibri"/>
                </a:rPr>
                <a:t>out</a:t>
              </a:r>
              <a:r>
                <a:rPr sz="18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800" dirty="0">
                  <a:solidFill>
                    <a:srgbClr val="585858"/>
                  </a:solidFill>
                  <a:latin typeface="Calibri"/>
                  <a:cs typeface="Calibri"/>
                </a:rPr>
                <a:t>of</a:t>
              </a:r>
              <a:r>
                <a:rPr sz="18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800" spc="-5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r>
                <a:rPr sz="1800" dirty="0">
                  <a:solidFill>
                    <a:srgbClr val="585858"/>
                  </a:solidFill>
                  <a:latin typeface="Calibri"/>
                  <a:cs typeface="Calibri"/>
                </a:rPr>
                <a:t>	3</a:t>
              </a:r>
              <a:r>
                <a:rPr sz="18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800" dirty="0">
                  <a:solidFill>
                    <a:srgbClr val="585858"/>
                  </a:solidFill>
                  <a:latin typeface="Calibri"/>
                  <a:cs typeface="Calibri"/>
                </a:rPr>
                <a:t>out</a:t>
              </a:r>
              <a:r>
                <a:rPr sz="18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800" dirty="0">
                  <a:solidFill>
                    <a:srgbClr val="585858"/>
                  </a:solidFill>
                  <a:latin typeface="Calibri"/>
                  <a:cs typeface="Calibri"/>
                </a:rPr>
                <a:t>of</a:t>
              </a:r>
              <a:r>
                <a:rPr sz="18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800" spc="-5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r>
                <a:rPr sz="1800" dirty="0">
                  <a:solidFill>
                    <a:srgbClr val="585858"/>
                  </a:solidFill>
                  <a:latin typeface="Calibri"/>
                  <a:cs typeface="Calibri"/>
                </a:rPr>
                <a:t>	4/5</a:t>
              </a:r>
              <a:r>
                <a:rPr sz="18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800" dirty="0">
                  <a:solidFill>
                    <a:srgbClr val="585858"/>
                  </a:solidFill>
                  <a:latin typeface="Calibri"/>
                  <a:cs typeface="Calibri"/>
                </a:rPr>
                <a:t>out</a:t>
              </a:r>
              <a:r>
                <a:rPr sz="18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800" dirty="0">
                  <a:solidFill>
                    <a:srgbClr val="585858"/>
                  </a:solidFill>
                  <a:latin typeface="Calibri"/>
                  <a:cs typeface="Calibri"/>
                </a:rPr>
                <a:t>of</a:t>
              </a:r>
              <a:r>
                <a:rPr sz="1800" spc="-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800" spc="-5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100" name="Group 99" descr="Egypt">
            <a:extLst>
              <a:ext uri="{FF2B5EF4-FFF2-40B4-BE49-F238E27FC236}">
                <a16:creationId xmlns:a16="http://schemas.microsoft.com/office/drawing/2014/main" id="{38782201-D72E-1C5E-E54A-A908B0CCCB24}"/>
              </a:ext>
            </a:extLst>
          </p:cNvPr>
          <p:cNvGrpSpPr/>
          <p:nvPr/>
        </p:nvGrpSpPr>
        <p:grpSpPr>
          <a:xfrm>
            <a:off x="236918" y="1351788"/>
            <a:ext cx="1790002" cy="4129403"/>
            <a:chOff x="236918" y="1351788"/>
            <a:chExt cx="1790002" cy="4129403"/>
          </a:xfrm>
        </p:grpSpPr>
        <p:pic>
          <p:nvPicPr>
            <p:cNvPr id="87" name="object 87" descr="Egypt 2009 and Egypt 2014 axis headings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6918" y="4538471"/>
              <a:ext cx="1597342" cy="942720"/>
            </a:xfrm>
            <a:prstGeom prst="rect">
              <a:avLst/>
            </a:prstGeom>
          </p:spPr>
        </p:pic>
        <p:sp>
          <p:nvSpPr>
            <p:cNvPr id="20" name="object 20" descr="Segment of a bar chart representing '1/2 out of 5' in Egypt 2009. Represents 47.7%."/>
            <p:cNvSpPr/>
            <p:nvPr/>
          </p:nvSpPr>
          <p:spPr>
            <a:xfrm>
              <a:off x="975360" y="2900172"/>
              <a:ext cx="364490" cy="1408430"/>
            </a:xfrm>
            <a:custGeom>
              <a:avLst/>
              <a:gdLst/>
              <a:ahLst/>
              <a:cxnLst/>
              <a:rect l="l" t="t" r="r" b="b"/>
              <a:pathLst>
                <a:path w="364490" h="1408429">
                  <a:moveTo>
                    <a:pt x="364236" y="0"/>
                  </a:moveTo>
                  <a:lnTo>
                    <a:pt x="0" y="0"/>
                  </a:lnTo>
                  <a:lnTo>
                    <a:pt x="0" y="1408176"/>
                  </a:lnTo>
                  <a:lnTo>
                    <a:pt x="364236" y="1408176"/>
                  </a:lnTo>
                  <a:lnTo>
                    <a:pt x="364236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 txBox="1"/>
            <p:nvPr/>
          </p:nvSpPr>
          <p:spPr>
            <a:xfrm>
              <a:off x="942238" y="3442207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47.7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31" name="object 31" descr="Segment of a bar chart representing '3 out of 5' in Egypt 2009. Represents 29.6%."/>
            <p:cNvSpPr/>
            <p:nvPr/>
          </p:nvSpPr>
          <p:spPr>
            <a:xfrm>
              <a:off x="975360" y="2025395"/>
              <a:ext cx="364490" cy="875030"/>
            </a:xfrm>
            <a:custGeom>
              <a:avLst/>
              <a:gdLst/>
              <a:ahLst/>
              <a:cxnLst/>
              <a:rect l="l" t="t" r="r" b="b"/>
              <a:pathLst>
                <a:path w="364490" h="875030">
                  <a:moveTo>
                    <a:pt x="364236" y="0"/>
                  </a:moveTo>
                  <a:lnTo>
                    <a:pt x="0" y="0"/>
                  </a:lnTo>
                  <a:lnTo>
                    <a:pt x="0" y="874776"/>
                  </a:lnTo>
                  <a:lnTo>
                    <a:pt x="364236" y="874776"/>
                  </a:lnTo>
                  <a:lnTo>
                    <a:pt x="364236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 txBox="1"/>
            <p:nvPr/>
          </p:nvSpPr>
          <p:spPr>
            <a:xfrm>
              <a:off x="942238" y="2300478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29.6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43" name="object 43" descr="Segment of a bar chart representing '4/5 out of 5' in Egypt 2009. Represents 22.8%."/>
            <p:cNvSpPr/>
            <p:nvPr/>
          </p:nvSpPr>
          <p:spPr>
            <a:xfrm>
              <a:off x="975360" y="1351788"/>
              <a:ext cx="364490" cy="673735"/>
            </a:xfrm>
            <a:custGeom>
              <a:avLst/>
              <a:gdLst/>
              <a:ahLst/>
              <a:cxnLst/>
              <a:rect l="l" t="t" r="r" b="b"/>
              <a:pathLst>
                <a:path w="364490" h="673735">
                  <a:moveTo>
                    <a:pt x="364236" y="0"/>
                  </a:moveTo>
                  <a:lnTo>
                    <a:pt x="0" y="0"/>
                  </a:lnTo>
                  <a:lnTo>
                    <a:pt x="0" y="673608"/>
                  </a:lnTo>
                  <a:lnTo>
                    <a:pt x="364236" y="673608"/>
                  </a:lnTo>
                  <a:lnTo>
                    <a:pt x="364236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 txBox="1"/>
            <p:nvPr/>
          </p:nvSpPr>
          <p:spPr>
            <a:xfrm>
              <a:off x="942238" y="1526540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22.8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21" name="object 21" descr="Segment of a bar chart representing '1/2 out of 5' in Egypt 2014. Represents 19.9%."/>
            <p:cNvSpPr/>
            <p:nvPr/>
          </p:nvSpPr>
          <p:spPr>
            <a:xfrm>
              <a:off x="1627632" y="3720084"/>
              <a:ext cx="365760" cy="588645"/>
            </a:xfrm>
            <a:custGeom>
              <a:avLst/>
              <a:gdLst/>
              <a:ahLst/>
              <a:cxnLst/>
              <a:rect l="l" t="t" r="r" b="b"/>
              <a:pathLst>
                <a:path w="365760" h="588645">
                  <a:moveTo>
                    <a:pt x="365760" y="0"/>
                  </a:moveTo>
                  <a:lnTo>
                    <a:pt x="0" y="0"/>
                  </a:lnTo>
                  <a:lnTo>
                    <a:pt x="0" y="588264"/>
                  </a:lnTo>
                  <a:lnTo>
                    <a:pt x="365760" y="588264"/>
                  </a:lnTo>
                  <a:lnTo>
                    <a:pt x="365760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 txBox="1"/>
            <p:nvPr/>
          </p:nvSpPr>
          <p:spPr>
            <a:xfrm>
              <a:off x="1595755" y="3852417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19.9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32" name="object 32" descr="Segment of a bar chart representing '3 out of 5' in Egypt 2014. Represents 50.4%."/>
            <p:cNvSpPr/>
            <p:nvPr/>
          </p:nvSpPr>
          <p:spPr>
            <a:xfrm>
              <a:off x="1627632" y="2229611"/>
              <a:ext cx="365760" cy="1490980"/>
            </a:xfrm>
            <a:custGeom>
              <a:avLst/>
              <a:gdLst/>
              <a:ahLst/>
              <a:cxnLst/>
              <a:rect l="l" t="t" r="r" b="b"/>
              <a:pathLst>
                <a:path w="365760" h="1490979">
                  <a:moveTo>
                    <a:pt x="365760" y="0"/>
                  </a:moveTo>
                  <a:lnTo>
                    <a:pt x="0" y="0"/>
                  </a:lnTo>
                  <a:lnTo>
                    <a:pt x="0" y="1490471"/>
                  </a:lnTo>
                  <a:lnTo>
                    <a:pt x="365760" y="1490471"/>
                  </a:lnTo>
                  <a:lnTo>
                    <a:pt x="36576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 txBox="1"/>
            <p:nvPr/>
          </p:nvSpPr>
          <p:spPr>
            <a:xfrm>
              <a:off x="1595755" y="2813050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50.4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44" name="object 44" descr="Segment of a bar chart representing '4/5 out of 5' in Egypt 2014. Represents 29.7%."/>
            <p:cNvSpPr/>
            <p:nvPr/>
          </p:nvSpPr>
          <p:spPr>
            <a:xfrm>
              <a:off x="1627632" y="1351788"/>
              <a:ext cx="365760" cy="878205"/>
            </a:xfrm>
            <a:custGeom>
              <a:avLst/>
              <a:gdLst/>
              <a:ahLst/>
              <a:cxnLst/>
              <a:rect l="l" t="t" r="r" b="b"/>
              <a:pathLst>
                <a:path w="365760" h="878205">
                  <a:moveTo>
                    <a:pt x="365760" y="0"/>
                  </a:moveTo>
                  <a:lnTo>
                    <a:pt x="0" y="0"/>
                  </a:lnTo>
                  <a:lnTo>
                    <a:pt x="0" y="877824"/>
                  </a:lnTo>
                  <a:lnTo>
                    <a:pt x="365760" y="877824"/>
                  </a:lnTo>
                  <a:lnTo>
                    <a:pt x="365760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 txBox="1"/>
            <p:nvPr/>
          </p:nvSpPr>
          <p:spPr>
            <a:xfrm>
              <a:off x="1595755" y="1628902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29.7</a:t>
              </a:r>
              <a:endParaRPr sz="1800" dirty="0">
                <a:latin typeface="Calibri"/>
                <a:cs typeface="Calibri"/>
              </a:endParaRPr>
            </a:p>
          </p:txBody>
        </p:sp>
      </p:grpSp>
      <p:grpSp>
        <p:nvGrpSpPr>
          <p:cNvPr id="101" name="Group 100" descr="Iraq">
            <a:extLst>
              <a:ext uri="{FF2B5EF4-FFF2-40B4-BE49-F238E27FC236}">
                <a16:creationId xmlns:a16="http://schemas.microsoft.com/office/drawing/2014/main" id="{6F882F6B-D99E-5A9A-4032-8BAE621E09C8}"/>
              </a:ext>
            </a:extLst>
          </p:cNvPr>
          <p:cNvGrpSpPr/>
          <p:nvPr/>
        </p:nvGrpSpPr>
        <p:grpSpPr>
          <a:xfrm>
            <a:off x="2294889" y="1351788"/>
            <a:ext cx="1692529" cy="4031869"/>
            <a:chOff x="2294889" y="1351788"/>
            <a:chExt cx="1692529" cy="4031869"/>
          </a:xfrm>
        </p:grpSpPr>
        <p:pic>
          <p:nvPicPr>
            <p:cNvPr id="88" name="object 88" descr="Iraq 2009 and Iraq 2014 axis headings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94889" y="4539107"/>
              <a:ext cx="1499489" cy="844550"/>
            </a:xfrm>
            <a:prstGeom prst="rect">
              <a:avLst/>
            </a:prstGeom>
          </p:spPr>
        </p:pic>
        <p:sp>
          <p:nvSpPr>
            <p:cNvPr id="22" name="object 22" descr="Segment of a bar chart representing '1/2 out of 5' in Iraq 2009. Represents 53.9%."/>
            <p:cNvSpPr/>
            <p:nvPr/>
          </p:nvSpPr>
          <p:spPr>
            <a:xfrm>
              <a:off x="2935223" y="2717292"/>
              <a:ext cx="364490" cy="1591310"/>
            </a:xfrm>
            <a:custGeom>
              <a:avLst/>
              <a:gdLst/>
              <a:ahLst/>
              <a:cxnLst/>
              <a:rect l="l" t="t" r="r" b="b"/>
              <a:pathLst>
                <a:path w="364489" h="1591310">
                  <a:moveTo>
                    <a:pt x="364236" y="0"/>
                  </a:moveTo>
                  <a:lnTo>
                    <a:pt x="0" y="0"/>
                  </a:lnTo>
                  <a:lnTo>
                    <a:pt x="0" y="1591056"/>
                  </a:lnTo>
                  <a:lnTo>
                    <a:pt x="364236" y="1591056"/>
                  </a:lnTo>
                  <a:lnTo>
                    <a:pt x="364236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 txBox="1"/>
            <p:nvPr/>
          </p:nvSpPr>
          <p:spPr>
            <a:xfrm>
              <a:off x="2902711" y="3350514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53.9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33" name="object 33" descr="Segment of a bar chart representing '3 out of 5' in Iraq 2009. Represents 42.5%."/>
            <p:cNvSpPr/>
            <p:nvPr/>
          </p:nvSpPr>
          <p:spPr>
            <a:xfrm>
              <a:off x="2935223" y="1461516"/>
              <a:ext cx="364490" cy="1256030"/>
            </a:xfrm>
            <a:custGeom>
              <a:avLst/>
              <a:gdLst/>
              <a:ahLst/>
              <a:cxnLst/>
              <a:rect l="l" t="t" r="r" b="b"/>
              <a:pathLst>
                <a:path w="364489" h="1256030">
                  <a:moveTo>
                    <a:pt x="364236" y="0"/>
                  </a:moveTo>
                  <a:lnTo>
                    <a:pt x="0" y="0"/>
                  </a:lnTo>
                  <a:lnTo>
                    <a:pt x="0" y="1255776"/>
                  </a:lnTo>
                  <a:lnTo>
                    <a:pt x="364236" y="1255776"/>
                  </a:lnTo>
                  <a:lnTo>
                    <a:pt x="364236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 txBox="1"/>
            <p:nvPr/>
          </p:nvSpPr>
          <p:spPr>
            <a:xfrm>
              <a:off x="2902711" y="1926716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42.5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78" name="object 78"/>
            <p:cNvSpPr txBox="1"/>
            <p:nvPr/>
          </p:nvSpPr>
          <p:spPr>
            <a:xfrm>
              <a:off x="2935223" y="1351788"/>
              <a:ext cx="364490" cy="166712"/>
            </a:xfrm>
            <a:prstGeom prst="rect">
              <a:avLst/>
            </a:prstGeom>
            <a:solidFill>
              <a:srgbClr val="6FAC46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38100">
                <a:lnSpc>
                  <a:spcPts val="1060"/>
                </a:lnSpc>
              </a:pPr>
              <a:r>
                <a:rPr sz="1800" spc="-25" dirty="0">
                  <a:solidFill>
                    <a:schemeClr val="tx1"/>
                  </a:solidFill>
                  <a:latin typeface="Calibri"/>
                  <a:cs typeface="Calibri"/>
                </a:rPr>
                <a:t>3.7</a:t>
              </a:r>
              <a:endParaRPr sz="1800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23" name="object 23" descr="Segment of a bar chart representing '1/2 out of 5' in Iraq 2014. Represents 72.7%."/>
            <p:cNvSpPr/>
            <p:nvPr/>
          </p:nvSpPr>
          <p:spPr>
            <a:xfrm>
              <a:off x="3589020" y="2170176"/>
              <a:ext cx="364490" cy="2138680"/>
            </a:xfrm>
            <a:custGeom>
              <a:avLst/>
              <a:gdLst/>
              <a:ahLst/>
              <a:cxnLst/>
              <a:rect l="l" t="t" r="r" b="b"/>
              <a:pathLst>
                <a:path w="364489" h="2138679">
                  <a:moveTo>
                    <a:pt x="364235" y="0"/>
                  </a:moveTo>
                  <a:lnTo>
                    <a:pt x="0" y="0"/>
                  </a:lnTo>
                  <a:lnTo>
                    <a:pt x="0" y="2138172"/>
                  </a:lnTo>
                  <a:lnTo>
                    <a:pt x="364235" y="2138172"/>
                  </a:lnTo>
                  <a:lnTo>
                    <a:pt x="364235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 txBox="1"/>
            <p:nvPr/>
          </p:nvSpPr>
          <p:spPr>
            <a:xfrm>
              <a:off x="3556253" y="3077083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72.7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34" name="object 34" descr="Segment of a bar chart representing '3 out of 5' in Iraq 2014. Represents 22.4%."/>
            <p:cNvSpPr/>
            <p:nvPr/>
          </p:nvSpPr>
          <p:spPr>
            <a:xfrm>
              <a:off x="3589020" y="1511808"/>
              <a:ext cx="364490" cy="658495"/>
            </a:xfrm>
            <a:custGeom>
              <a:avLst/>
              <a:gdLst/>
              <a:ahLst/>
              <a:cxnLst/>
              <a:rect l="l" t="t" r="r" b="b"/>
              <a:pathLst>
                <a:path w="364489" h="658494">
                  <a:moveTo>
                    <a:pt x="364235" y="0"/>
                  </a:moveTo>
                  <a:lnTo>
                    <a:pt x="0" y="0"/>
                  </a:lnTo>
                  <a:lnTo>
                    <a:pt x="0" y="658367"/>
                  </a:lnTo>
                  <a:lnTo>
                    <a:pt x="364235" y="658367"/>
                  </a:lnTo>
                  <a:lnTo>
                    <a:pt x="364235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 txBox="1"/>
            <p:nvPr/>
          </p:nvSpPr>
          <p:spPr>
            <a:xfrm>
              <a:off x="3556253" y="1678304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22.4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79" name="object 79"/>
            <p:cNvSpPr txBox="1"/>
            <p:nvPr/>
          </p:nvSpPr>
          <p:spPr>
            <a:xfrm>
              <a:off x="3589020" y="1351788"/>
              <a:ext cx="364490" cy="166712"/>
            </a:xfrm>
            <a:prstGeom prst="rect">
              <a:avLst/>
            </a:prstGeom>
            <a:solidFill>
              <a:srgbClr val="6FAC46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38100">
                <a:lnSpc>
                  <a:spcPts val="1060"/>
                </a:lnSpc>
              </a:pPr>
              <a:r>
                <a:rPr sz="1800" spc="-25" dirty="0">
                  <a:solidFill>
                    <a:schemeClr val="tx1"/>
                  </a:solidFill>
                  <a:latin typeface="Calibri"/>
                  <a:cs typeface="Calibri"/>
                </a:rPr>
                <a:t>5.4</a:t>
              </a:r>
              <a:endParaRPr sz="1800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</p:grpSp>
      <p:grpSp>
        <p:nvGrpSpPr>
          <p:cNvPr id="102" name="Group 101" descr="Jordan">
            <a:extLst>
              <a:ext uri="{FF2B5EF4-FFF2-40B4-BE49-F238E27FC236}">
                <a16:creationId xmlns:a16="http://schemas.microsoft.com/office/drawing/2014/main" id="{591E8E26-E89C-5742-68CB-0CAA2EF8A3E5}"/>
              </a:ext>
            </a:extLst>
          </p:cNvPr>
          <p:cNvGrpSpPr/>
          <p:nvPr/>
        </p:nvGrpSpPr>
        <p:grpSpPr>
          <a:xfrm>
            <a:off x="3985386" y="1351788"/>
            <a:ext cx="1962786" cy="4322965"/>
            <a:chOff x="3985386" y="1351788"/>
            <a:chExt cx="1962786" cy="4322965"/>
          </a:xfrm>
        </p:grpSpPr>
        <p:pic>
          <p:nvPicPr>
            <p:cNvPr id="89" name="object 89" descr="Jordan 2009 and Jordan 2014 axis headings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85386" y="4537722"/>
              <a:ext cx="1769745" cy="1137031"/>
            </a:xfrm>
            <a:prstGeom prst="rect">
              <a:avLst/>
            </a:prstGeom>
          </p:spPr>
        </p:pic>
        <p:sp>
          <p:nvSpPr>
            <p:cNvPr id="56" name="object 56"/>
            <p:cNvSpPr txBox="1"/>
            <p:nvPr/>
          </p:nvSpPr>
          <p:spPr>
            <a:xfrm>
              <a:off x="4895088" y="4081271"/>
              <a:ext cx="365760" cy="234038"/>
            </a:xfrm>
            <a:prstGeom prst="rect">
              <a:avLst/>
            </a:prstGeom>
            <a:solidFill>
              <a:srgbClr val="EC7C30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38735">
                <a:lnSpc>
                  <a:spcPts val="1789"/>
                </a:lnSpc>
              </a:pPr>
              <a:r>
                <a:rPr sz="1800" spc="-25" dirty="0">
                  <a:latin typeface="Calibri"/>
                  <a:cs typeface="Calibri"/>
                </a:rPr>
                <a:t>7.7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35" name="object 35" descr="Segment of a bar chart representing '3 out of 5' in Jordan 2009. Represents 13.1%."/>
            <p:cNvSpPr/>
            <p:nvPr/>
          </p:nvSpPr>
          <p:spPr>
            <a:xfrm>
              <a:off x="4895088" y="3694176"/>
              <a:ext cx="365760" cy="387350"/>
            </a:xfrm>
            <a:custGeom>
              <a:avLst/>
              <a:gdLst/>
              <a:ahLst/>
              <a:cxnLst/>
              <a:rect l="l" t="t" r="r" b="b"/>
              <a:pathLst>
                <a:path w="365760" h="387350">
                  <a:moveTo>
                    <a:pt x="365760" y="0"/>
                  </a:moveTo>
                  <a:lnTo>
                    <a:pt x="0" y="0"/>
                  </a:lnTo>
                  <a:lnTo>
                    <a:pt x="0" y="387096"/>
                  </a:lnTo>
                  <a:lnTo>
                    <a:pt x="365760" y="387096"/>
                  </a:lnTo>
                  <a:lnTo>
                    <a:pt x="36576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 txBox="1"/>
            <p:nvPr/>
          </p:nvSpPr>
          <p:spPr>
            <a:xfrm>
              <a:off x="4863465" y="3725671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13.1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45" name="object 45" descr="Segment of a bar chart representing '4/5 out of 5' in Jordan 2009. Represents 79.3%."/>
            <p:cNvSpPr/>
            <p:nvPr/>
          </p:nvSpPr>
          <p:spPr>
            <a:xfrm>
              <a:off x="4895088" y="1351788"/>
              <a:ext cx="365760" cy="2342515"/>
            </a:xfrm>
            <a:custGeom>
              <a:avLst/>
              <a:gdLst/>
              <a:ahLst/>
              <a:cxnLst/>
              <a:rect l="l" t="t" r="r" b="b"/>
              <a:pathLst>
                <a:path w="365760" h="2342515">
                  <a:moveTo>
                    <a:pt x="365760" y="0"/>
                  </a:moveTo>
                  <a:lnTo>
                    <a:pt x="0" y="0"/>
                  </a:lnTo>
                  <a:lnTo>
                    <a:pt x="0" y="2342388"/>
                  </a:lnTo>
                  <a:lnTo>
                    <a:pt x="365760" y="2342388"/>
                  </a:lnTo>
                  <a:lnTo>
                    <a:pt x="365760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 txBox="1"/>
            <p:nvPr/>
          </p:nvSpPr>
          <p:spPr>
            <a:xfrm>
              <a:off x="4863465" y="2361057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79.3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24" name="object 24" descr="Segment of a bar chart representing '1/2 out of 5' in Jordan 2014. Represents 24.7%."/>
            <p:cNvSpPr/>
            <p:nvPr/>
          </p:nvSpPr>
          <p:spPr>
            <a:xfrm>
              <a:off x="5548884" y="3578352"/>
              <a:ext cx="364490" cy="730250"/>
            </a:xfrm>
            <a:custGeom>
              <a:avLst/>
              <a:gdLst/>
              <a:ahLst/>
              <a:cxnLst/>
              <a:rect l="l" t="t" r="r" b="b"/>
              <a:pathLst>
                <a:path w="364489" h="730250">
                  <a:moveTo>
                    <a:pt x="364236" y="0"/>
                  </a:moveTo>
                  <a:lnTo>
                    <a:pt x="0" y="0"/>
                  </a:lnTo>
                  <a:lnTo>
                    <a:pt x="0" y="729996"/>
                  </a:lnTo>
                  <a:lnTo>
                    <a:pt x="364236" y="729996"/>
                  </a:lnTo>
                  <a:lnTo>
                    <a:pt x="364236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 txBox="1"/>
            <p:nvPr/>
          </p:nvSpPr>
          <p:spPr>
            <a:xfrm>
              <a:off x="5517007" y="3781425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24.7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36" name="object 36" descr="Segment of a bar chart representing '3 out of 5' in Jordan 2014. Represents 43.7%."/>
            <p:cNvSpPr/>
            <p:nvPr/>
          </p:nvSpPr>
          <p:spPr>
            <a:xfrm>
              <a:off x="5548884" y="2286000"/>
              <a:ext cx="364490" cy="1292860"/>
            </a:xfrm>
            <a:custGeom>
              <a:avLst/>
              <a:gdLst/>
              <a:ahLst/>
              <a:cxnLst/>
              <a:rect l="l" t="t" r="r" b="b"/>
              <a:pathLst>
                <a:path w="364489" h="1292860">
                  <a:moveTo>
                    <a:pt x="364236" y="0"/>
                  </a:moveTo>
                  <a:lnTo>
                    <a:pt x="0" y="0"/>
                  </a:lnTo>
                  <a:lnTo>
                    <a:pt x="0" y="1292352"/>
                  </a:lnTo>
                  <a:lnTo>
                    <a:pt x="364236" y="1292352"/>
                  </a:lnTo>
                  <a:lnTo>
                    <a:pt x="364236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 txBox="1"/>
            <p:nvPr/>
          </p:nvSpPr>
          <p:spPr>
            <a:xfrm>
              <a:off x="5517007" y="2770123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43.7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46" name="object 46" descr="Segment of a bar chart representing '4/5 out of 5' in Jordan 2014. Represents 31.6%."/>
            <p:cNvSpPr/>
            <p:nvPr/>
          </p:nvSpPr>
          <p:spPr>
            <a:xfrm>
              <a:off x="5548884" y="1351788"/>
              <a:ext cx="364490" cy="934719"/>
            </a:xfrm>
            <a:custGeom>
              <a:avLst/>
              <a:gdLst/>
              <a:ahLst/>
              <a:cxnLst/>
              <a:rect l="l" t="t" r="r" b="b"/>
              <a:pathLst>
                <a:path w="364489" h="934719">
                  <a:moveTo>
                    <a:pt x="364236" y="0"/>
                  </a:moveTo>
                  <a:lnTo>
                    <a:pt x="0" y="0"/>
                  </a:lnTo>
                  <a:lnTo>
                    <a:pt x="0" y="934212"/>
                  </a:lnTo>
                  <a:lnTo>
                    <a:pt x="364236" y="934212"/>
                  </a:lnTo>
                  <a:lnTo>
                    <a:pt x="364236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 txBox="1"/>
            <p:nvPr/>
          </p:nvSpPr>
          <p:spPr>
            <a:xfrm>
              <a:off x="5517007" y="1656969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31.6</a:t>
              </a:r>
              <a:endParaRPr sz="1800" dirty="0">
                <a:latin typeface="Calibri"/>
                <a:cs typeface="Calibri"/>
              </a:endParaRPr>
            </a:p>
          </p:txBody>
        </p:sp>
      </p:grpSp>
      <p:grpSp>
        <p:nvGrpSpPr>
          <p:cNvPr id="104" name="Group 103" descr="Libya and Morocco">
            <a:extLst>
              <a:ext uri="{FF2B5EF4-FFF2-40B4-BE49-F238E27FC236}">
                <a16:creationId xmlns:a16="http://schemas.microsoft.com/office/drawing/2014/main" id="{E560E83C-C755-F56B-6B11-12D274396D64}"/>
              </a:ext>
            </a:extLst>
          </p:cNvPr>
          <p:cNvGrpSpPr/>
          <p:nvPr/>
        </p:nvGrpSpPr>
        <p:grpSpPr>
          <a:xfrm>
            <a:off x="6515970" y="1351787"/>
            <a:ext cx="3353073" cy="4458853"/>
            <a:chOff x="6515970" y="1351787"/>
            <a:chExt cx="3353073" cy="4458853"/>
          </a:xfrm>
        </p:grpSpPr>
        <p:grpSp>
          <p:nvGrpSpPr>
            <p:cNvPr id="90" name="object 90" descr="Libya 2009 and Libya 2014 axis headings. Morocco 2009 and Morocco 2014 axis headings"/>
            <p:cNvGrpSpPr/>
            <p:nvPr/>
          </p:nvGrpSpPr>
          <p:grpSpPr>
            <a:xfrm>
              <a:off x="6515970" y="4538471"/>
              <a:ext cx="3159524" cy="1272169"/>
              <a:chOff x="6181090" y="4538471"/>
              <a:chExt cx="3494404" cy="1265555"/>
            </a:xfrm>
          </p:grpSpPr>
          <p:pic>
            <p:nvPicPr>
              <p:cNvPr id="91" name="object 9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181090" y="4538471"/>
                <a:ext cx="1534033" cy="878077"/>
              </a:xfrm>
              <a:prstGeom prst="rect">
                <a:avLst/>
              </a:prstGeom>
            </p:spPr>
          </p:pic>
          <p:pic>
            <p:nvPicPr>
              <p:cNvPr id="92" name="object 92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7757414" y="4538471"/>
                <a:ext cx="1918080" cy="1265326"/>
              </a:xfrm>
              <a:prstGeom prst="rect">
                <a:avLst/>
              </a:prstGeom>
            </p:spPr>
          </p:pic>
        </p:grpSp>
        <p:sp>
          <p:nvSpPr>
            <p:cNvPr id="25" name="object 25" descr="Segment of a bar chart representing '1/2 out of 5' in Libya 2009. Represents 44.7%."/>
            <p:cNvSpPr/>
            <p:nvPr/>
          </p:nvSpPr>
          <p:spPr>
            <a:xfrm>
              <a:off x="6890004" y="2985516"/>
              <a:ext cx="330708" cy="1330256"/>
            </a:xfrm>
            <a:custGeom>
              <a:avLst/>
              <a:gdLst/>
              <a:ahLst/>
              <a:cxnLst/>
              <a:rect l="l" t="t" r="r" b="b"/>
              <a:pathLst>
                <a:path w="365759" h="1323339">
                  <a:moveTo>
                    <a:pt x="365759" y="0"/>
                  </a:moveTo>
                  <a:lnTo>
                    <a:pt x="0" y="0"/>
                  </a:lnTo>
                  <a:lnTo>
                    <a:pt x="0" y="1322832"/>
                  </a:lnTo>
                  <a:lnTo>
                    <a:pt x="365759" y="1322832"/>
                  </a:lnTo>
                  <a:lnTo>
                    <a:pt x="365759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 txBox="1"/>
            <p:nvPr/>
          </p:nvSpPr>
          <p:spPr>
            <a:xfrm>
              <a:off x="6865284" y="3485133"/>
              <a:ext cx="389845" cy="56682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44.7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37" name="object 37" descr="Segment of a bar chart representing '3 out of 5' in Libya 2009. Represents 16.9%."/>
            <p:cNvSpPr/>
            <p:nvPr/>
          </p:nvSpPr>
          <p:spPr>
            <a:xfrm>
              <a:off x="6890004" y="2485643"/>
              <a:ext cx="330708" cy="502995"/>
            </a:xfrm>
            <a:custGeom>
              <a:avLst/>
              <a:gdLst/>
              <a:ahLst/>
              <a:cxnLst/>
              <a:rect l="l" t="t" r="r" b="b"/>
              <a:pathLst>
                <a:path w="365759" h="500380">
                  <a:moveTo>
                    <a:pt x="365759" y="0"/>
                  </a:moveTo>
                  <a:lnTo>
                    <a:pt x="0" y="0"/>
                  </a:lnTo>
                  <a:lnTo>
                    <a:pt x="0" y="499871"/>
                  </a:lnTo>
                  <a:lnTo>
                    <a:pt x="365759" y="499871"/>
                  </a:lnTo>
                  <a:lnTo>
                    <a:pt x="365759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 txBox="1"/>
            <p:nvPr/>
          </p:nvSpPr>
          <p:spPr>
            <a:xfrm>
              <a:off x="6865284" y="2573528"/>
              <a:ext cx="389845" cy="56682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16.9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47" name="object 47" descr="Segment of a bar chart representing '4/5 out of 5' in Libya 2009. Represents 38.3%."/>
            <p:cNvSpPr/>
            <p:nvPr/>
          </p:nvSpPr>
          <p:spPr>
            <a:xfrm>
              <a:off x="6890004" y="1351787"/>
              <a:ext cx="330708" cy="1140037"/>
            </a:xfrm>
            <a:custGeom>
              <a:avLst/>
              <a:gdLst/>
              <a:ahLst/>
              <a:cxnLst/>
              <a:rect l="l" t="t" r="r" b="b"/>
              <a:pathLst>
                <a:path w="365759" h="1134110">
                  <a:moveTo>
                    <a:pt x="365759" y="0"/>
                  </a:moveTo>
                  <a:lnTo>
                    <a:pt x="0" y="0"/>
                  </a:lnTo>
                  <a:lnTo>
                    <a:pt x="0" y="1133856"/>
                  </a:lnTo>
                  <a:lnTo>
                    <a:pt x="365759" y="1133856"/>
                  </a:lnTo>
                  <a:lnTo>
                    <a:pt x="365759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 txBox="1"/>
            <p:nvPr/>
          </p:nvSpPr>
          <p:spPr>
            <a:xfrm>
              <a:off x="6865284" y="1756664"/>
              <a:ext cx="389845" cy="56682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38.3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26" name="object 26" descr="Segment of a bar chart representing '1/2 out of 5' in Libya 2014. Represents 63.2%."/>
            <p:cNvSpPr/>
            <p:nvPr/>
          </p:nvSpPr>
          <p:spPr>
            <a:xfrm>
              <a:off x="7543799" y="2439923"/>
              <a:ext cx="330708" cy="1878572"/>
            </a:xfrm>
            <a:custGeom>
              <a:avLst/>
              <a:gdLst/>
              <a:ahLst/>
              <a:cxnLst/>
              <a:rect l="l" t="t" r="r" b="b"/>
              <a:pathLst>
                <a:path w="365759" h="1868804">
                  <a:moveTo>
                    <a:pt x="365759" y="0"/>
                  </a:moveTo>
                  <a:lnTo>
                    <a:pt x="0" y="0"/>
                  </a:lnTo>
                  <a:lnTo>
                    <a:pt x="0" y="1868424"/>
                  </a:lnTo>
                  <a:lnTo>
                    <a:pt x="365759" y="1868424"/>
                  </a:lnTo>
                  <a:lnTo>
                    <a:pt x="365759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 txBox="1"/>
            <p:nvPr/>
          </p:nvSpPr>
          <p:spPr>
            <a:xfrm>
              <a:off x="7518826" y="3212338"/>
              <a:ext cx="389845" cy="56682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63.2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38" name="object 38" descr="Segment of a bar chart representing '3 out of 5' in Libya 2014. Represents 22.3%."/>
            <p:cNvSpPr/>
            <p:nvPr/>
          </p:nvSpPr>
          <p:spPr>
            <a:xfrm>
              <a:off x="7543799" y="1781555"/>
              <a:ext cx="330708" cy="661937"/>
            </a:xfrm>
            <a:custGeom>
              <a:avLst/>
              <a:gdLst/>
              <a:ahLst/>
              <a:cxnLst/>
              <a:rect l="l" t="t" r="r" b="b"/>
              <a:pathLst>
                <a:path w="365759" h="658494">
                  <a:moveTo>
                    <a:pt x="365759" y="0"/>
                  </a:moveTo>
                  <a:lnTo>
                    <a:pt x="0" y="0"/>
                  </a:lnTo>
                  <a:lnTo>
                    <a:pt x="0" y="658368"/>
                  </a:lnTo>
                  <a:lnTo>
                    <a:pt x="365759" y="658368"/>
                  </a:lnTo>
                  <a:lnTo>
                    <a:pt x="365759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 txBox="1"/>
            <p:nvPr/>
          </p:nvSpPr>
          <p:spPr>
            <a:xfrm>
              <a:off x="7518886" y="1947748"/>
              <a:ext cx="390419" cy="56682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22.3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48" name="object 48" descr="Segment of a bar chart representing '4/5 out of 5' in Libya 2014. Represents 14.5%."/>
            <p:cNvSpPr/>
            <p:nvPr/>
          </p:nvSpPr>
          <p:spPr>
            <a:xfrm>
              <a:off x="7543799" y="1351788"/>
              <a:ext cx="330708" cy="432142"/>
            </a:xfrm>
            <a:custGeom>
              <a:avLst/>
              <a:gdLst/>
              <a:ahLst/>
              <a:cxnLst/>
              <a:rect l="l" t="t" r="r" b="b"/>
              <a:pathLst>
                <a:path w="365759" h="429894">
                  <a:moveTo>
                    <a:pt x="365759" y="0"/>
                  </a:moveTo>
                  <a:lnTo>
                    <a:pt x="0" y="0"/>
                  </a:lnTo>
                  <a:lnTo>
                    <a:pt x="0" y="429767"/>
                  </a:lnTo>
                  <a:lnTo>
                    <a:pt x="365759" y="429767"/>
                  </a:lnTo>
                  <a:lnTo>
                    <a:pt x="365759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 txBox="1"/>
            <p:nvPr/>
          </p:nvSpPr>
          <p:spPr>
            <a:xfrm>
              <a:off x="7534533" y="1404365"/>
              <a:ext cx="538034" cy="569784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  <a:tabLst>
                  <a:tab pos="1319530" algn="l"/>
                </a:tabLst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14.5</a:t>
              </a:r>
              <a:r>
                <a:rPr sz="1800" dirty="0">
                  <a:solidFill>
                    <a:srgbClr val="FFFFFF"/>
                  </a:solidFill>
                  <a:latin typeface="Calibri"/>
                  <a:cs typeface="Calibri"/>
                </a:rPr>
                <a:t>	</a:t>
              </a:r>
              <a:endParaRPr sz="2700" baseline="3086" dirty="0">
                <a:latin typeface="Calibri"/>
                <a:cs typeface="Calibri"/>
              </a:endParaRPr>
            </a:p>
          </p:txBody>
        </p:sp>
        <p:sp>
          <p:nvSpPr>
            <p:cNvPr id="27" name="object 27" descr="Segment of a bar chart representing '1/2 out of 5' in Morocco 2009. Represents 49.7%."/>
            <p:cNvSpPr/>
            <p:nvPr/>
          </p:nvSpPr>
          <p:spPr>
            <a:xfrm>
              <a:off x="8851270" y="2839210"/>
              <a:ext cx="329560" cy="1477069"/>
            </a:xfrm>
            <a:custGeom>
              <a:avLst/>
              <a:gdLst/>
              <a:ahLst/>
              <a:cxnLst/>
              <a:rect l="l" t="t" r="r" b="b"/>
              <a:pathLst>
                <a:path w="364490" h="1469389">
                  <a:moveTo>
                    <a:pt x="364235" y="0"/>
                  </a:moveTo>
                  <a:lnTo>
                    <a:pt x="0" y="0"/>
                  </a:lnTo>
                  <a:lnTo>
                    <a:pt x="0" y="1469136"/>
                  </a:lnTo>
                  <a:lnTo>
                    <a:pt x="364235" y="1469136"/>
                  </a:lnTo>
                  <a:lnTo>
                    <a:pt x="364235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 txBox="1"/>
            <p:nvPr/>
          </p:nvSpPr>
          <p:spPr>
            <a:xfrm>
              <a:off x="8825783" y="3411728"/>
              <a:ext cx="389845" cy="56682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49.7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39" name="object 39" descr="Segment of a bar chart representing '3 out of 5' in Morocco 2009. Represents 36.6%."/>
            <p:cNvSpPr/>
            <p:nvPr/>
          </p:nvSpPr>
          <p:spPr>
            <a:xfrm>
              <a:off x="8851270" y="1757171"/>
              <a:ext cx="329560" cy="1087695"/>
            </a:xfrm>
            <a:custGeom>
              <a:avLst/>
              <a:gdLst/>
              <a:ahLst/>
              <a:cxnLst/>
              <a:rect l="l" t="t" r="r" b="b"/>
              <a:pathLst>
                <a:path w="364490" h="1082039">
                  <a:moveTo>
                    <a:pt x="364235" y="0"/>
                  </a:moveTo>
                  <a:lnTo>
                    <a:pt x="0" y="0"/>
                  </a:lnTo>
                  <a:lnTo>
                    <a:pt x="0" y="1082039"/>
                  </a:lnTo>
                  <a:lnTo>
                    <a:pt x="364235" y="1082039"/>
                  </a:lnTo>
                  <a:lnTo>
                    <a:pt x="364235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 txBox="1"/>
            <p:nvPr/>
          </p:nvSpPr>
          <p:spPr>
            <a:xfrm>
              <a:off x="8825843" y="2135581"/>
              <a:ext cx="390419" cy="56682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36.6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49" name="object 49" descr="Segment of a bar chart representing '4/5 out of 5' in Morocco 2009. Represents 13.7%."/>
            <p:cNvSpPr/>
            <p:nvPr/>
          </p:nvSpPr>
          <p:spPr>
            <a:xfrm>
              <a:off x="8851270" y="1351788"/>
              <a:ext cx="329560" cy="407886"/>
            </a:xfrm>
            <a:custGeom>
              <a:avLst/>
              <a:gdLst/>
              <a:ahLst/>
              <a:cxnLst/>
              <a:rect l="l" t="t" r="r" b="b"/>
              <a:pathLst>
                <a:path w="364490" h="405764">
                  <a:moveTo>
                    <a:pt x="364235" y="0"/>
                  </a:moveTo>
                  <a:lnTo>
                    <a:pt x="0" y="0"/>
                  </a:lnTo>
                  <a:lnTo>
                    <a:pt x="0" y="405384"/>
                  </a:lnTo>
                  <a:lnTo>
                    <a:pt x="364235" y="405384"/>
                  </a:lnTo>
                  <a:lnTo>
                    <a:pt x="364235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83">
              <a:extLst>
                <a:ext uri="{FF2B5EF4-FFF2-40B4-BE49-F238E27FC236}">
                  <a16:creationId xmlns:a16="http://schemas.microsoft.com/office/drawing/2014/main" id="{E2161851-E850-6B19-3E71-9B56431EFE35}"/>
                </a:ext>
              </a:extLst>
            </p:cNvPr>
            <p:cNvSpPr txBox="1"/>
            <p:nvPr/>
          </p:nvSpPr>
          <p:spPr>
            <a:xfrm>
              <a:off x="8864413" y="1376045"/>
              <a:ext cx="538033" cy="30128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  <a:tabLst>
                  <a:tab pos="1319530" algn="l"/>
                </a:tabLst>
              </a:pPr>
              <a:r>
                <a:rPr sz="2700" spc="-30" baseline="3086" dirty="0">
                  <a:solidFill>
                    <a:srgbClr val="FFFFFF"/>
                  </a:solidFill>
                  <a:latin typeface="Calibri"/>
                  <a:cs typeface="Calibri"/>
                </a:rPr>
                <a:t>13.7</a:t>
              </a:r>
              <a:endParaRPr sz="2700" baseline="3086" dirty="0">
                <a:latin typeface="Calibri"/>
                <a:cs typeface="Calibri"/>
              </a:endParaRPr>
            </a:p>
          </p:txBody>
        </p:sp>
        <p:sp>
          <p:nvSpPr>
            <p:cNvPr id="28" name="object 28" descr="Segment of a bar chart representing '1/2 out of 5' in Morocco 2014. Represents 42.3%."/>
            <p:cNvSpPr/>
            <p:nvPr/>
          </p:nvSpPr>
          <p:spPr>
            <a:xfrm>
              <a:off x="9503663" y="3058666"/>
              <a:ext cx="330708" cy="1256211"/>
            </a:xfrm>
            <a:custGeom>
              <a:avLst/>
              <a:gdLst/>
              <a:ahLst/>
              <a:cxnLst/>
              <a:rect l="l" t="t" r="r" b="b"/>
              <a:pathLst>
                <a:path w="365759" h="1249679">
                  <a:moveTo>
                    <a:pt x="365760" y="0"/>
                  </a:moveTo>
                  <a:lnTo>
                    <a:pt x="0" y="0"/>
                  </a:lnTo>
                  <a:lnTo>
                    <a:pt x="0" y="1249680"/>
                  </a:lnTo>
                  <a:lnTo>
                    <a:pt x="365760" y="1249680"/>
                  </a:lnTo>
                  <a:lnTo>
                    <a:pt x="365760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 txBox="1"/>
            <p:nvPr/>
          </p:nvSpPr>
          <p:spPr>
            <a:xfrm>
              <a:off x="9479198" y="3521202"/>
              <a:ext cx="389845" cy="56682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42.3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40" name="object 40" descr="Segment of a bar chart representing '3 out of 5' in Morocco 2014. Represents 37.9%."/>
            <p:cNvSpPr/>
            <p:nvPr/>
          </p:nvSpPr>
          <p:spPr>
            <a:xfrm>
              <a:off x="9468611" y="1937004"/>
              <a:ext cx="365760" cy="1122045"/>
            </a:xfrm>
            <a:custGeom>
              <a:avLst/>
              <a:gdLst/>
              <a:ahLst/>
              <a:cxnLst/>
              <a:rect l="l" t="t" r="r" b="b"/>
              <a:pathLst>
                <a:path w="365759" h="1122045">
                  <a:moveTo>
                    <a:pt x="365760" y="0"/>
                  </a:moveTo>
                  <a:lnTo>
                    <a:pt x="0" y="0"/>
                  </a:lnTo>
                  <a:lnTo>
                    <a:pt x="0" y="1121664"/>
                  </a:lnTo>
                  <a:lnTo>
                    <a:pt x="365760" y="1121664"/>
                  </a:lnTo>
                  <a:lnTo>
                    <a:pt x="36576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 txBox="1"/>
            <p:nvPr/>
          </p:nvSpPr>
          <p:spPr>
            <a:xfrm>
              <a:off x="9479198" y="2335529"/>
              <a:ext cx="389845" cy="56682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37.9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50" name="object 50" descr="Segment of a bar chart representing '4/5 out of 5' in Morocco 2014. Represents 19.8%."/>
            <p:cNvSpPr/>
            <p:nvPr/>
          </p:nvSpPr>
          <p:spPr>
            <a:xfrm>
              <a:off x="9468611" y="1351788"/>
              <a:ext cx="365760" cy="585470"/>
            </a:xfrm>
            <a:custGeom>
              <a:avLst/>
              <a:gdLst/>
              <a:ahLst/>
              <a:cxnLst/>
              <a:rect l="l" t="t" r="r" b="b"/>
              <a:pathLst>
                <a:path w="365759" h="585469">
                  <a:moveTo>
                    <a:pt x="365760" y="0"/>
                  </a:moveTo>
                  <a:lnTo>
                    <a:pt x="0" y="0"/>
                  </a:lnTo>
                  <a:lnTo>
                    <a:pt x="0" y="585215"/>
                  </a:lnTo>
                  <a:lnTo>
                    <a:pt x="365760" y="585215"/>
                  </a:lnTo>
                  <a:lnTo>
                    <a:pt x="365760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 txBox="1"/>
            <p:nvPr/>
          </p:nvSpPr>
          <p:spPr>
            <a:xfrm>
              <a:off x="9437878" y="1482597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19.8</a:t>
              </a:r>
              <a:endParaRPr sz="1800" dirty="0">
                <a:latin typeface="Calibri"/>
                <a:cs typeface="Calibri"/>
              </a:endParaRPr>
            </a:p>
          </p:txBody>
        </p:sp>
      </p:grpSp>
      <p:grpSp>
        <p:nvGrpSpPr>
          <p:cNvPr id="105" name="Group 104" descr="Tunisia">
            <a:extLst>
              <a:ext uri="{FF2B5EF4-FFF2-40B4-BE49-F238E27FC236}">
                <a16:creationId xmlns:a16="http://schemas.microsoft.com/office/drawing/2014/main" id="{3D9D8B41-0970-4261-2B2C-498B159C734D}"/>
              </a:ext>
            </a:extLst>
          </p:cNvPr>
          <p:cNvGrpSpPr/>
          <p:nvPr/>
        </p:nvGrpSpPr>
        <p:grpSpPr>
          <a:xfrm>
            <a:off x="9837546" y="1351787"/>
            <a:ext cx="1992376" cy="4299586"/>
            <a:chOff x="9837546" y="1351787"/>
            <a:chExt cx="1992376" cy="4299586"/>
          </a:xfrm>
        </p:grpSpPr>
        <p:pic>
          <p:nvPicPr>
            <p:cNvPr id="93" name="object 93" descr="Tunisia 2009 and Tunisia 2014 axis headings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837546" y="4538726"/>
              <a:ext cx="1798066" cy="1112647"/>
            </a:xfrm>
            <a:prstGeom prst="rect">
              <a:avLst/>
            </a:prstGeom>
          </p:spPr>
        </p:pic>
        <p:sp>
          <p:nvSpPr>
            <p:cNvPr id="29" name="object 29" descr="Segment of a bar chart representing '1/2 out of 5' in Tunisia 2009. Represents 42.6%."/>
            <p:cNvSpPr/>
            <p:nvPr/>
          </p:nvSpPr>
          <p:spPr>
            <a:xfrm>
              <a:off x="10811256" y="3049523"/>
              <a:ext cx="330708" cy="1265786"/>
            </a:xfrm>
            <a:custGeom>
              <a:avLst/>
              <a:gdLst/>
              <a:ahLst/>
              <a:cxnLst/>
              <a:rect l="l" t="t" r="r" b="b"/>
              <a:pathLst>
                <a:path w="365759" h="1259204">
                  <a:moveTo>
                    <a:pt x="365760" y="0"/>
                  </a:moveTo>
                  <a:lnTo>
                    <a:pt x="0" y="0"/>
                  </a:lnTo>
                  <a:lnTo>
                    <a:pt x="0" y="1258824"/>
                  </a:lnTo>
                  <a:lnTo>
                    <a:pt x="365760" y="1258824"/>
                  </a:lnTo>
                  <a:lnTo>
                    <a:pt x="365760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 txBox="1"/>
            <p:nvPr/>
          </p:nvSpPr>
          <p:spPr>
            <a:xfrm>
              <a:off x="10745216" y="3516883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42.6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41" name="object 41" descr="Segment of a bar chart representing '3 out of 5' in Tunisia 2009. Represents 27.4%."/>
            <p:cNvSpPr/>
            <p:nvPr/>
          </p:nvSpPr>
          <p:spPr>
            <a:xfrm>
              <a:off x="10776204" y="2238755"/>
              <a:ext cx="365760" cy="810895"/>
            </a:xfrm>
            <a:custGeom>
              <a:avLst/>
              <a:gdLst/>
              <a:ahLst/>
              <a:cxnLst/>
              <a:rect l="l" t="t" r="r" b="b"/>
              <a:pathLst>
                <a:path w="365759" h="810894">
                  <a:moveTo>
                    <a:pt x="365760" y="0"/>
                  </a:moveTo>
                  <a:lnTo>
                    <a:pt x="0" y="0"/>
                  </a:lnTo>
                  <a:lnTo>
                    <a:pt x="0" y="810768"/>
                  </a:lnTo>
                  <a:lnTo>
                    <a:pt x="365760" y="810768"/>
                  </a:lnTo>
                  <a:lnTo>
                    <a:pt x="36576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 txBox="1"/>
            <p:nvPr/>
          </p:nvSpPr>
          <p:spPr>
            <a:xfrm>
              <a:off x="10745216" y="2481529"/>
              <a:ext cx="431800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27.4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85" name="object 85"/>
            <p:cNvSpPr txBox="1"/>
            <p:nvPr/>
          </p:nvSpPr>
          <p:spPr>
            <a:xfrm>
              <a:off x="10776204" y="1351787"/>
              <a:ext cx="365760" cy="882000"/>
            </a:xfrm>
            <a:prstGeom prst="rect">
              <a:avLst/>
            </a:prstGeom>
            <a:solidFill>
              <a:srgbClr val="6FAC46"/>
            </a:solidFill>
          </p:spPr>
          <p:txBody>
            <a:bodyPr vert="horz" wrap="square" lIns="0" tIns="1905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5"/>
                </a:spcBef>
              </a:pPr>
              <a:endParaRPr sz="2000">
                <a:solidFill>
                  <a:schemeClr val="tx1"/>
                </a:solidFill>
                <a:latin typeface="Times New Roman"/>
                <a:cs typeface="Times New Roman"/>
              </a:endParaRPr>
            </a:p>
            <a:p>
              <a:pPr marL="67945">
                <a:lnSpc>
                  <a:spcPct val="100000"/>
                </a:lnSpc>
              </a:pPr>
              <a:r>
                <a:rPr sz="1800" spc="-25" dirty="0">
                  <a:solidFill>
                    <a:schemeClr val="tx1"/>
                  </a:solidFill>
                  <a:latin typeface="Calibri"/>
                  <a:cs typeface="Calibri"/>
                </a:rPr>
                <a:t>30</a:t>
              </a:r>
              <a:endParaRPr sz="18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30" name="object 30" descr="Segment of a bar chart representing '1/2 out of 5' in Tunisia 2014. Represents 52.9%."/>
            <p:cNvSpPr/>
            <p:nvPr/>
          </p:nvSpPr>
          <p:spPr>
            <a:xfrm>
              <a:off x="11430000" y="2744723"/>
              <a:ext cx="364490" cy="1564005"/>
            </a:xfrm>
            <a:custGeom>
              <a:avLst/>
              <a:gdLst/>
              <a:ahLst/>
              <a:cxnLst/>
              <a:rect l="l" t="t" r="r" b="b"/>
              <a:pathLst>
                <a:path w="364490" h="1564004">
                  <a:moveTo>
                    <a:pt x="364235" y="0"/>
                  </a:moveTo>
                  <a:lnTo>
                    <a:pt x="0" y="0"/>
                  </a:lnTo>
                  <a:lnTo>
                    <a:pt x="0" y="1563624"/>
                  </a:lnTo>
                  <a:lnTo>
                    <a:pt x="364235" y="1563624"/>
                  </a:lnTo>
                  <a:lnTo>
                    <a:pt x="364235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 txBox="1"/>
            <p:nvPr/>
          </p:nvSpPr>
          <p:spPr>
            <a:xfrm>
              <a:off x="11398757" y="3364484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52.9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42" name="object 42" descr="Segment of a bar chart representing '3 out of 5' in Tunisia 2014. Represents 38.5%."/>
            <p:cNvSpPr/>
            <p:nvPr/>
          </p:nvSpPr>
          <p:spPr>
            <a:xfrm>
              <a:off x="11430000" y="1606296"/>
              <a:ext cx="364490" cy="1138555"/>
            </a:xfrm>
            <a:custGeom>
              <a:avLst/>
              <a:gdLst/>
              <a:ahLst/>
              <a:cxnLst/>
              <a:rect l="l" t="t" r="r" b="b"/>
              <a:pathLst>
                <a:path w="364490" h="1138555">
                  <a:moveTo>
                    <a:pt x="364235" y="0"/>
                  </a:moveTo>
                  <a:lnTo>
                    <a:pt x="0" y="0"/>
                  </a:lnTo>
                  <a:lnTo>
                    <a:pt x="0" y="1138427"/>
                  </a:lnTo>
                  <a:lnTo>
                    <a:pt x="364235" y="1138427"/>
                  </a:lnTo>
                  <a:lnTo>
                    <a:pt x="364235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 txBox="1"/>
            <p:nvPr/>
          </p:nvSpPr>
          <p:spPr>
            <a:xfrm>
              <a:off x="11398757" y="2013330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38.5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86" name="object 86"/>
            <p:cNvSpPr txBox="1"/>
            <p:nvPr/>
          </p:nvSpPr>
          <p:spPr>
            <a:xfrm>
              <a:off x="11430000" y="1351788"/>
              <a:ext cx="364490" cy="254635"/>
            </a:xfrm>
            <a:prstGeom prst="rect">
              <a:avLst/>
            </a:prstGeom>
            <a:solidFill>
              <a:srgbClr val="6FAC46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39370">
                <a:lnSpc>
                  <a:spcPts val="1985"/>
                </a:lnSpc>
              </a:pPr>
              <a:r>
                <a:rPr sz="1800" spc="-25" dirty="0">
                  <a:solidFill>
                    <a:schemeClr val="tx1"/>
                  </a:solidFill>
                  <a:latin typeface="Calibri"/>
                  <a:cs typeface="Calibri"/>
                </a:rPr>
                <a:t>8.6</a:t>
              </a:r>
              <a:endParaRPr sz="18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51" name="object 5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0580" y="4308347"/>
            <a:ext cx="11108690" cy="0"/>
          </a:xfrm>
          <a:custGeom>
            <a:avLst/>
            <a:gdLst/>
            <a:ahLst/>
            <a:cxnLst/>
            <a:rect l="l" t="t" r="r" b="b"/>
            <a:pathLst>
              <a:path w="11108690">
                <a:moveTo>
                  <a:pt x="0" y="0"/>
                </a:moveTo>
                <a:lnTo>
                  <a:pt x="1110843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object 57"/>
          <p:cNvSpPr txBox="1">
            <a:spLocks noGrp="1"/>
          </p:cNvSpPr>
          <p:nvPr>
            <p:ph type="title"/>
          </p:nvPr>
        </p:nvSpPr>
        <p:spPr>
          <a:xfrm>
            <a:off x="2573527" y="272872"/>
            <a:ext cx="9340850" cy="6178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1900" dirty="0">
                <a:solidFill>
                  <a:srgbClr val="404040"/>
                </a:solidFill>
              </a:rPr>
              <a:t>Satisfaction</a:t>
            </a:r>
            <a:r>
              <a:rPr sz="1900" spc="15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With</a:t>
            </a:r>
            <a:r>
              <a:rPr sz="1900" spc="20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Way</a:t>
            </a:r>
            <a:r>
              <a:rPr sz="1900" spc="20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Government</a:t>
            </a:r>
            <a:r>
              <a:rPr sz="1900" spc="-20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Performing its</a:t>
            </a:r>
            <a:r>
              <a:rPr sz="1900" spc="20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Duties</a:t>
            </a:r>
            <a:r>
              <a:rPr sz="1900" spc="20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in</a:t>
            </a:r>
            <a:r>
              <a:rPr sz="1900" spc="20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National</a:t>
            </a:r>
            <a:r>
              <a:rPr sz="1900" spc="15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Office</a:t>
            </a:r>
            <a:r>
              <a:rPr sz="1900" spc="5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in</a:t>
            </a:r>
            <a:r>
              <a:rPr sz="1900" spc="5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2014,</a:t>
            </a:r>
            <a:r>
              <a:rPr sz="1900" spc="15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%</a:t>
            </a:r>
            <a:r>
              <a:rPr sz="1900" spc="15" dirty="0">
                <a:solidFill>
                  <a:srgbClr val="404040"/>
                </a:solidFill>
              </a:rPr>
              <a:t> </a:t>
            </a:r>
            <a:r>
              <a:rPr sz="1900" spc="-10" dirty="0">
                <a:solidFill>
                  <a:srgbClr val="404040"/>
                </a:solidFill>
              </a:rPr>
              <a:t>Those</a:t>
            </a:r>
            <a:endParaRPr sz="1900" dirty="0"/>
          </a:p>
          <a:p>
            <a:pPr marL="1270" algn="ctr">
              <a:lnSpc>
                <a:spcPct val="100000"/>
              </a:lnSpc>
              <a:spcBef>
                <a:spcPts val="75"/>
              </a:spcBef>
            </a:pPr>
            <a:r>
              <a:rPr sz="1900" dirty="0">
                <a:solidFill>
                  <a:srgbClr val="404040"/>
                </a:solidFill>
              </a:rPr>
              <a:t>that</a:t>
            </a:r>
            <a:r>
              <a:rPr sz="1900" spc="15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Supported</a:t>
            </a:r>
            <a:r>
              <a:rPr sz="1900" spc="35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Arab</a:t>
            </a:r>
            <a:r>
              <a:rPr sz="1900" spc="10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Uprisings</a:t>
            </a:r>
            <a:r>
              <a:rPr sz="1900" spc="35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by</a:t>
            </a:r>
            <a:r>
              <a:rPr sz="1900" spc="30" dirty="0">
                <a:solidFill>
                  <a:srgbClr val="404040"/>
                </a:solidFill>
              </a:rPr>
              <a:t> </a:t>
            </a:r>
            <a:r>
              <a:rPr sz="1900" spc="-10" dirty="0">
                <a:solidFill>
                  <a:srgbClr val="404040"/>
                </a:solidFill>
              </a:rPr>
              <a:t>Country</a:t>
            </a:r>
            <a:endParaRPr sz="1900" dirty="0"/>
          </a:p>
        </p:txBody>
      </p:sp>
      <p:grpSp>
        <p:nvGrpSpPr>
          <p:cNvPr id="65" name="Group 64" descr="Key">
            <a:extLst>
              <a:ext uri="{FF2B5EF4-FFF2-40B4-BE49-F238E27FC236}">
                <a16:creationId xmlns:a16="http://schemas.microsoft.com/office/drawing/2014/main" id="{5971BEF6-4BA0-D459-8D46-5DCF89C592CE}"/>
              </a:ext>
            </a:extLst>
          </p:cNvPr>
          <p:cNvGrpSpPr/>
          <p:nvPr/>
        </p:nvGrpSpPr>
        <p:grpSpPr>
          <a:xfrm>
            <a:off x="4770120" y="923544"/>
            <a:ext cx="2559050" cy="321945"/>
            <a:chOff x="4770120" y="923544"/>
            <a:chExt cx="2559050" cy="321945"/>
          </a:xfrm>
        </p:grpSpPr>
        <p:grpSp>
          <p:nvGrpSpPr>
            <p:cNvPr id="58" name="object 58" descr="Key. Dark green represents Dissatisfied, and light green Satisfied."/>
            <p:cNvGrpSpPr/>
            <p:nvPr/>
          </p:nvGrpSpPr>
          <p:grpSpPr>
            <a:xfrm>
              <a:off x="4770120" y="923544"/>
              <a:ext cx="2559050" cy="321945"/>
              <a:chOff x="4770120" y="923544"/>
              <a:chExt cx="2559050" cy="321945"/>
            </a:xfrm>
          </p:grpSpPr>
          <p:sp>
            <p:nvSpPr>
              <p:cNvPr id="59" name="object 59"/>
              <p:cNvSpPr/>
              <p:nvPr/>
            </p:nvSpPr>
            <p:spPr>
              <a:xfrm>
                <a:off x="4770120" y="923544"/>
                <a:ext cx="2559050" cy="321945"/>
              </a:xfrm>
              <a:custGeom>
                <a:avLst/>
                <a:gdLst/>
                <a:ahLst/>
                <a:cxnLst/>
                <a:rect l="l" t="t" r="r" b="b"/>
                <a:pathLst>
                  <a:path w="2559050" h="321944">
                    <a:moveTo>
                      <a:pt x="2558796" y="0"/>
                    </a:moveTo>
                    <a:lnTo>
                      <a:pt x="0" y="0"/>
                    </a:lnTo>
                    <a:lnTo>
                      <a:pt x="0" y="321563"/>
                    </a:lnTo>
                    <a:lnTo>
                      <a:pt x="2558796" y="321563"/>
                    </a:lnTo>
                    <a:lnTo>
                      <a:pt x="2558796" y="0"/>
                    </a:lnTo>
                    <a:close/>
                  </a:path>
                </a:pathLst>
              </a:custGeom>
              <a:solidFill>
                <a:srgbClr val="F1F1F1">
                  <a:alpha val="38822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0" name="object 60"/>
              <p:cNvSpPr/>
              <p:nvPr/>
            </p:nvSpPr>
            <p:spPr>
              <a:xfrm>
                <a:off x="4977384" y="1028700"/>
                <a:ext cx="113030" cy="111760"/>
              </a:xfrm>
              <a:custGeom>
                <a:avLst/>
                <a:gdLst/>
                <a:ahLst/>
                <a:cxnLst/>
                <a:rect l="l" t="t" r="r" b="b"/>
                <a:pathLst>
                  <a:path w="113029" h="111759">
                    <a:moveTo>
                      <a:pt x="112775" y="0"/>
                    </a:moveTo>
                    <a:lnTo>
                      <a:pt x="0" y="0"/>
                    </a:lnTo>
                    <a:lnTo>
                      <a:pt x="0" y="111251"/>
                    </a:lnTo>
                    <a:lnTo>
                      <a:pt x="112775" y="111251"/>
                    </a:lnTo>
                    <a:lnTo>
                      <a:pt x="112775" y="0"/>
                    </a:lnTo>
                    <a:close/>
                  </a:path>
                </a:pathLst>
              </a:custGeom>
              <a:solidFill>
                <a:srgbClr val="61993D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1" name="object 61"/>
              <p:cNvSpPr/>
              <p:nvPr/>
            </p:nvSpPr>
            <p:spPr>
              <a:xfrm>
                <a:off x="4977384" y="1028700"/>
                <a:ext cx="113030" cy="111760"/>
              </a:xfrm>
              <a:custGeom>
                <a:avLst/>
                <a:gdLst/>
                <a:ahLst/>
                <a:cxnLst/>
                <a:rect l="l" t="t" r="r" b="b"/>
                <a:pathLst>
                  <a:path w="113029" h="111759">
                    <a:moveTo>
                      <a:pt x="0" y="111251"/>
                    </a:moveTo>
                    <a:lnTo>
                      <a:pt x="112775" y="111251"/>
                    </a:lnTo>
                    <a:lnTo>
                      <a:pt x="112775" y="0"/>
                    </a:lnTo>
                    <a:lnTo>
                      <a:pt x="0" y="0"/>
                    </a:lnTo>
                    <a:lnTo>
                      <a:pt x="0" y="111251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2" name="object 62"/>
              <p:cNvSpPr/>
              <p:nvPr/>
            </p:nvSpPr>
            <p:spPr>
              <a:xfrm>
                <a:off x="6327648" y="1028700"/>
                <a:ext cx="111760" cy="111760"/>
              </a:xfrm>
              <a:custGeom>
                <a:avLst/>
                <a:gdLst/>
                <a:ahLst/>
                <a:cxnLst/>
                <a:rect l="l" t="t" r="r" b="b"/>
                <a:pathLst>
                  <a:path w="111760" h="111759">
                    <a:moveTo>
                      <a:pt x="111251" y="0"/>
                    </a:moveTo>
                    <a:lnTo>
                      <a:pt x="0" y="0"/>
                    </a:lnTo>
                    <a:lnTo>
                      <a:pt x="0" y="111251"/>
                    </a:lnTo>
                    <a:lnTo>
                      <a:pt x="111251" y="111251"/>
                    </a:lnTo>
                    <a:lnTo>
                      <a:pt x="111251" y="0"/>
                    </a:lnTo>
                    <a:close/>
                  </a:path>
                </a:pathLst>
              </a:custGeom>
              <a:solidFill>
                <a:srgbClr val="A0C49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3" name="object 63"/>
              <p:cNvSpPr/>
              <p:nvPr/>
            </p:nvSpPr>
            <p:spPr>
              <a:xfrm>
                <a:off x="6327648" y="1028700"/>
                <a:ext cx="111760" cy="111760"/>
              </a:xfrm>
              <a:custGeom>
                <a:avLst/>
                <a:gdLst/>
                <a:ahLst/>
                <a:cxnLst/>
                <a:rect l="l" t="t" r="r" b="b"/>
                <a:pathLst>
                  <a:path w="111760" h="111759">
                    <a:moveTo>
                      <a:pt x="0" y="111251"/>
                    </a:moveTo>
                    <a:lnTo>
                      <a:pt x="111251" y="111251"/>
                    </a:lnTo>
                    <a:lnTo>
                      <a:pt x="111251" y="0"/>
                    </a:lnTo>
                    <a:lnTo>
                      <a:pt x="0" y="0"/>
                    </a:lnTo>
                    <a:lnTo>
                      <a:pt x="0" y="111251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64" name="object 64"/>
            <p:cNvSpPr txBox="1"/>
            <p:nvPr/>
          </p:nvSpPr>
          <p:spPr>
            <a:xfrm>
              <a:off x="4770120" y="923544"/>
              <a:ext cx="2559050" cy="321945"/>
            </a:xfrm>
            <a:prstGeom prst="rect">
              <a:avLst/>
            </a:prstGeom>
          </p:spPr>
          <p:txBody>
            <a:bodyPr vert="horz" wrap="square" lIns="0" tIns="16510" rIns="0" bIns="0" rtlCol="0">
              <a:spAutoFit/>
            </a:bodyPr>
            <a:lstStyle/>
            <a:p>
              <a:pPr marL="370840">
                <a:lnSpc>
                  <a:spcPct val="100000"/>
                </a:lnSpc>
                <a:spcBef>
                  <a:spcPts val="130"/>
                </a:spcBef>
                <a:tabLst>
                  <a:tab pos="1720850" algn="l"/>
                </a:tabLst>
              </a:pPr>
              <a:r>
                <a:rPr sz="1600" spc="-10" dirty="0">
                  <a:solidFill>
                    <a:srgbClr val="404040"/>
                  </a:solidFill>
                  <a:latin typeface="Calibri"/>
                  <a:cs typeface="Calibri"/>
                </a:rPr>
                <a:t>Dissatisfied</a:t>
              </a:r>
              <a:r>
                <a:rPr sz="1600" dirty="0">
                  <a:solidFill>
                    <a:srgbClr val="404040"/>
                  </a:solidFill>
                  <a:latin typeface="Calibri"/>
                  <a:cs typeface="Calibri"/>
                </a:rPr>
                <a:t>	</a:t>
              </a:r>
              <a:r>
                <a:rPr sz="1600" spc="-10" dirty="0">
                  <a:solidFill>
                    <a:srgbClr val="404040"/>
                  </a:solidFill>
                  <a:latin typeface="Calibri"/>
                  <a:cs typeface="Calibri"/>
                </a:rPr>
                <a:t>Satisfied</a:t>
              </a:r>
              <a:endParaRPr sz="1600">
                <a:latin typeface="Calibri"/>
                <a:cs typeface="Calibri"/>
              </a:endParaRPr>
            </a:p>
          </p:txBody>
        </p:sp>
      </p:grpSp>
      <p:grpSp>
        <p:nvGrpSpPr>
          <p:cNvPr id="66" name="Group 65" descr="Egypt">
            <a:extLst>
              <a:ext uri="{FF2B5EF4-FFF2-40B4-BE49-F238E27FC236}">
                <a16:creationId xmlns:a16="http://schemas.microsoft.com/office/drawing/2014/main" id="{4A842D20-DE46-EE47-0F61-3175FBE65738}"/>
              </a:ext>
            </a:extLst>
          </p:cNvPr>
          <p:cNvGrpSpPr/>
          <p:nvPr/>
        </p:nvGrpSpPr>
        <p:grpSpPr>
          <a:xfrm>
            <a:off x="682751" y="1417700"/>
            <a:ext cx="1416305" cy="3242311"/>
            <a:chOff x="682751" y="1417700"/>
            <a:chExt cx="1416305" cy="3242311"/>
          </a:xfrm>
        </p:grpSpPr>
        <p:sp>
          <p:nvSpPr>
            <p:cNvPr id="51" name="object 51"/>
            <p:cNvSpPr txBox="1"/>
            <p:nvPr/>
          </p:nvSpPr>
          <p:spPr>
            <a:xfrm>
              <a:off x="1115974" y="3547998"/>
              <a:ext cx="54800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spc="-10" dirty="0">
                  <a:solidFill>
                    <a:srgbClr val="404040"/>
                  </a:solidFill>
                  <a:latin typeface="Calibri"/>
                  <a:cs typeface="Calibri"/>
                </a:rPr>
                <a:t>EGYPT</a:t>
              </a:r>
              <a:endParaRPr sz="1600">
                <a:latin typeface="Calibri"/>
                <a:cs typeface="Calibri"/>
              </a:endParaRPr>
            </a:p>
          </p:txBody>
        </p:sp>
        <p:grpSp>
          <p:nvGrpSpPr>
            <p:cNvPr id="20" name="object 20" descr="Bar representing 'Satisfied' in Egypt. Represents 64.9%."/>
            <p:cNvGrpSpPr/>
            <p:nvPr/>
          </p:nvGrpSpPr>
          <p:grpSpPr>
            <a:xfrm>
              <a:off x="1385316" y="1740407"/>
              <a:ext cx="713740" cy="1704339"/>
              <a:chOff x="1385316" y="1740407"/>
              <a:chExt cx="713740" cy="1704339"/>
            </a:xfrm>
          </p:grpSpPr>
          <p:sp>
            <p:nvSpPr>
              <p:cNvPr id="21" name="object 21"/>
              <p:cNvSpPr/>
              <p:nvPr/>
            </p:nvSpPr>
            <p:spPr>
              <a:xfrm>
                <a:off x="1389888" y="1744979"/>
                <a:ext cx="704215" cy="1694814"/>
              </a:xfrm>
              <a:custGeom>
                <a:avLst/>
                <a:gdLst/>
                <a:ahLst/>
                <a:cxnLst/>
                <a:rect l="l" t="t" r="r" b="b"/>
                <a:pathLst>
                  <a:path w="704214" h="1694814">
                    <a:moveTo>
                      <a:pt x="704088" y="0"/>
                    </a:moveTo>
                    <a:lnTo>
                      <a:pt x="0" y="0"/>
                    </a:lnTo>
                    <a:lnTo>
                      <a:pt x="0" y="1694688"/>
                    </a:lnTo>
                    <a:lnTo>
                      <a:pt x="704088" y="1694688"/>
                    </a:lnTo>
                    <a:lnTo>
                      <a:pt x="704088" y="0"/>
                    </a:lnTo>
                    <a:close/>
                  </a:path>
                </a:pathLst>
              </a:custGeom>
              <a:solidFill>
                <a:srgbClr val="A0C49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2"/>
              <p:cNvSpPr/>
              <p:nvPr/>
            </p:nvSpPr>
            <p:spPr>
              <a:xfrm>
                <a:off x="1389888" y="1744979"/>
                <a:ext cx="704215" cy="1694814"/>
              </a:xfrm>
              <a:custGeom>
                <a:avLst/>
                <a:gdLst/>
                <a:ahLst/>
                <a:cxnLst/>
                <a:rect l="l" t="t" r="r" b="b"/>
                <a:pathLst>
                  <a:path w="704214" h="1694814">
                    <a:moveTo>
                      <a:pt x="0" y="1694688"/>
                    </a:moveTo>
                    <a:lnTo>
                      <a:pt x="704088" y="1694688"/>
                    </a:lnTo>
                    <a:lnTo>
                      <a:pt x="704088" y="0"/>
                    </a:lnTo>
                    <a:lnTo>
                      <a:pt x="0" y="0"/>
                    </a:lnTo>
                    <a:lnTo>
                      <a:pt x="0" y="1694688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5" name="object 45"/>
            <p:cNvSpPr txBox="1"/>
            <p:nvPr/>
          </p:nvSpPr>
          <p:spPr>
            <a:xfrm>
              <a:off x="1547875" y="1417700"/>
              <a:ext cx="387350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20" dirty="0">
                  <a:latin typeface="Calibri"/>
                  <a:cs typeface="Calibri"/>
                </a:rPr>
                <a:t>64.9</a:t>
              </a:r>
              <a:endParaRPr sz="1600">
                <a:latin typeface="Calibri"/>
                <a:cs typeface="Calibri"/>
              </a:endParaRPr>
            </a:p>
          </p:txBody>
        </p:sp>
        <p:grpSp>
          <p:nvGrpSpPr>
            <p:cNvPr id="2" name="object 2" descr="Bar representing 'Dissatisfied' in Egypt. Represents -35%."/>
            <p:cNvGrpSpPr/>
            <p:nvPr/>
          </p:nvGrpSpPr>
          <p:grpSpPr>
            <a:xfrm>
              <a:off x="682751" y="3435096"/>
              <a:ext cx="711835" cy="923925"/>
              <a:chOff x="682751" y="3435096"/>
              <a:chExt cx="711835" cy="923925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687323" y="3439668"/>
                <a:ext cx="702945" cy="914400"/>
              </a:xfrm>
              <a:custGeom>
                <a:avLst/>
                <a:gdLst/>
                <a:ahLst/>
                <a:cxnLst/>
                <a:rect l="l" t="t" r="r" b="b"/>
                <a:pathLst>
                  <a:path w="702944" h="914400">
                    <a:moveTo>
                      <a:pt x="702564" y="0"/>
                    </a:moveTo>
                    <a:lnTo>
                      <a:pt x="0" y="0"/>
                    </a:lnTo>
                    <a:lnTo>
                      <a:pt x="0" y="914399"/>
                    </a:lnTo>
                    <a:lnTo>
                      <a:pt x="702564" y="914399"/>
                    </a:lnTo>
                    <a:lnTo>
                      <a:pt x="702564" y="0"/>
                    </a:lnTo>
                    <a:close/>
                  </a:path>
                </a:pathLst>
              </a:custGeom>
              <a:solidFill>
                <a:srgbClr val="61993D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687323" y="3439668"/>
                <a:ext cx="702945" cy="914400"/>
              </a:xfrm>
              <a:custGeom>
                <a:avLst/>
                <a:gdLst/>
                <a:ahLst/>
                <a:cxnLst/>
                <a:rect l="l" t="t" r="r" b="b"/>
                <a:pathLst>
                  <a:path w="702944" h="914400">
                    <a:moveTo>
                      <a:pt x="0" y="914399"/>
                    </a:moveTo>
                    <a:lnTo>
                      <a:pt x="702564" y="914399"/>
                    </a:lnTo>
                    <a:lnTo>
                      <a:pt x="702564" y="0"/>
                    </a:lnTo>
                    <a:lnTo>
                      <a:pt x="0" y="0"/>
                    </a:lnTo>
                    <a:lnTo>
                      <a:pt x="0" y="914399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39" name="object 39"/>
            <p:cNvSpPr txBox="1"/>
            <p:nvPr/>
          </p:nvSpPr>
          <p:spPr>
            <a:xfrm>
              <a:off x="892555" y="4390771"/>
              <a:ext cx="292100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10" dirty="0">
                  <a:latin typeface="Calibri"/>
                  <a:cs typeface="Calibri"/>
                </a:rPr>
                <a:t>-</a:t>
              </a:r>
              <a:r>
                <a:rPr sz="1600" b="1" spc="-25" dirty="0">
                  <a:latin typeface="Calibri"/>
                  <a:cs typeface="Calibri"/>
                </a:rPr>
                <a:t>35</a:t>
              </a:r>
              <a:endParaRPr sz="1600">
                <a:latin typeface="Calibri"/>
                <a:cs typeface="Calibri"/>
              </a:endParaRPr>
            </a:p>
          </p:txBody>
        </p:sp>
      </p:grpSp>
      <p:grpSp>
        <p:nvGrpSpPr>
          <p:cNvPr id="67" name="Group 66" descr="Iraq">
            <a:extLst>
              <a:ext uri="{FF2B5EF4-FFF2-40B4-BE49-F238E27FC236}">
                <a16:creationId xmlns:a16="http://schemas.microsoft.com/office/drawing/2014/main" id="{4E20A851-D448-8956-F4C9-695FA8F2C6A4}"/>
              </a:ext>
            </a:extLst>
          </p:cNvPr>
          <p:cNvGrpSpPr/>
          <p:nvPr/>
        </p:nvGrpSpPr>
        <p:grpSpPr>
          <a:xfrm>
            <a:off x="2545079" y="2729611"/>
            <a:ext cx="1414400" cy="3244367"/>
            <a:chOff x="2545079" y="2729611"/>
            <a:chExt cx="1414400" cy="3244367"/>
          </a:xfrm>
        </p:grpSpPr>
        <p:sp>
          <p:nvSpPr>
            <p:cNvPr id="52" name="object 52"/>
            <p:cNvSpPr txBox="1"/>
            <p:nvPr/>
          </p:nvSpPr>
          <p:spPr>
            <a:xfrm>
              <a:off x="3033141" y="3547998"/>
              <a:ext cx="439420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spc="-20" dirty="0">
                  <a:solidFill>
                    <a:srgbClr val="404040"/>
                  </a:solidFill>
                  <a:latin typeface="Calibri"/>
                  <a:cs typeface="Calibri"/>
                </a:rPr>
                <a:t>IRAQ</a:t>
              </a:r>
              <a:endParaRPr sz="1600">
                <a:latin typeface="Calibri"/>
                <a:cs typeface="Calibri"/>
              </a:endParaRPr>
            </a:p>
          </p:txBody>
        </p:sp>
        <p:grpSp>
          <p:nvGrpSpPr>
            <p:cNvPr id="23" name="object 23" descr="Bar representing 'Satisfied' in Iraq. Represents 14.7%."/>
            <p:cNvGrpSpPr/>
            <p:nvPr/>
          </p:nvGrpSpPr>
          <p:grpSpPr>
            <a:xfrm>
              <a:off x="3247644" y="3051048"/>
              <a:ext cx="711835" cy="393700"/>
              <a:chOff x="3247644" y="3051048"/>
              <a:chExt cx="711835" cy="393700"/>
            </a:xfrm>
          </p:grpSpPr>
          <p:sp>
            <p:nvSpPr>
              <p:cNvPr id="24" name="object 24"/>
              <p:cNvSpPr/>
              <p:nvPr/>
            </p:nvSpPr>
            <p:spPr>
              <a:xfrm>
                <a:off x="3252216" y="3055620"/>
                <a:ext cx="702945" cy="384175"/>
              </a:xfrm>
              <a:custGeom>
                <a:avLst/>
                <a:gdLst/>
                <a:ahLst/>
                <a:cxnLst/>
                <a:rect l="l" t="t" r="r" b="b"/>
                <a:pathLst>
                  <a:path w="702945" h="384175">
                    <a:moveTo>
                      <a:pt x="702563" y="0"/>
                    </a:moveTo>
                    <a:lnTo>
                      <a:pt x="0" y="0"/>
                    </a:lnTo>
                    <a:lnTo>
                      <a:pt x="0" y="384048"/>
                    </a:lnTo>
                    <a:lnTo>
                      <a:pt x="702563" y="384048"/>
                    </a:lnTo>
                    <a:lnTo>
                      <a:pt x="702563" y="0"/>
                    </a:lnTo>
                    <a:close/>
                  </a:path>
                </a:pathLst>
              </a:custGeom>
              <a:solidFill>
                <a:srgbClr val="A0C49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5"/>
              <p:cNvSpPr/>
              <p:nvPr/>
            </p:nvSpPr>
            <p:spPr>
              <a:xfrm>
                <a:off x="3252216" y="3055620"/>
                <a:ext cx="702945" cy="384175"/>
              </a:xfrm>
              <a:custGeom>
                <a:avLst/>
                <a:gdLst/>
                <a:ahLst/>
                <a:cxnLst/>
                <a:rect l="l" t="t" r="r" b="b"/>
                <a:pathLst>
                  <a:path w="702945" h="384175">
                    <a:moveTo>
                      <a:pt x="0" y="384048"/>
                    </a:moveTo>
                    <a:lnTo>
                      <a:pt x="702563" y="384048"/>
                    </a:lnTo>
                    <a:lnTo>
                      <a:pt x="702563" y="0"/>
                    </a:lnTo>
                    <a:lnTo>
                      <a:pt x="0" y="0"/>
                    </a:lnTo>
                    <a:lnTo>
                      <a:pt x="0" y="384048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6" name="object 46"/>
            <p:cNvSpPr txBox="1"/>
            <p:nvPr/>
          </p:nvSpPr>
          <p:spPr>
            <a:xfrm>
              <a:off x="3410458" y="2729611"/>
              <a:ext cx="387350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20" dirty="0">
                  <a:latin typeface="Calibri"/>
                  <a:cs typeface="Calibri"/>
                </a:rPr>
                <a:t>14.7</a:t>
              </a:r>
              <a:endParaRPr sz="1600">
                <a:latin typeface="Calibri"/>
                <a:cs typeface="Calibri"/>
              </a:endParaRPr>
            </a:p>
          </p:txBody>
        </p:sp>
        <p:grpSp>
          <p:nvGrpSpPr>
            <p:cNvPr id="5" name="object 5" descr="Bar representing 'Dissatisfied' in Iraq. Represents -85.3%."/>
            <p:cNvGrpSpPr/>
            <p:nvPr/>
          </p:nvGrpSpPr>
          <p:grpSpPr>
            <a:xfrm>
              <a:off x="2545079" y="3435096"/>
              <a:ext cx="711835" cy="2237740"/>
              <a:chOff x="2545079" y="3435096"/>
              <a:chExt cx="711835" cy="2237740"/>
            </a:xfrm>
          </p:grpSpPr>
          <p:sp>
            <p:nvSpPr>
              <p:cNvPr id="6" name="object 6"/>
              <p:cNvSpPr/>
              <p:nvPr/>
            </p:nvSpPr>
            <p:spPr>
              <a:xfrm>
                <a:off x="2549651" y="3439668"/>
                <a:ext cx="702945" cy="2228215"/>
              </a:xfrm>
              <a:custGeom>
                <a:avLst/>
                <a:gdLst/>
                <a:ahLst/>
                <a:cxnLst/>
                <a:rect l="l" t="t" r="r" b="b"/>
                <a:pathLst>
                  <a:path w="702945" h="2228215">
                    <a:moveTo>
                      <a:pt x="702563" y="0"/>
                    </a:moveTo>
                    <a:lnTo>
                      <a:pt x="0" y="0"/>
                    </a:lnTo>
                    <a:lnTo>
                      <a:pt x="0" y="2228087"/>
                    </a:lnTo>
                    <a:lnTo>
                      <a:pt x="702563" y="2228087"/>
                    </a:lnTo>
                    <a:lnTo>
                      <a:pt x="702563" y="0"/>
                    </a:lnTo>
                    <a:close/>
                  </a:path>
                </a:pathLst>
              </a:custGeom>
              <a:solidFill>
                <a:srgbClr val="61993D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" name="object 7"/>
              <p:cNvSpPr/>
              <p:nvPr/>
            </p:nvSpPr>
            <p:spPr>
              <a:xfrm>
                <a:off x="2549651" y="3439668"/>
                <a:ext cx="702945" cy="2228215"/>
              </a:xfrm>
              <a:custGeom>
                <a:avLst/>
                <a:gdLst/>
                <a:ahLst/>
                <a:cxnLst/>
                <a:rect l="l" t="t" r="r" b="b"/>
                <a:pathLst>
                  <a:path w="702945" h="2228215">
                    <a:moveTo>
                      <a:pt x="0" y="2228087"/>
                    </a:moveTo>
                    <a:lnTo>
                      <a:pt x="702563" y="2228087"/>
                    </a:lnTo>
                    <a:lnTo>
                      <a:pt x="702563" y="0"/>
                    </a:lnTo>
                    <a:lnTo>
                      <a:pt x="0" y="0"/>
                    </a:lnTo>
                    <a:lnTo>
                      <a:pt x="0" y="2228087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0" name="object 40"/>
            <p:cNvSpPr txBox="1"/>
            <p:nvPr/>
          </p:nvSpPr>
          <p:spPr>
            <a:xfrm>
              <a:off x="2677160" y="5704738"/>
              <a:ext cx="45021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10" dirty="0">
                  <a:latin typeface="Calibri"/>
                  <a:cs typeface="Calibri"/>
                </a:rPr>
                <a:t>-</a:t>
              </a:r>
              <a:r>
                <a:rPr sz="1600" b="1" spc="-20" dirty="0">
                  <a:latin typeface="Calibri"/>
                  <a:cs typeface="Calibri"/>
                </a:rPr>
                <a:t>85.3</a:t>
              </a:r>
              <a:endParaRPr sz="1600">
                <a:latin typeface="Calibri"/>
                <a:cs typeface="Calibri"/>
              </a:endParaRPr>
            </a:p>
          </p:txBody>
        </p:sp>
      </p:grpSp>
      <p:grpSp>
        <p:nvGrpSpPr>
          <p:cNvPr id="68" name="Group 67" descr="Jordan">
            <a:extLst>
              <a:ext uri="{FF2B5EF4-FFF2-40B4-BE49-F238E27FC236}">
                <a16:creationId xmlns:a16="http://schemas.microsoft.com/office/drawing/2014/main" id="{ED0B4338-C176-A705-E121-E501D76122A0}"/>
              </a:ext>
            </a:extLst>
          </p:cNvPr>
          <p:cNvGrpSpPr/>
          <p:nvPr/>
        </p:nvGrpSpPr>
        <p:grpSpPr>
          <a:xfrm>
            <a:off x="4407408" y="1895982"/>
            <a:ext cx="1414398" cy="3242184"/>
            <a:chOff x="4407408" y="1895982"/>
            <a:chExt cx="1414398" cy="3242184"/>
          </a:xfrm>
        </p:grpSpPr>
        <p:sp>
          <p:nvSpPr>
            <p:cNvPr id="53" name="object 53"/>
            <p:cNvSpPr txBox="1"/>
            <p:nvPr/>
          </p:nvSpPr>
          <p:spPr>
            <a:xfrm>
              <a:off x="4740021" y="3547998"/>
              <a:ext cx="70421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spc="-10" dirty="0">
                  <a:solidFill>
                    <a:srgbClr val="404040"/>
                  </a:solidFill>
                  <a:latin typeface="Calibri"/>
                  <a:cs typeface="Calibri"/>
                </a:rPr>
                <a:t>JORDAN</a:t>
              </a:r>
              <a:endParaRPr sz="1600">
                <a:latin typeface="Calibri"/>
                <a:cs typeface="Calibri"/>
              </a:endParaRPr>
            </a:p>
          </p:txBody>
        </p:sp>
        <p:grpSp>
          <p:nvGrpSpPr>
            <p:cNvPr id="26" name="object 26" descr="Bar representing 'Satisfied' in Jordan. Represents 46.6%."/>
            <p:cNvGrpSpPr/>
            <p:nvPr/>
          </p:nvGrpSpPr>
          <p:grpSpPr>
            <a:xfrm>
              <a:off x="5109971" y="2217420"/>
              <a:ext cx="711835" cy="1226820"/>
              <a:chOff x="5109971" y="2217420"/>
              <a:chExt cx="711835" cy="1226820"/>
            </a:xfrm>
          </p:grpSpPr>
          <p:sp>
            <p:nvSpPr>
              <p:cNvPr id="27" name="object 27"/>
              <p:cNvSpPr/>
              <p:nvPr/>
            </p:nvSpPr>
            <p:spPr>
              <a:xfrm>
                <a:off x="5114543" y="2221992"/>
                <a:ext cx="702945" cy="1217930"/>
              </a:xfrm>
              <a:custGeom>
                <a:avLst/>
                <a:gdLst/>
                <a:ahLst/>
                <a:cxnLst/>
                <a:rect l="l" t="t" r="r" b="b"/>
                <a:pathLst>
                  <a:path w="702945" h="1217929">
                    <a:moveTo>
                      <a:pt x="702563" y="0"/>
                    </a:moveTo>
                    <a:lnTo>
                      <a:pt x="0" y="0"/>
                    </a:lnTo>
                    <a:lnTo>
                      <a:pt x="0" y="1217676"/>
                    </a:lnTo>
                    <a:lnTo>
                      <a:pt x="702563" y="1217676"/>
                    </a:lnTo>
                    <a:lnTo>
                      <a:pt x="702563" y="0"/>
                    </a:lnTo>
                    <a:close/>
                  </a:path>
                </a:pathLst>
              </a:custGeom>
              <a:solidFill>
                <a:srgbClr val="A0C49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8"/>
              <p:cNvSpPr/>
              <p:nvPr/>
            </p:nvSpPr>
            <p:spPr>
              <a:xfrm>
                <a:off x="5114543" y="2221992"/>
                <a:ext cx="702945" cy="1217930"/>
              </a:xfrm>
              <a:custGeom>
                <a:avLst/>
                <a:gdLst/>
                <a:ahLst/>
                <a:cxnLst/>
                <a:rect l="l" t="t" r="r" b="b"/>
                <a:pathLst>
                  <a:path w="702945" h="1217929">
                    <a:moveTo>
                      <a:pt x="0" y="1217676"/>
                    </a:moveTo>
                    <a:lnTo>
                      <a:pt x="702563" y="1217676"/>
                    </a:lnTo>
                    <a:lnTo>
                      <a:pt x="702563" y="0"/>
                    </a:lnTo>
                    <a:lnTo>
                      <a:pt x="0" y="0"/>
                    </a:lnTo>
                    <a:lnTo>
                      <a:pt x="0" y="1217676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7" name="object 47"/>
            <p:cNvSpPr txBox="1"/>
            <p:nvPr/>
          </p:nvSpPr>
          <p:spPr>
            <a:xfrm>
              <a:off x="5272785" y="1895982"/>
              <a:ext cx="387350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20" dirty="0">
                  <a:latin typeface="Calibri"/>
                  <a:cs typeface="Calibri"/>
                </a:rPr>
                <a:t>46.6</a:t>
              </a:r>
              <a:endParaRPr sz="1600">
                <a:latin typeface="Calibri"/>
                <a:cs typeface="Calibri"/>
              </a:endParaRPr>
            </a:p>
          </p:txBody>
        </p:sp>
        <p:grpSp>
          <p:nvGrpSpPr>
            <p:cNvPr id="8" name="object 8" descr="Bar representing 'Dissatisfied' in Jordan. Represents -53.3%."/>
            <p:cNvGrpSpPr/>
            <p:nvPr/>
          </p:nvGrpSpPr>
          <p:grpSpPr>
            <a:xfrm>
              <a:off x="4407408" y="3435096"/>
              <a:ext cx="711835" cy="1402080"/>
              <a:chOff x="4407408" y="3435096"/>
              <a:chExt cx="711835" cy="1402080"/>
            </a:xfrm>
          </p:grpSpPr>
          <p:sp>
            <p:nvSpPr>
              <p:cNvPr id="9" name="object 9"/>
              <p:cNvSpPr/>
              <p:nvPr/>
            </p:nvSpPr>
            <p:spPr>
              <a:xfrm>
                <a:off x="4411980" y="3439668"/>
                <a:ext cx="702945" cy="1393190"/>
              </a:xfrm>
              <a:custGeom>
                <a:avLst/>
                <a:gdLst/>
                <a:ahLst/>
                <a:cxnLst/>
                <a:rect l="l" t="t" r="r" b="b"/>
                <a:pathLst>
                  <a:path w="702945" h="1393189">
                    <a:moveTo>
                      <a:pt x="702563" y="0"/>
                    </a:moveTo>
                    <a:lnTo>
                      <a:pt x="0" y="0"/>
                    </a:lnTo>
                    <a:lnTo>
                      <a:pt x="0" y="1392935"/>
                    </a:lnTo>
                    <a:lnTo>
                      <a:pt x="702563" y="1392935"/>
                    </a:lnTo>
                    <a:lnTo>
                      <a:pt x="702563" y="0"/>
                    </a:lnTo>
                    <a:close/>
                  </a:path>
                </a:pathLst>
              </a:custGeom>
              <a:solidFill>
                <a:srgbClr val="61993D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4411980" y="3439668"/>
                <a:ext cx="702945" cy="1393190"/>
              </a:xfrm>
              <a:custGeom>
                <a:avLst/>
                <a:gdLst/>
                <a:ahLst/>
                <a:cxnLst/>
                <a:rect l="l" t="t" r="r" b="b"/>
                <a:pathLst>
                  <a:path w="702945" h="1393189">
                    <a:moveTo>
                      <a:pt x="0" y="1392935"/>
                    </a:moveTo>
                    <a:lnTo>
                      <a:pt x="702563" y="1392935"/>
                    </a:lnTo>
                    <a:lnTo>
                      <a:pt x="702563" y="0"/>
                    </a:lnTo>
                    <a:lnTo>
                      <a:pt x="0" y="0"/>
                    </a:lnTo>
                    <a:lnTo>
                      <a:pt x="0" y="1392935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1" name="object 41"/>
            <p:cNvSpPr txBox="1"/>
            <p:nvPr/>
          </p:nvSpPr>
          <p:spPr>
            <a:xfrm>
              <a:off x="4539488" y="4868926"/>
              <a:ext cx="45021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10" dirty="0">
                  <a:latin typeface="Calibri"/>
                  <a:cs typeface="Calibri"/>
                </a:rPr>
                <a:t>-</a:t>
              </a:r>
              <a:r>
                <a:rPr sz="1600" b="1" spc="-20" dirty="0">
                  <a:latin typeface="Calibri"/>
                  <a:cs typeface="Calibri"/>
                </a:rPr>
                <a:t>53.3</a:t>
              </a:r>
              <a:endParaRPr sz="1600">
                <a:latin typeface="Calibri"/>
                <a:cs typeface="Calibri"/>
              </a:endParaRPr>
            </a:p>
          </p:txBody>
        </p:sp>
      </p:grpSp>
      <p:grpSp>
        <p:nvGrpSpPr>
          <p:cNvPr id="69" name="Group 68" descr="Libya">
            <a:extLst>
              <a:ext uri="{FF2B5EF4-FFF2-40B4-BE49-F238E27FC236}">
                <a16:creationId xmlns:a16="http://schemas.microsoft.com/office/drawing/2014/main" id="{BCEB7C17-3E82-FCEA-E44B-6A33CA620045}"/>
              </a:ext>
            </a:extLst>
          </p:cNvPr>
          <p:cNvGrpSpPr/>
          <p:nvPr/>
        </p:nvGrpSpPr>
        <p:grpSpPr>
          <a:xfrm>
            <a:off x="6269735" y="2640837"/>
            <a:ext cx="1414400" cy="3247492"/>
            <a:chOff x="6269735" y="2640837"/>
            <a:chExt cx="1414400" cy="3247492"/>
          </a:xfrm>
        </p:grpSpPr>
        <p:sp>
          <p:nvSpPr>
            <p:cNvPr id="54" name="object 54"/>
            <p:cNvSpPr txBox="1"/>
            <p:nvPr/>
          </p:nvSpPr>
          <p:spPr>
            <a:xfrm>
              <a:off x="6744461" y="3547998"/>
              <a:ext cx="467359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spc="-30" dirty="0">
                  <a:solidFill>
                    <a:srgbClr val="404040"/>
                  </a:solidFill>
                  <a:latin typeface="Calibri"/>
                  <a:cs typeface="Calibri"/>
                </a:rPr>
                <a:t>LIBYA</a:t>
              </a:r>
              <a:endParaRPr sz="1600">
                <a:latin typeface="Calibri"/>
                <a:cs typeface="Calibri"/>
              </a:endParaRPr>
            </a:p>
          </p:txBody>
        </p:sp>
        <p:grpSp>
          <p:nvGrpSpPr>
            <p:cNvPr id="29" name="object 29" descr="Bar representing 'Satisfied' in Libya. Represents 18.1%."/>
            <p:cNvGrpSpPr/>
            <p:nvPr/>
          </p:nvGrpSpPr>
          <p:grpSpPr>
            <a:xfrm>
              <a:off x="6972300" y="2962655"/>
              <a:ext cx="711835" cy="481965"/>
              <a:chOff x="6972300" y="2962655"/>
              <a:chExt cx="711835" cy="481965"/>
            </a:xfrm>
          </p:grpSpPr>
          <p:sp>
            <p:nvSpPr>
              <p:cNvPr id="30" name="object 30"/>
              <p:cNvSpPr/>
              <p:nvPr/>
            </p:nvSpPr>
            <p:spPr>
              <a:xfrm>
                <a:off x="6976872" y="2967227"/>
                <a:ext cx="702945" cy="472440"/>
              </a:xfrm>
              <a:custGeom>
                <a:avLst/>
                <a:gdLst/>
                <a:ahLst/>
                <a:cxnLst/>
                <a:rect l="l" t="t" r="r" b="b"/>
                <a:pathLst>
                  <a:path w="702945" h="472439">
                    <a:moveTo>
                      <a:pt x="702564" y="0"/>
                    </a:moveTo>
                    <a:lnTo>
                      <a:pt x="0" y="0"/>
                    </a:lnTo>
                    <a:lnTo>
                      <a:pt x="0" y="472439"/>
                    </a:lnTo>
                    <a:lnTo>
                      <a:pt x="702564" y="472439"/>
                    </a:lnTo>
                    <a:lnTo>
                      <a:pt x="702564" y="0"/>
                    </a:lnTo>
                    <a:close/>
                  </a:path>
                </a:pathLst>
              </a:custGeom>
              <a:solidFill>
                <a:srgbClr val="A0C49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31"/>
              <p:cNvSpPr/>
              <p:nvPr/>
            </p:nvSpPr>
            <p:spPr>
              <a:xfrm>
                <a:off x="6976872" y="2967227"/>
                <a:ext cx="702945" cy="472440"/>
              </a:xfrm>
              <a:custGeom>
                <a:avLst/>
                <a:gdLst/>
                <a:ahLst/>
                <a:cxnLst/>
                <a:rect l="l" t="t" r="r" b="b"/>
                <a:pathLst>
                  <a:path w="702945" h="472439">
                    <a:moveTo>
                      <a:pt x="0" y="472439"/>
                    </a:moveTo>
                    <a:lnTo>
                      <a:pt x="702564" y="472439"/>
                    </a:lnTo>
                    <a:lnTo>
                      <a:pt x="702564" y="0"/>
                    </a:lnTo>
                    <a:lnTo>
                      <a:pt x="0" y="0"/>
                    </a:lnTo>
                    <a:lnTo>
                      <a:pt x="0" y="472439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8" name="object 48"/>
            <p:cNvSpPr txBox="1"/>
            <p:nvPr/>
          </p:nvSpPr>
          <p:spPr>
            <a:xfrm>
              <a:off x="7135114" y="2640837"/>
              <a:ext cx="387350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20" dirty="0">
                  <a:latin typeface="Calibri"/>
                  <a:cs typeface="Calibri"/>
                </a:rPr>
                <a:t>18.1</a:t>
              </a:r>
              <a:endParaRPr sz="1600">
                <a:latin typeface="Calibri"/>
                <a:cs typeface="Calibri"/>
              </a:endParaRPr>
            </a:p>
          </p:txBody>
        </p:sp>
        <p:grpSp>
          <p:nvGrpSpPr>
            <p:cNvPr id="11" name="object 11" descr="Bar representing 'Dissatisfied' in Libya. Represents -82%."/>
            <p:cNvGrpSpPr/>
            <p:nvPr/>
          </p:nvGrpSpPr>
          <p:grpSpPr>
            <a:xfrm>
              <a:off x="6269735" y="3435096"/>
              <a:ext cx="711835" cy="2152015"/>
              <a:chOff x="6269735" y="3435096"/>
              <a:chExt cx="711835" cy="2152015"/>
            </a:xfrm>
          </p:grpSpPr>
          <p:sp>
            <p:nvSpPr>
              <p:cNvPr id="12" name="object 12"/>
              <p:cNvSpPr/>
              <p:nvPr/>
            </p:nvSpPr>
            <p:spPr>
              <a:xfrm>
                <a:off x="6274307" y="3439668"/>
                <a:ext cx="702945" cy="2143125"/>
              </a:xfrm>
              <a:custGeom>
                <a:avLst/>
                <a:gdLst/>
                <a:ahLst/>
                <a:cxnLst/>
                <a:rect l="l" t="t" r="r" b="b"/>
                <a:pathLst>
                  <a:path w="702945" h="2143125">
                    <a:moveTo>
                      <a:pt x="702563" y="0"/>
                    </a:moveTo>
                    <a:lnTo>
                      <a:pt x="0" y="0"/>
                    </a:lnTo>
                    <a:lnTo>
                      <a:pt x="0" y="2142743"/>
                    </a:lnTo>
                    <a:lnTo>
                      <a:pt x="702563" y="2142743"/>
                    </a:lnTo>
                    <a:lnTo>
                      <a:pt x="702563" y="0"/>
                    </a:lnTo>
                    <a:close/>
                  </a:path>
                </a:pathLst>
              </a:custGeom>
              <a:solidFill>
                <a:srgbClr val="61993D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3"/>
              <p:cNvSpPr/>
              <p:nvPr/>
            </p:nvSpPr>
            <p:spPr>
              <a:xfrm>
                <a:off x="6274307" y="3439668"/>
                <a:ext cx="702945" cy="2143125"/>
              </a:xfrm>
              <a:custGeom>
                <a:avLst/>
                <a:gdLst/>
                <a:ahLst/>
                <a:cxnLst/>
                <a:rect l="l" t="t" r="r" b="b"/>
                <a:pathLst>
                  <a:path w="702945" h="2143125">
                    <a:moveTo>
                      <a:pt x="0" y="2142743"/>
                    </a:moveTo>
                    <a:lnTo>
                      <a:pt x="702563" y="2142743"/>
                    </a:lnTo>
                    <a:lnTo>
                      <a:pt x="702563" y="0"/>
                    </a:lnTo>
                    <a:lnTo>
                      <a:pt x="0" y="0"/>
                    </a:lnTo>
                    <a:lnTo>
                      <a:pt x="0" y="2142743"/>
                    </a:lnTo>
                    <a:close/>
                  </a:path>
                </a:pathLst>
              </a:custGeom>
              <a:ln w="9143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2" name="object 42"/>
            <p:cNvSpPr txBox="1"/>
            <p:nvPr/>
          </p:nvSpPr>
          <p:spPr>
            <a:xfrm>
              <a:off x="6479794" y="5619089"/>
              <a:ext cx="292100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10" dirty="0">
                  <a:latin typeface="Calibri"/>
                  <a:cs typeface="Calibri"/>
                </a:rPr>
                <a:t>-</a:t>
              </a:r>
              <a:r>
                <a:rPr sz="1600" b="1" spc="-25" dirty="0">
                  <a:latin typeface="Calibri"/>
                  <a:cs typeface="Calibri"/>
                </a:rPr>
                <a:t>82</a:t>
              </a:r>
              <a:endParaRPr sz="1600">
                <a:latin typeface="Calibri"/>
                <a:cs typeface="Calibri"/>
              </a:endParaRPr>
            </a:p>
          </p:txBody>
        </p:sp>
      </p:grpSp>
      <p:grpSp>
        <p:nvGrpSpPr>
          <p:cNvPr id="70" name="Group 69" descr="Morocco">
            <a:extLst>
              <a:ext uri="{FF2B5EF4-FFF2-40B4-BE49-F238E27FC236}">
                <a16:creationId xmlns:a16="http://schemas.microsoft.com/office/drawing/2014/main" id="{924A0C18-3523-2203-A45E-2E0A40921F38}"/>
              </a:ext>
            </a:extLst>
          </p:cNvPr>
          <p:cNvGrpSpPr/>
          <p:nvPr/>
        </p:nvGrpSpPr>
        <p:grpSpPr>
          <a:xfrm>
            <a:off x="8132064" y="2470785"/>
            <a:ext cx="1414399" cy="3245027"/>
            <a:chOff x="8132064" y="2470785"/>
            <a:chExt cx="1414399" cy="3245027"/>
          </a:xfrm>
        </p:grpSpPr>
        <p:sp>
          <p:nvSpPr>
            <p:cNvPr id="55" name="object 55"/>
            <p:cNvSpPr txBox="1"/>
            <p:nvPr/>
          </p:nvSpPr>
          <p:spPr>
            <a:xfrm>
              <a:off x="8378190" y="3547998"/>
              <a:ext cx="925194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spc="-10" dirty="0">
                  <a:solidFill>
                    <a:srgbClr val="404040"/>
                  </a:solidFill>
                  <a:latin typeface="Calibri"/>
                  <a:cs typeface="Calibri"/>
                </a:rPr>
                <a:t>MOROCCO</a:t>
              </a:r>
              <a:endParaRPr sz="1600">
                <a:latin typeface="Calibri"/>
                <a:cs typeface="Calibri"/>
              </a:endParaRPr>
            </a:p>
          </p:txBody>
        </p:sp>
        <p:grpSp>
          <p:nvGrpSpPr>
            <p:cNvPr id="32" name="object 32" descr="Bar representing 'Satisfied' in Morocco. Represents 24.6%."/>
            <p:cNvGrpSpPr/>
            <p:nvPr/>
          </p:nvGrpSpPr>
          <p:grpSpPr>
            <a:xfrm>
              <a:off x="8834628" y="2791967"/>
              <a:ext cx="711835" cy="652780"/>
              <a:chOff x="8834628" y="2791967"/>
              <a:chExt cx="711835" cy="652780"/>
            </a:xfrm>
          </p:grpSpPr>
          <p:sp>
            <p:nvSpPr>
              <p:cNvPr id="33" name="object 33"/>
              <p:cNvSpPr/>
              <p:nvPr/>
            </p:nvSpPr>
            <p:spPr>
              <a:xfrm>
                <a:off x="8839200" y="2796539"/>
                <a:ext cx="702945" cy="643255"/>
              </a:xfrm>
              <a:custGeom>
                <a:avLst/>
                <a:gdLst/>
                <a:ahLst/>
                <a:cxnLst/>
                <a:rect l="l" t="t" r="r" b="b"/>
                <a:pathLst>
                  <a:path w="702945" h="643254">
                    <a:moveTo>
                      <a:pt x="702564" y="0"/>
                    </a:moveTo>
                    <a:lnTo>
                      <a:pt x="0" y="0"/>
                    </a:lnTo>
                    <a:lnTo>
                      <a:pt x="0" y="643127"/>
                    </a:lnTo>
                    <a:lnTo>
                      <a:pt x="702564" y="643127"/>
                    </a:lnTo>
                    <a:lnTo>
                      <a:pt x="702564" y="0"/>
                    </a:lnTo>
                    <a:close/>
                  </a:path>
                </a:pathLst>
              </a:custGeom>
              <a:solidFill>
                <a:srgbClr val="A0C49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4"/>
              <p:cNvSpPr/>
              <p:nvPr/>
            </p:nvSpPr>
            <p:spPr>
              <a:xfrm>
                <a:off x="8839200" y="2796539"/>
                <a:ext cx="702945" cy="643255"/>
              </a:xfrm>
              <a:custGeom>
                <a:avLst/>
                <a:gdLst/>
                <a:ahLst/>
                <a:cxnLst/>
                <a:rect l="l" t="t" r="r" b="b"/>
                <a:pathLst>
                  <a:path w="702945" h="643254">
                    <a:moveTo>
                      <a:pt x="0" y="643127"/>
                    </a:moveTo>
                    <a:lnTo>
                      <a:pt x="702564" y="643127"/>
                    </a:lnTo>
                    <a:lnTo>
                      <a:pt x="702564" y="0"/>
                    </a:lnTo>
                    <a:lnTo>
                      <a:pt x="0" y="0"/>
                    </a:lnTo>
                    <a:lnTo>
                      <a:pt x="0" y="643127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9" name="object 49"/>
            <p:cNvSpPr txBox="1"/>
            <p:nvPr/>
          </p:nvSpPr>
          <p:spPr>
            <a:xfrm>
              <a:off x="8997442" y="2470785"/>
              <a:ext cx="387350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20" dirty="0">
                  <a:latin typeface="Calibri"/>
                  <a:cs typeface="Calibri"/>
                </a:rPr>
                <a:t>24.6</a:t>
              </a:r>
              <a:endParaRPr sz="1600">
                <a:latin typeface="Calibri"/>
                <a:cs typeface="Calibri"/>
              </a:endParaRPr>
            </a:p>
          </p:txBody>
        </p:sp>
        <p:grpSp>
          <p:nvGrpSpPr>
            <p:cNvPr id="14" name="object 14" descr="Bar representing 'Dissatisfied' in Morocco. Represents -75.4%."/>
            <p:cNvGrpSpPr/>
            <p:nvPr/>
          </p:nvGrpSpPr>
          <p:grpSpPr>
            <a:xfrm>
              <a:off x="8132064" y="3435096"/>
              <a:ext cx="711835" cy="1979930"/>
              <a:chOff x="8132064" y="3435096"/>
              <a:chExt cx="711835" cy="1979930"/>
            </a:xfrm>
          </p:grpSpPr>
          <p:sp>
            <p:nvSpPr>
              <p:cNvPr id="15" name="object 15"/>
              <p:cNvSpPr/>
              <p:nvPr/>
            </p:nvSpPr>
            <p:spPr>
              <a:xfrm>
                <a:off x="8136636" y="3439668"/>
                <a:ext cx="702945" cy="1971039"/>
              </a:xfrm>
              <a:custGeom>
                <a:avLst/>
                <a:gdLst/>
                <a:ahLst/>
                <a:cxnLst/>
                <a:rect l="l" t="t" r="r" b="b"/>
                <a:pathLst>
                  <a:path w="702945" h="1971039">
                    <a:moveTo>
                      <a:pt x="702564" y="0"/>
                    </a:moveTo>
                    <a:lnTo>
                      <a:pt x="0" y="0"/>
                    </a:lnTo>
                    <a:lnTo>
                      <a:pt x="0" y="1970531"/>
                    </a:lnTo>
                    <a:lnTo>
                      <a:pt x="702564" y="1970531"/>
                    </a:lnTo>
                    <a:lnTo>
                      <a:pt x="702564" y="0"/>
                    </a:lnTo>
                    <a:close/>
                  </a:path>
                </a:pathLst>
              </a:custGeom>
              <a:solidFill>
                <a:srgbClr val="61993D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6"/>
              <p:cNvSpPr/>
              <p:nvPr/>
            </p:nvSpPr>
            <p:spPr>
              <a:xfrm>
                <a:off x="8136636" y="3439668"/>
                <a:ext cx="702945" cy="1971039"/>
              </a:xfrm>
              <a:custGeom>
                <a:avLst/>
                <a:gdLst/>
                <a:ahLst/>
                <a:cxnLst/>
                <a:rect l="l" t="t" r="r" b="b"/>
                <a:pathLst>
                  <a:path w="702945" h="1971039">
                    <a:moveTo>
                      <a:pt x="0" y="1970531"/>
                    </a:moveTo>
                    <a:lnTo>
                      <a:pt x="702564" y="1970531"/>
                    </a:lnTo>
                    <a:lnTo>
                      <a:pt x="702564" y="0"/>
                    </a:lnTo>
                    <a:lnTo>
                      <a:pt x="0" y="0"/>
                    </a:lnTo>
                    <a:lnTo>
                      <a:pt x="0" y="1970531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3" name="object 43"/>
            <p:cNvSpPr txBox="1"/>
            <p:nvPr/>
          </p:nvSpPr>
          <p:spPr>
            <a:xfrm>
              <a:off x="8264397" y="5446572"/>
              <a:ext cx="45021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10" dirty="0">
                  <a:latin typeface="Calibri"/>
                  <a:cs typeface="Calibri"/>
                </a:rPr>
                <a:t>-</a:t>
              </a:r>
              <a:r>
                <a:rPr sz="1600" b="1" spc="-20" dirty="0">
                  <a:latin typeface="Calibri"/>
                  <a:cs typeface="Calibri"/>
                </a:rPr>
                <a:t>75.4</a:t>
              </a:r>
              <a:endParaRPr sz="1600">
                <a:latin typeface="Calibri"/>
                <a:cs typeface="Calibri"/>
              </a:endParaRPr>
            </a:p>
          </p:txBody>
        </p:sp>
      </p:grpSp>
      <p:grpSp>
        <p:nvGrpSpPr>
          <p:cNvPr id="71" name="Group 70" descr="Tunisia">
            <a:extLst>
              <a:ext uri="{FF2B5EF4-FFF2-40B4-BE49-F238E27FC236}">
                <a16:creationId xmlns:a16="http://schemas.microsoft.com/office/drawing/2014/main" id="{B9A68668-0298-D59F-15F8-6A5B8B56CE2A}"/>
              </a:ext>
            </a:extLst>
          </p:cNvPr>
          <p:cNvGrpSpPr/>
          <p:nvPr/>
        </p:nvGrpSpPr>
        <p:grpSpPr>
          <a:xfrm>
            <a:off x="458723" y="2523236"/>
            <a:ext cx="11174095" cy="3244697"/>
            <a:chOff x="458723" y="2523236"/>
            <a:chExt cx="11174095" cy="3244697"/>
          </a:xfrm>
        </p:grpSpPr>
        <p:sp>
          <p:nvSpPr>
            <p:cNvPr id="56" name="object 56"/>
            <p:cNvSpPr txBox="1"/>
            <p:nvPr/>
          </p:nvSpPr>
          <p:spPr>
            <a:xfrm>
              <a:off x="10353293" y="3547998"/>
              <a:ext cx="698500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spc="-10" dirty="0">
                  <a:solidFill>
                    <a:srgbClr val="404040"/>
                  </a:solidFill>
                  <a:latin typeface="Calibri"/>
                  <a:cs typeface="Calibri"/>
                </a:rPr>
                <a:t>TUNISIA</a:t>
              </a:r>
              <a:endParaRPr sz="1600">
                <a:latin typeface="Calibri"/>
                <a:cs typeface="Calibri"/>
              </a:endParaRPr>
            </a:p>
          </p:txBody>
        </p:sp>
        <p:grpSp>
          <p:nvGrpSpPr>
            <p:cNvPr id="35" name="object 35" descr="Bar representing 'Satisfied' in Tunisia. Represents 22.6%."/>
            <p:cNvGrpSpPr/>
            <p:nvPr/>
          </p:nvGrpSpPr>
          <p:grpSpPr>
            <a:xfrm>
              <a:off x="458723" y="2845307"/>
              <a:ext cx="11174095" cy="603885"/>
              <a:chOff x="458723" y="2845307"/>
              <a:chExt cx="11174095" cy="603885"/>
            </a:xfrm>
          </p:grpSpPr>
          <p:sp>
            <p:nvSpPr>
              <p:cNvPr id="36" name="object 36"/>
              <p:cNvSpPr/>
              <p:nvPr/>
            </p:nvSpPr>
            <p:spPr>
              <a:xfrm>
                <a:off x="10701528" y="2849879"/>
                <a:ext cx="702945" cy="589915"/>
              </a:xfrm>
              <a:custGeom>
                <a:avLst/>
                <a:gdLst/>
                <a:ahLst/>
                <a:cxnLst/>
                <a:rect l="l" t="t" r="r" b="b"/>
                <a:pathLst>
                  <a:path w="702945" h="589914">
                    <a:moveTo>
                      <a:pt x="702564" y="0"/>
                    </a:moveTo>
                    <a:lnTo>
                      <a:pt x="0" y="0"/>
                    </a:lnTo>
                    <a:lnTo>
                      <a:pt x="0" y="589788"/>
                    </a:lnTo>
                    <a:lnTo>
                      <a:pt x="702564" y="589788"/>
                    </a:lnTo>
                    <a:lnTo>
                      <a:pt x="702564" y="0"/>
                    </a:lnTo>
                    <a:close/>
                  </a:path>
                </a:pathLst>
              </a:custGeom>
              <a:solidFill>
                <a:srgbClr val="A0C49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7"/>
              <p:cNvSpPr/>
              <p:nvPr/>
            </p:nvSpPr>
            <p:spPr>
              <a:xfrm>
                <a:off x="10701528" y="2849879"/>
                <a:ext cx="702945" cy="589915"/>
              </a:xfrm>
              <a:custGeom>
                <a:avLst/>
                <a:gdLst/>
                <a:ahLst/>
                <a:cxnLst/>
                <a:rect l="l" t="t" r="r" b="b"/>
                <a:pathLst>
                  <a:path w="702945" h="589914">
                    <a:moveTo>
                      <a:pt x="0" y="589788"/>
                    </a:moveTo>
                    <a:lnTo>
                      <a:pt x="702564" y="589788"/>
                    </a:lnTo>
                    <a:lnTo>
                      <a:pt x="702564" y="0"/>
                    </a:lnTo>
                    <a:lnTo>
                      <a:pt x="0" y="0"/>
                    </a:lnTo>
                    <a:lnTo>
                      <a:pt x="0" y="589788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8"/>
              <p:cNvSpPr/>
              <p:nvPr/>
            </p:nvSpPr>
            <p:spPr>
              <a:xfrm>
                <a:off x="458723" y="3439667"/>
                <a:ext cx="11174095" cy="0"/>
              </a:xfrm>
              <a:custGeom>
                <a:avLst/>
                <a:gdLst/>
                <a:ahLst/>
                <a:cxnLst/>
                <a:rect l="l" t="t" r="r" b="b"/>
                <a:pathLst>
                  <a:path w="11174095">
                    <a:moveTo>
                      <a:pt x="0" y="0"/>
                    </a:moveTo>
                    <a:lnTo>
                      <a:pt x="11173968" y="0"/>
                    </a:lnTo>
                  </a:path>
                </a:pathLst>
              </a:custGeom>
              <a:ln w="18288">
                <a:solidFill>
                  <a:srgbClr val="40404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50" name="object 50"/>
            <p:cNvSpPr txBox="1"/>
            <p:nvPr/>
          </p:nvSpPr>
          <p:spPr>
            <a:xfrm>
              <a:off x="10860151" y="2523236"/>
              <a:ext cx="387350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20" dirty="0">
                  <a:latin typeface="Calibri"/>
                  <a:cs typeface="Calibri"/>
                </a:rPr>
                <a:t>22.6</a:t>
              </a:r>
              <a:endParaRPr sz="1600">
                <a:latin typeface="Calibri"/>
                <a:cs typeface="Calibri"/>
              </a:endParaRPr>
            </a:p>
          </p:txBody>
        </p:sp>
        <p:grpSp>
          <p:nvGrpSpPr>
            <p:cNvPr id="17" name="object 17" descr="Bar representing 'Dissatisfied' in Tunisia. Represents -77.4%."/>
            <p:cNvGrpSpPr/>
            <p:nvPr/>
          </p:nvGrpSpPr>
          <p:grpSpPr>
            <a:xfrm>
              <a:off x="9994392" y="3435096"/>
              <a:ext cx="711835" cy="2032000"/>
              <a:chOff x="9994392" y="3435096"/>
              <a:chExt cx="711835" cy="2032000"/>
            </a:xfrm>
          </p:grpSpPr>
          <p:sp>
            <p:nvSpPr>
              <p:cNvPr id="18" name="object 18"/>
              <p:cNvSpPr/>
              <p:nvPr/>
            </p:nvSpPr>
            <p:spPr>
              <a:xfrm>
                <a:off x="9998964" y="3439668"/>
                <a:ext cx="702945" cy="2022475"/>
              </a:xfrm>
              <a:custGeom>
                <a:avLst/>
                <a:gdLst/>
                <a:ahLst/>
                <a:cxnLst/>
                <a:rect l="l" t="t" r="r" b="b"/>
                <a:pathLst>
                  <a:path w="702945" h="2022475">
                    <a:moveTo>
                      <a:pt x="702564" y="0"/>
                    </a:moveTo>
                    <a:lnTo>
                      <a:pt x="0" y="0"/>
                    </a:lnTo>
                    <a:lnTo>
                      <a:pt x="0" y="2022348"/>
                    </a:lnTo>
                    <a:lnTo>
                      <a:pt x="702564" y="2022348"/>
                    </a:lnTo>
                    <a:lnTo>
                      <a:pt x="702564" y="0"/>
                    </a:lnTo>
                    <a:close/>
                  </a:path>
                </a:pathLst>
              </a:custGeom>
              <a:solidFill>
                <a:srgbClr val="61993D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9"/>
              <p:cNvSpPr/>
              <p:nvPr/>
            </p:nvSpPr>
            <p:spPr>
              <a:xfrm>
                <a:off x="9998964" y="3439668"/>
                <a:ext cx="702945" cy="2022475"/>
              </a:xfrm>
              <a:custGeom>
                <a:avLst/>
                <a:gdLst/>
                <a:ahLst/>
                <a:cxnLst/>
                <a:rect l="l" t="t" r="r" b="b"/>
                <a:pathLst>
                  <a:path w="702945" h="2022475">
                    <a:moveTo>
                      <a:pt x="0" y="2022348"/>
                    </a:moveTo>
                    <a:lnTo>
                      <a:pt x="702564" y="2022348"/>
                    </a:lnTo>
                    <a:lnTo>
                      <a:pt x="702564" y="0"/>
                    </a:lnTo>
                    <a:lnTo>
                      <a:pt x="0" y="0"/>
                    </a:lnTo>
                    <a:lnTo>
                      <a:pt x="0" y="2022348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4" name="object 44"/>
            <p:cNvSpPr txBox="1"/>
            <p:nvPr/>
          </p:nvSpPr>
          <p:spPr>
            <a:xfrm>
              <a:off x="10126726" y="5498693"/>
              <a:ext cx="45021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10" dirty="0">
                  <a:latin typeface="Calibri"/>
                  <a:cs typeface="Calibri"/>
                </a:rPr>
                <a:t>-</a:t>
              </a:r>
              <a:r>
                <a:rPr sz="1600" b="1" spc="-20" dirty="0">
                  <a:latin typeface="Calibri"/>
                  <a:cs typeface="Calibri"/>
                </a:rPr>
                <a:t>77.4</a:t>
              </a:r>
              <a:endParaRPr sz="160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381" y="1865121"/>
            <a:ext cx="8992235" cy="2586355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820"/>
              </a:spcBef>
              <a:tabLst>
                <a:tab pos="6174105" algn="l"/>
              </a:tabLst>
            </a:pP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What</a:t>
            </a:r>
            <a:r>
              <a:rPr sz="6000" b="0" spc="-5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do</a:t>
            </a:r>
            <a:r>
              <a:rPr sz="6000" b="0" spc="-4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those</a:t>
            </a:r>
            <a:r>
              <a:rPr sz="6000" b="0" spc="-4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that</a:t>
            </a:r>
            <a:r>
              <a:rPr sz="6000" b="0" spc="-3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spc="-10" dirty="0">
                <a:solidFill>
                  <a:srgbClr val="000000"/>
                </a:solidFill>
                <a:latin typeface="Calibri Light"/>
                <a:cs typeface="Calibri Light"/>
              </a:rPr>
              <a:t>Wanted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More</a:t>
            </a:r>
            <a:r>
              <a:rPr sz="6000" b="0" spc="-15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Political</a:t>
            </a:r>
            <a:r>
              <a:rPr sz="6000" b="0" spc="-13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Freedom</a:t>
            </a:r>
            <a:r>
              <a:rPr sz="6000" b="0" spc="-16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spc="-10" dirty="0">
                <a:solidFill>
                  <a:srgbClr val="000000"/>
                </a:solidFill>
                <a:latin typeface="Calibri Light"/>
                <a:cs typeface="Calibri Light"/>
              </a:rPr>
              <a:t>Think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About</a:t>
            </a:r>
            <a:r>
              <a:rPr sz="6000" b="0" spc="-2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the</a:t>
            </a:r>
            <a:r>
              <a:rPr sz="6000" b="0" spc="-2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spc="-10" dirty="0">
                <a:solidFill>
                  <a:srgbClr val="000000"/>
                </a:solidFill>
                <a:latin typeface="Calibri Light"/>
                <a:cs typeface="Calibri Light"/>
              </a:rPr>
              <a:t>Changes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	by</a:t>
            </a:r>
            <a:r>
              <a:rPr sz="6000" b="0" spc="-2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spc="-20" dirty="0">
                <a:solidFill>
                  <a:srgbClr val="000000"/>
                </a:solidFill>
                <a:latin typeface="Calibri Light"/>
                <a:cs typeface="Calibri Light"/>
              </a:rPr>
              <a:t>2014</a:t>
            </a:r>
            <a:endParaRPr sz="6000" dirty="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object 51"/>
          <p:cNvSpPr txBox="1">
            <a:spLocks noGrp="1"/>
          </p:cNvSpPr>
          <p:nvPr>
            <p:ph type="title"/>
          </p:nvPr>
        </p:nvSpPr>
        <p:spPr>
          <a:xfrm>
            <a:off x="1594485" y="313131"/>
            <a:ext cx="9016365" cy="6908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spc="95" dirty="0">
                <a:solidFill>
                  <a:srgbClr val="585858"/>
                </a:solidFill>
              </a:rPr>
              <a:t>CHANGE</a:t>
            </a:r>
            <a:r>
              <a:rPr spc="240" dirty="0">
                <a:solidFill>
                  <a:srgbClr val="585858"/>
                </a:solidFill>
              </a:rPr>
              <a:t> </a:t>
            </a:r>
            <a:r>
              <a:rPr spc="55" dirty="0">
                <a:solidFill>
                  <a:srgbClr val="585858"/>
                </a:solidFill>
              </a:rPr>
              <a:t>IN</a:t>
            </a:r>
            <a:r>
              <a:rPr spc="240" dirty="0">
                <a:solidFill>
                  <a:srgbClr val="585858"/>
                </a:solidFill>
              </a:rPr>
              <a:t> </a:t>
            </a:r>
            <a:r>
              <a:rPr spc="100" dirty="0">
                <a:solidFill>
                  <a:srgbClr val="585858"/>
                </a:solidFill>
              </a:rPr>
              <a:t>POLITICAL</a:t>
            </a:r>
            <a:r>
              <a:rPr spc="245" dirty="0">
                <a:solidFill>
                  <a:srgbClr val="585858"/>
                </a:solidFill>
              </a:rPr>
              <a:t> </a:t>
            </a:r>
            <a:r>
              <a:rPr spc="90" dirty="0">
                <a:solidFill>
                  <a:srgbClr val="585858"/>
                </a:solidFill>
              </a:rPr>
              <a:t>RIGHTS</a:t>
            </a:r>
            <a:r>
              <a:rPr spc="245" dirty="0">
                <a:solidFill>
                  <a:srgbClr val="585858"/>
                </a:solidFill>
              </a:rPr>
              <a:t> </a:t>
            </a:r>
            <a:r>
              <a:rPr spc="125" dirty="0">
                <a:solidFill>
                  <a:srgbClr val="585858"/>
                </a:solidFill>
              </a:rPr>
              <a:t>2009-</a:t>
            </a:r>
            <a:r>
              <a:rPr spc="85" dirty="0">
                <a:solidFill>
                  <a:srgbClr val="585858"/>
                </a:solidFill>
              </a:rPr>
              <a:t>2014,</a:t>
            </a:r>
            <a:r>
              <a:rPr spc="270" dirty="0">
                <a:solidFill>
                  <a:srgbClr val="585858"/>
                </a:solidFill>
              </a:rPr>
              <a:t> </a:t>
            </a:r>
            <a:r>
              <a:rPr dirty="0">
                <a:solidFill>
                  <a:srgbClr val="585858"/>
                </a:solidFill>
              </a:rPr>
              <a:t>%</a:t>
            </a:r>
            <a:r>
              <a:rPr spc="245" dirty="0">
                <a:solidFill>
                  <a:srgbClr val="585858"/>
                </a:solidFill>
              </a:rPr>
              <a:t> </a:t>
            </a:r>
            <a:r>
              <a:rPr spc="75" dirty="0">
                <a:solidFill>
                  <a:srgbClr val="585858"/>
                </a:solidFill>
              </a:rPr>
              <a:t>WANTED</a:t>
            </a:r>
            <a:r>
              <a:rPr spc="229" dirty="0">
                <a:solidFill>
                  <a:srgbClr val="585858"/>
                </a:solidFill>
              </a:rPr>
              <a:t> </a:t>
            </a:r>
            <a:r>
              <a:rPr spc="85" dirty="0">
                <a:solidFill>
                  <a:srgbClr val="585858"/>
                </a:solidFill>
              </a:rPr>
              <a:t>MORE</a:t>
            </a:r>
            <a:r>
              <a:rPr spc="250" dirty="0">
                <a:solidFill>
                  <a:srgbClr val="585858"/>
                </a:solidFill>
              </a:rPr>
              <a:t> </a:t>
            </a:r>
            <a:r>
              <a:rPr spc="90" dirty="0">
                <a:solidFill>
                  <a:srgbClr val="585858"/>
                </a:solidFill>
              </a:rPr>
              <a:t>POLITICAL</a:t>
            </a:r>
          </a:p>
          <a:p>
            <a:pPr marL="6985" algn="ctr">
              <a:lnSpc>
                <a:spcPct val="100000"/>
              </a:lnSpc>
              <a:spcBef>
                <a:spcPts val="65"/>
              </a:spcBef>
            </a:pPr>
            <a:r>
              <a:rPr spc="85" dirty="0">
                <a:solidFill>
                  <a:srgbClr val="585858"/>
                </a:solidFill>
              </a:rPr>
              <a:t>FREEDOM</a:t>
            </a:r>
          </a:p>
        </p:txBody>
      </p:sp>
      <p:grpSp>
        <p:nvGrpSpPr>
          <p:cNvPr id="56" name="Group 55" descr="Key">
            <a:extLst>
              <a:ext uri="{FF2B5EF4-FFF2-40B4-BE49-F238E27FC236}">
                <a16:creationId xmlns:a16="http://schemas.microsoft.com/office/drawing/2014/main" id="{49987C6D-2C88-058C-9E8B-6697E15DA22E}"/>
              </a:ext>
            </a:extLst>
          </p:cNvPr>
          <p:cNvGrpSpPr/>
          <p:nvPr/>
        </p:nvGrpSpPr>
        <p:grpSpPr>
          <a:xfrm>
            <a:off x="1758695" y="1105915"/>
            <a:ext cx="8801100" cy="904875"/>
            <a:chOff x="1758695" y="1105915"/>
            <a:chExt cx="8801100" cy="904875"/>
          </a:xfrm>
        </p:grpSpPr>
        <p:sp>
          <p:nvSpPr>
            <p:cNvPr id="52" name="object 52" descr="Orange square represents 'negative/no improvement'."/>
            <p:cNvSpPr/>
            <p:nvPr/>
          </p:nvSpPr>
          <p:spPr>
            <a:xfrm>
              <a:off x="1758695" y="1217675"/>
              <a:ext cx="127000" cy="127000"/>
            </a:xfrm>
            <a:custGeom>
              <a:avLst/>
              <a:gdLst/>
              <a:ahLst/>
              <a:cxnLst/>
              <a:rect l="l" t="t" r="r" b="b"/>
              <a:pathLst>
                <a:path w="127000" h="127000">
                  <a:moveTo>
                    <a:pt x="126492" y="0"/>
                  </a:moveTo>
                  <a:lnTo>
                    <a:pt x="0" y="0"/>
                  </a:lnTo>
                  <a:lnTo>
                    <a:pt x="0" y="126491"/>
                  </a:lnTo>
                  <a:lnTo>
                    <a:pt x="126492" y="126491"/>
                  </a:lnTo>
                  <a:lnTo>
                    <a:pt x="126492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 descr="Yellow square represents 'some improvement'."/>
            <p:cNvSpPr/>
            <p:nvPr/>
          </p:nvSpPr>
          <p:spPr>
            <a:xfrm>
              <a:off x="4966715" y="1217675"/>
              <a:ext cx="127000" cy="127000"/>
            </a:xfrm>
            <a:custGeom>
              <a:avLst/>
              <a:gdLst/>
              <a:ahLst/>
              <a:cxnLst/>
              <a:rect l="l" t="t" r="r" b="b"/>
              <a:pathLst>
                <a:path w="127000" h="127000">
                  <a:moveTo>
                    <a:pt x="126491" y="0"/>
                  </a:moveTo>
                  <a:lnTo>
                    <a:pt x="0" y="0"/>
                  </a:lnTo>
                  <a:lnTo>
                    <a:pt x="0" y="126491"/>
                  </a:lnTo>
                  <a:lnTo>
                    <a:pt x="126491" y="126491"/>
                  </a:lnTo>
                  <a:lnTo>
                    <a:pt x="126491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 descr="Green square represents 'moderate/good improvement'."/>
            <p:cNvSpPr/>
            <p:nvPr/>
          </p:nvSpPr>
          <p:spPr>
            <a:xfrm>
              <a:off x="7516368" y="1217675"/>
              <a:ext cx="127000" cy="127000"/>
            </a:xfrm>
            <a:custGeom>
              <a:avLst/>
              <a:gdLst/>
              <a:ahLst/>
              <a:cxnLst/>
              <a:rect l="l" t="t" r="r" b="b"/>
              <a:pathLst>
                <a:path w="127000" h="127000">
                  <a:moveTo>
                    <a:pt x="126492" y="0"/>
                  </a:moveTo>
                  <a:lnTo>
                    <a:pt x="0" y="0"/>
                  </a:lnTo>
                  <a:lnTo>
                    <a:pt x="0" y="126491"/>
                  </a:lnTo>
                  <a:lnTo>
                    <a:pt x="126492" y="126491"/>
                  </a:lnTo>
                  <a:lnTo>
                    <a:pt x="126492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 txBox="1"/>
            <p:nvPr/>
          </p:nvSpPr>
          <p:spPr>
            <a:xfrm>
              <a:off x="1930145" y="1105915"/>
              <a:ext cx="8629650" cy="90487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  <a:tabLst>
                  <a:tab pos="3221355" algn="l"/>
                  <a:tab pos="5770880" algn="l"/>
                </a:tabLst>
              </a:pPr>
              <a:r>
                <a:rPr sz="1800" dirty="0">
                  <a:solidFill>
                    <a:srgbClr val="585858"/>
                  </a:solidFill>
                  <a:latin typeface="Calibri"/>
                  <a:cs typeface="Calibri"/>
                </a:rPr>
                <a:t>Negative/No</a:t>
              </a:r>
              <a:r>
                <a:rPr sz="1800" spc="-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800" spc="-10" dirty="0">
                  <a:solidFill>
                    <a:srgbClr val="585858"/>
                  </a:solidFill>
                  <a:latin typeface="Calibri"/>
                  <a:cs typeface="Calibri"/>
                </a:rPr>
                <a:t>Improvement</a:t>
              </a:r>
              <a:r>
                <a:rPr sz="1800" dirty="0">
                  <a:solidFill>
                    <a:srgbClr val="585858"/>
                  </a:solidFill>
                  <a:latin typeface="Calibri"/>
                  <a:cs typeface="Calibri"/>
                </a:rPr>
                <a:t>	Some</a:t>
              </a:r>
              <a:r>
                <a:rPr sz="1800" spc="-3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800" spc="-10" dirty="0">
                  <a:solidFill>
                    <a:srgbClr val="585858"/>
                  </a:solidFill>
                  <a:latin typeface="Calibri"/>
                  <a:cs typeface="Calibri"/>
                </a:rPr>
                <a:t>Improvement</a:t>
              </a:r>
              <a:r>
                <a:rPr sz="1800" dirty="0">
                  <a:solidFill>
                    <a:srgbClr val="585858"/>
                  </a:solidFill>
                  <a:latin typeface="Calibri"/>
                  <a:cs typeface="Calibri"/>
                </a:rPr>
                <a:t>	Moderate/Good</a:t>
              </a:r>
              <a:r>
                <a:rPr sz="1800" spc="-3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800" spc="-10" dirty="0">
                  <a:solidFill>
                    <a:srgbClr val="585858"/>
                  </a:solidFill>
                  <a:latin typeface="Calibri"/>
                  <a:cs typeface="Calibri"/>
                </a:rPr>
                <a:t>Improvement</a:t>
              </a:r>
              <a:endParaRPr sz="1800">
                <a:latin typeface="Calibri"/>
                <a:cs typeface="Calibri"/>
              </a:endParaRPr>
            </a:p>
            <a:p>
              <a:pPr>
                <a:lnSpc>
                  <a:spcPct val="100000"/>
                </a:lnSpc>
                <a:spcBef>
                  <a:spcPts val="40"/>
                </a:spcBef>
              </a:pPr>
              <a:endParaRPr sz="2100">
                <a:latin typeface="Calibri"/>
                <a:cs typeface="Calibri"/>
              </a:endParaRPr>
            </a:p>
            <a:p>
              <a:pPr marL="1068705">
                <a:lnSpc>
                  <a:spcPct val="100000"/>
                </a:lnSpc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14.4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57" name="Group 56" descr="Egypt">
            <a:extLst>
              <a:ext uri="{FF2B5EF4-FFF2-40B4-BE49-F238E27FC236}">
                <a16:creationId xmlns:a16="http://schemas.microsoft.com/office/drawing/2014/main" id="{B2509530-A627-47CC-67D4-B856D89E6675}"/>
              </a:ext>
            </a:extLst>
          </p:cNvPr>
          <p:cNvGrpSpPr/>
          <p:nvPr/>
        </p:nvGrpSpPr>
        <p:grpSpPr>
          <a:xfrm>
            <a:off x="716280" y="1597152"/>
            <a:ext cx="1085215" cy="4262526"/>
            <a:chOff x="716280" y="1597152"/>
            <a:chExt cx="1085215" cy="4262526"/>
          </a:xfrm>
        </p:grpSpPr>
        <p:sp>
          <p:nvSpPr>
            <p:cNvPr id="45" name="object 45"/>
            <p:cNvSpPr txBox="1"/>
            <p:nvPr/>
          </p:nvSpPr>
          <p:spPr>
            <a:xfrm>
              <a:off x="920115" y="5559958"/>
              <a:ext cx="67437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65" dirty="0">
                  <a:solidFill>
                    <a:srgbClr val="585858"/>
                  </a:solidFill>
                  <a:latin typeface="Calibri"/>
                  <a:cs typeface="Calibri"/>
                </a:rPr>
                <a:t>EGYPT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9" name="object 9" descr="Segment of bar chart representing 'negative/no improvement' for Egypt. Represents 22%."/>
            <p:cNvSpPr/>
            <p:nvPr/>
          </p:nvSpPr>
          <p:spPr>
            <a:xfrm>
              <a:off x="716280" y="4591811"/>
              <a:ext cx="1085215" cy="844550"/>
            </a:xfrm>
            <a:custGeom>
              <a:avLst/>
              <a:gdLst/>
              <a:ahLst/>
              <a:cxnLst/>
              <a:rect l="l" t="t" r="r" b="b"/>
              <a:pathLst>
                <a:path w="1085214" h="844550">
                  <a:moveTo>
                    <a:pt x="1085088" y="0"/>
                  </a:moveTo>
                  <a:lnTo>
                    <a:pt x="0" y="0"/>
                  </a:lnTo>
                  <a:lnTo>
                    <a:pt x="0" y="844296"/>
                  </a:lnTo>
                  <a:lnTo>
                    <a:pt x="1085088" y="844296"/>
                  </a:lnTo>
                  <a:lnTo>
                    <a:pt x="1085088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 txBox="1"/>
            <p:nvPr/>
          </p:nvSpPr>
          <p:spPr>
            <a:xfrm>
              <a:off x="1131519" y="4852796"/>
              <a:ext cx="25717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5" dirty="0">
                  <a:solidFill>
                    <a:srgbClr val="FFFFFF"/>
                  </a:solidFill>
                  <a:latin typeface="Calibri"/>
                  <a:cs typeface="Calibri"/>
                </a:rPr>
                <a:t>22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15" name="object 15" descr="Segment of bar chart representing 'some improvement' for Egypt. Represents 20.3%."/>
            <p:cNvSpPr/>
            <p:nvPr/>
          </p:nvSpPr>
          <p:spPr>
            <a:xfrm>
              <a:off x="716280" y="3813047"/>
              <a:ext cx="1085215" cy="779145"/>
            </a:xfrm>
            <a:custGeom>
              <a:avLst/>
              <a:gdLst/>
              <a:ahLst/>
              <a:cxnLst/>
              <a:rect l="l" t="t" r="r" b="b"/>
              <a:pathLst>
                <a:path w="1085214" h="779145">
                  <a:moveTo>
                    <a:pt x="1085088" y="0"/>
                  </a:moveTo>
                  <a:lnTo>
                    <a:pt x="0" y="0"/>
                  </a:lnTo>
                  <a:lnTo>
                    <a:pt x="0" y="778763"/>
                  </a:lnTo>
                  <a:lnTo>
                    <a:pt x="1085088" y="778763"/>
                  </a:lnTo>
                  <a:lnTo>
                    <a:pt x="1085088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 txBox="1"/>
            <p:nvPr/>
          </p:nvSpPr>
          <p:spPr>
            <a:xfrm>
              <a:off x="1044346" y="4040504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20.3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21" name="object 21" descr="Segment of bar chart representing 'moderate/good improvement' for Egypt. Represents 57.7%."/>
            <p:cNvSpPr/>
            <p:nvPr/>
          </p:nvSpPr>
          <p:spPr>
            <a:xfrm>
              <a:off x="716280" y="1597152"/>
              <a:ext cx="1085215" cy="2216150"/>
            </a:xfrm>
            <a:custGeom>
              <a:avLst/>
              <a:gdLst/>
              <a:ahLst/>
              <a:cxnLst/>
              <a:rect l="l" t="t" r="r" b="b"/>
              <a:pathLst>
                <a:path w="1085214" h="2216150">
                  <a:moveTo>
                    <a:pt x="1085088" y="0"/>
                  </a:moveTo>
                  <a:lnTo>
                    <a:pt x="0" y="0"/>
                  </a:lnTo>
                  <a:lnTo>
                    <a:pt x="0" y="2215896"/>
                  </a:lnTo>
                  <a:lnTo>
                    <a:pt x="1085088" y="2215896"/>
                  </a:lnTo>
                  <a:lnTo>
                    <a:pt x="1085088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 txBox="1"/>
            <p:nvPr/>
          </p:nvSpPr>
          <p:spPr>
            <a:xfrm>
              <a:off x="1044346" y="2542413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57.7</a:t>
              </a:r>
              <a:endParaRPr sz="1800" dirty="0">
                <a:latin typeface="Calibri"/>
                <a:cs typeface="Calibri"/>
              </a:endParaRPr>
            </a:p>
          </p:txBody>
        </p:sp>
      </p:grpSp>
      <p:grpSp>
        <p:nvGrpSpPr>
          <p:cNvPr id="62" name="Group 61" descr="Iraq">
            <a:extLst>
              <a:ext uri="{FF2B5EF4-FFF2-40B4-BE49-F238E27FC236}">
                <a16:creationId xmlns:a16="http://schemas.microsoft.com/office/drawing/2014/main" id="{AF99C0DA-1803-031A-CED0-4EBF8FE6A21C}"/>
              </a:ext>
            </a:extLst>
          </p:cNvPr>
          <p:cNvGrpSpPr/>
          <p:nvPr/>
        </p:nvGrpSpPr>
        <p:grpSpPr>
          <a:xfrm>
            <a:off x="2659379" y="1597152"/>
            <a:ext cx="1083945" cy="4262526"/>
            <a:chOff x="2659379" y="1597152"/>
            <a:chExt cx="1083945" cy="4262526"/>
          </a:xfrm>
        </p:grpSpPr>
        <p:sp>
          <p:nvSpPr>
            <p:cNvPr id="46" name="object 46"/>
            <p:cNvSpPr txBox="1"/>
            <p:nvPr/>
          </p:nvSpPr>
          <p:spPr>
            <a:xfrm>
              <a:off x="2891789" y="5559958"/>
              <a:ext cx="53530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60" dirty="0">
                  <a:solidFill>
                    <a:srgbClr val="585858"/>
                  </a:solidFill>
                  <a:latin typeface="Calibri"/>
                  <a:cs typeface="Calibri"/>
                </a:rPr>
                <a:t>IRAQ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0" name="object 10" descr="Segment of bar chart representing 'negative/no improvement' for Iraq. Represents 40%."/>
            <p:cNvSpPr/>
            <p:nvPr/>
          </p:nvSpPr>
          <p:spPr>
            <a:xfrm>
              <a:off x="2659379" y="3901440"/>
              <a:ext cx="1083945" cy="1534795"/>
            </a:xfrm>
            <a:custGeom>
              <a:avLst/>
              <a:gdLst/>
              <a:ahLst/>
              <a:cxnLst/>
              <a:rect l="l" t="t" r="r" b="b"/>
              <a:pathLst>
                <a:path w="1083945" h="1534795">
                  <a:moveTo>
                    <a:pt x="1083564" y="0"/>
                  </a:moveTo>
                  <a:lnTo>
                    <a:pt x="0" y="0"/>
                  </a:lnTo>
                  <a:lnTo>
                    <a:pt x="0" y="1534668"/>
                  </a:lnTo>
                  <a:lnTo>
                    <a:pt x="1083564" y="1534668"/>
                  </a:lnTo>
                  <a:lnTo>
                    <a:pt x="1083564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 txBox="1"/>
            <p:nvPr/>
          </p:nvSpPr>
          <p:spPr>
            <a:xfrm>
              <a:off x="3073400" y="4507229"/>
              <a:ext cx="25717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5" dirty="0">
                  <a:solidFill>
                    <a:srgbClr val="FFFFFF"/>
                  </a:solidFill>
                  <a:latin typeface="Calibri"/>
                  <a:cs typeface="Calibri"/>
                </a:rPr>
                <a:t>40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6" name="object 16" descr="Segment of bar chart representing 'some improvement' for Iraq. Represents 45.6%."/>
            <p:cNvSpPr/>
            <p:nvPr/>
          </p:nvSpPr>
          <p:spPr>
            <a:xfrm>
              <a:off x="2659379" y="2150364"/>
              <a:ext cx="1083945" cy="1751330"/>
            </a:xfrm>
            <a:custGeom>
              <a:avLst/>
              <a:gdLst/>
              <a:ahLst/>
              <a:cxnLst/>
              <a:rect l="l" t="t" r="r" b="b"/>
              <a:pathLst>
                <a:path w="1083945" h="1751329">
                  <a:moveTo>
                    <a:pt x="1083564" y="0"/>
                  </a:moveTo>
                  <a:lnTo>
                    <a:pt x="0" y="0"/>
                  </a:lnTo>
                  <a:lnTo>
                    <a:pt x="0" y="1751076"/>
                  </a:lnTo>
                  <a:lnTo>
                    <a:pt x="1083564" y="1751076"/>
                  </a:lnTo>
                  <a:lnTo>
                    <a:pt x="1083564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 txBox="1"/>
            <p:nvPr/>
          </p:nvSpPr>
          <p:spPr>
            <a:xfrm>
              <a:off x="2986532" y="2862783"/>
              <a:ext cx="431800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45.6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22" name="object 22" descr="Segment of bar chart representing 'moderate/good improvement' for Iraq. Represents 14.4%."/>
            <p:cNvSpPr/>
            <p:nvPr/>
          </p:nvSpPr>
          <p:spPr>
            <a:xfrm>
              <a:off x="2659379" y="1597152"/>
              <a:ext cx="1083945" cy="553720"/>
            </a:xfrm>
            <a:custGeom>
              <a:avLst/>
              <a:gdLst/>
              <a:ahLst/>
              <a:cxnLst/>
              <a:rect l="l" t="t" r="r" b="b"/>
              <a:pathLst>
                <a:path w="1083945" h="553719">
                  <a:moveTo>
                    <a:pt x="1083564" y="0"/>
                  </a:moveTo>
                  <a:lnTo>
                    <a:pt x="0" y="0"/>
                  </a:lnTo>
                  <a:lnTo>
                    <a:pt x="0" y="553212"/>
                  </a:lnTo>
                  <a:lnTo>
                    <a:pt x="1083564" y="553212"/>
                  </a:lnTo>
                  <a:lnTo>
                    <a:pt x="1083564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58" name="Group 57" descr="Jordan">
            <a:extLst>
              <a:ext uri="{FF2B5EF4-FFF2-40B4-BE49-F238E27FC236}">
                <a16:creationId xmlns:a16="http://schemas.microsoft.com/office/drawing/2014/main" id="{C23CFEE4-ECC8-7E9E-68E2-25F70AAC0BC1}"/>
              </a:ext>
            </a:extLst>
          </p:cNvPr>
          <p:cNvGrpSpPr/>
          <p:nvPr/>
        </p:nvGrpSpPr>
        <p:grpSpPr>
          <a:xfrm>
            <a:off x="4600955" y="1597152"/>
            <a:ext cx="1083945" cy="4262526"/>
            <a:chOff x="4600955" y="1597152"/>
            <a:chExt cx="1083945" cy="4262526"/>
          </a:xfrm>
        </p:grpSpPr>
        <p:sp>
          <p:nvSpPr>
            <p:cNvPr id="47" name="object 47"/>
            <p:cNvSpPr txBox="1"/>
            <p:nvPr/>
          </p:nvSpPr>
          <p:spPr>
            <a:xfrm>
              <a:off x="4669028" y="5559958"/>
              <a:ext cx="86614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80" dirty="0">
                  <a:solidFill>
                    <a:srgbClr val="585858"/>
                  </a:solidFill>
                  <a:latin typeface="Calibri"/>
                  <a:cs typeface="Calibri"/>
                </a:rPr>
                <a:t>JORDAN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1" name="object 11" descr="Segment of bar chart representing 'negative/no improvement' for Jordan. Represents 35.1%."/>
            <p:cNvSpPr/>
            <p:nvPr/>
          </p:nvSpPr>
          <p:spPr>
            <a:xfrm>
              <a:off x="4600955" y="4088891"/>
              <a:ext cx="1083945" cy="1347470"/>
            </a:xfrm>
            <a:custGeom>
              <a:avLst/>
              <a:gdLst/>
              <a:ahLst/>
              <a:cxnLst/>
              <a:rect l="l" t="t" r="r" b="b"/>
              <a:pathLst>
                <a:path w="1083945" h="1347470">
                  <a:moveTo>
                    <a:pt x="1083564" y="0"/>
                  </a:moveTo>
                  <a:lnTo>
                    <a:pt x="0" y="0"/>
                  </a:lnTo>
                  <a:lnTo>
                    <a:pt x="0" y="1347215"/>
                  </a:lnTo>
                  <a:lnTo>
                    <a:pt x="1083564" y="1347215"/>
                  </a:lnTo>
                  <a:lnTo>
                    <a:pt x="1083564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 txBox="1"/>
            <p:nvPr/>
          </p:nvSpPr>
          <p:spPr>
            <a:xfrm>
              <a:off x="4928361" y="4601336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35.1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7" name="object 17" descr="Segment of bar chart representing 'some improvement' for Jordan. Represents 31.6%."/>
            <p:cNvSpPr/>
            <p:nvPr/>
          </p:nvSpPr>
          <p:spPr>
            <a:xfrm>
              <a:off x="4600955" y="2875788"/>
              <a:ext cx="1083945" cy="1213485"/>
            </a:xfrm>
            <a:custGeom>
              <a:avLst/>
              <a:gdLst/>
              <a:ahLst/>
              <a:cxnLst/>
              <a:rect l="l" t="t" r="r" b="b"/>
              <a:pathLst>
                <a:path w="1083945" h="1213485">
                  <a:moveTo>
                    <a:pt x="1083564" y="0"/>
                  </a:moveTo>
                  <a:lnTo>
                    <a:pt x="0" y="0"/>
                  </a:lnTo>
                  <a:lnTo>
                    <a:pt x="0" y="1213104"/>
                  </a:lnTo>
                  <a:lnTo>
                    <a:pt x="1083564" y="1213104"/>
                  </a:lnTo>
                  <a:lnTo>
                    <a:pt x="1083564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 txBox="1"/>
            <p:nvPr/>
          </p:nvSpPr>
          <p:spPr>
            <a:xfrm>
              <a:off x="4928361" y="3320288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31.6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23" name="object 23" descr="Segment of bar chart representing 'moderate/good improvement' for Jordan. Represents 33.3%."/>
            <p:cNvSpPr/>
            <p:nvPr/>
          </p:nvSpPr>
          <p:spPr>
            <a:xfrm>
              <a:off x="4600955" y="1597152"/>
              <a:ext cx="1083945" cy="1278890"/>
            </a:xfrm>
            <a:custGeom>
              <a:avLst/>
              <a:gdLst/>
              <a:ahLst/>
              <a:cxnLst/>
              <a:rect l="l" t="t" r="r" b="b"/>
              <a:pathLst>
                <a:path w="1083945" h="1278889">
                  <a:moveTo>
                    <a:pt x="1083564" y="0"/>
                  </a:moveTo>
                  <a:lnTo>
                    <a:pt x="0" y="0"/>
                  </a:lnTo>
                  <a:lnTo>
                    <a:pt x="0" y="1278636"/>
                  </a:lnTo>
                  <a:lnTo>
                    <a:pt x="1083564" y="1278636"/>
                  </a:lnTo>
                  <a:lnTo>
                    <a:pt x="1083564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 txBox="1"/>
            <p:nvPr/>
          </p:nvSpPr>
          <p:spPr>
            <a:xfrm>
              <a:off x="4928361" y="2073909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33.3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59" name="Group 58" descr="Libya">
            <a:extLst>
              <a:ext uri="{FF2B5EF4-FFF2-40B4-BE49-F238E27FC236}">
                <a16:creationId xmlns:a16="http://schemas.microsoft.com/office/drawing/2014/main" id="{C5238E58-9554-5EFC-10C5-EAD42BAE8012}"/>
              </a:ext>
            </a:extLst>
          </p:cNvPr>
          <p:cNvGrpSpPr/>
          <p:nvPr/>
        </p:nvGrpSpPr>
        <p:grpSpPr>
          <a:xfrm>
            <a:off x="6542531" y="1597152"/>
            <a:ext cx="1085215" cy="4262526"/>
            <a:chOff x="6542531" y="1597152"/>
            <a:chExt cx="1085215" cy="4262526"/>
          </a:xfrm>
        </p:grpSpPr>
        <p:sp>
          <p:nvSpPr>
            <p:cNvPr id="48" name="object 48"/>
            <p:cNvSpPr txBox="1"/>
            <p:nvPr/>
          </p:nvSpPr>
          <p:spPr>
            <a:xfrm>
              <a:off x="6751066" y="5559958"/>
              <a:ext cx="58547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45" dirty="0">
                  <a:solidFill>
                    <a:srgbClr val="585858"/>
                  </a:solidFill>
                  <a:latin typeface="Calibri"/>
                  <a:cs typeface="Calibri"/>
                </a:rPr>
                <a:t>LIBYA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2" name="object 12" descr="Segment of bar chart representing 'negative/no improvement' for Libya. Represents 7.7%."/>
            <p:cNvSpPr/>
            <p:nvPr/>
          </p:nvSpPr>
          <p:spPr>
            <a:xfrm>
              <a:off x="6542531" y="5140452"/>
              <a:ext cx="1085215" cy="295910"/>
            </a:xfrm>
            <a:custGeom>
              <a:avLst/>
              <a:gdLst/>
              <a:ahLst/>
              <a:cxnLst/>
              <a:rect l="l" t="t" r="r" b="b"/>
              <a:pathLst>
                <a:path w="1085215" h="295910">
                  <a:moveTo>
                    <a:pt x="1085088" y="0"/>
                  </a:moveTo>
                  <a:lnTo>
                    <a:pt x="0" y="0"/>
                  </a:lnTo>
                  <a:lnTo>
                    <a:pt x="0" y="295656"/>
                  </a:lnTo>
                  <a:lnTo>
                    <a:pt x="1085088" y="295656"/>
                  </a:lnTo>
                  <a:lnTo>
                    <a:pt x="1085088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 txBox="1"/>
            <p:nvPr/>
          </p:nvSpPr>
          <p:spPr>
            <a:xfrm>
              <a:off x="6928484" y="5127497"/>
              <a:ext cx="31496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5" dirty="0">
                  <a:solidFill>
                    <a:srgbClr val="FFFFFF"/>
                  </a:solidFill>
                  <a:latin typeface="Calibri"/>
                  <a:cs typeface="Calibri"/>
                </a:rPr>
                <a:t>7.7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8" name="object 18" descr="Segment of bar chart representing 'some improvement' for Libya. Represents 18.1%."/>
            <p:cNvSpPr/>
            <p:nvPr/>
          </p:nvSpPr>
          <p:spPr>
            <a:xfrm>
              <a:off x="6542531" y="4445508"/>
              <a:ext cx="1085215" cy="695325"/>
            </a:xfrm>
            <a:custGeom>
              <a:avLst/>
              <a:gdLst/>
              <a:ahLst/>
              <a:cxnLst/>
              <a:rect l="l" t="t" r="r" b="b"/>
              <a:pathLst>
                <a:path w="1085215" h="695325">
                  <a:moveTo>
                    <a:pt x="1085088" y="0"/>
                  </a:moveTo>
                  <a:lnTo>
                    <a:pt x="0" y="0"/>
                  </a:lnTo>
                  <a:lnTo>
                    <a:pt x="0" y="694944"/>
                  </a:lnTo>
                  <a:lnTo>
                    <a:pt x="1085088" y="694944"/>
                  </a:lnTo>
                  <a:lnTo>
                    <a:pt x="1085088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 txBox="1"/>
            <p:nvPr/>
          </p:nvSpPr>
          <p:spPr>
            <a:xfrm>
              <a:off x="6870318" y="4631817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18.1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24" name="object 24" descr="Segment of bar chart representing 'moderate/good improvement' for Libya. Represents 74.2%."/>
            <p:cNvSpPr/>
            <p:nvPr/>
          </p:nvSpPr>
          <p:spPr>
            <a:xfrm>
              <a:off x="6542531" y="1597152"/>
              <a:ext cx="1085215" cy="2848610"/>
            </a:xfrm>
            <a:custGeom>
              <a:avLst/>
              <a:gdLst/>
              <a:ahLst/>
              <a:cxnLst/>
              <a:rect l="l" t="t" r="r" b="b"/>
              <a:pathLst>
                <a:path w="1085215" h="2848610">
                  <a:moveTo>
                    <a:pt x="1085088" y="0"/>
                  </a:moveTo>
                  <a:lnTo>
                    <a:pt x="0" y="0"/>
                  </a:lnTo>
                  <a:lnTo>
                    <a:pt x="0" y="2848356"/>
                  </a:lnTo>
                  <a:lnTo>
                    <a:pt x="1085088" y="2848356"/>
                  </a:lnTo>
                  <a:lnTo>
                    <a:pt x="1085088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 txBox="1"/>
            <p:nvPr/>
          </p:nvSpPr>
          <p:spPr>
            <a:xfrm>
              <a:off x="6870318" y="2859404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74.2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60" name="Group 59" descr="Morocco">
            <a:extLst>
              <a:ext uri="{FF2B5EF4-FFF2-40B4-BE49-F238E27FC236}">
                <a16:creationId xmlns:a16="http://schemas.microsoft.com/office/drawing/2014/main" id="{2790C616-5523-B971-8E3F-96EBC83B36E8}"/>
              </a:ext>
            </a:extLst>
          </p:cNvPr>
          <p:cNvGrpSpPr/>
          <p:nvPr/>
        </p:nvGrpSpPr>
        <p:grpSpPr>
          <a:xfrm>
            <a:off x="8421751" y="1597152"/>
            <a:ext cx="1147571" cy="4262526"/>
            <a:chOff x="8421751" y="1597152"/>
            <a:chExt cx="1147571" cy="4262526"/>
          </a:xfrm>
        </p:grpSpPr>
        <p:sp>
          <p:nvSpPr>
            <p:cNvPr id="49" name="object 49"/>
            <p:cNvSpPr txBox="1"/>
            <p:nvPr/>
          </p:nvSpPr>
          <p:spPr>
            <a:xfrm>
              <a:off x="8421751" y="5559958"/>
              <a:ext cx="112903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85" dirty="0">
                  <a:solidFill>
                    <a:srgbClr val="585858"/>
                  </a:solidFill>
                  <a:latin typeface="Calibri"/>
                  <a:cs typeface="Calibri"/>
                </a:rPr>
                <a:t>MOROCCO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3" name="object 13" descr="Segment of bar chart representing 'negative/no improvement' for Morocco. Represents 25%."/>
            <p:cNvSpPr/>
            <p:nvPr/>
          </p:nvSpPr>
          <p:spPr>
            <a:xfrm>
              <a:off x="8484107" y="4477511"/>
              <a:ext cx="1085215" cy="958850"/>
            </a:xfrm>
            <a:custGeom>
              <a:avLst/>
              <a:gdLst/>
              <a:ahLst/>
              <a:cxnLst/>
              <a:rect l="l" t="t" r="r" b="b"/>
              <a:pathLst>
                <a:path w="1085215" h="958850">
                  <a:moveTo>
                    <a:pt x="1085088" y="0"/>
                  </a:moveTo>
                  <a:lnTo>
                    <a:pt x="0" y="0"/>
                  </a:lnTo>
                  <a:lnTo>
                    <a:pt x="0" y="958596"/>
                  </a:lnTo>
                  <a:lnTo>
                    <a:pt x="1085088" y="958596"/>
                  </a:lnTo>
                  <a:lnTo>
                    <a:pt x="1085088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 txBox="1"/>
            <p:nvPr/>
          </p:nvSpPr>
          <p:spPr>
            <a:xfrm>
              <a:off x="8899397" y="4795266"/>
              <a:ext cx="25717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5" dirty="0">
                  <a:solidFill>
                    <a:srgbClr val="FFFFFF"/>
                  </a:solidFill>
                  <a:latin typeface="Calibri"/>
                  <a:cs typeface="Calibri"/>
                </a:rPr>
                <a:t>25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9" name="object 19" descr="Segment of bar chart representing 'some improvement' for Morocco. Represents 33.5%."/>
            <p:cNvSpPr/>
            <p:nvPr/>
          </p:nvSpPr>
          <p:spPr>
            <a:xfrm>
              <a:off x="8484107" y="3189732"/>
              <a:ext cx="1085215" cy="1287780"/>
            </a:xfrm>
            <a:custGeom>
              <a:avLst/>
              <a:gdLst/>
              <a:ahLst/>
              <a:cxnLst/>
              <a:rect l="l" t="t" r="r" b="b"/>
              <a:pathLst>
                <a:path w="1085215" h="1287779">
                  <a:moveTo>
                    <a:pt x="1085088" y="0"/>
                  </a:moveTo>
                  <a:lnTo>
                    <a:pt x="0" y="0"/>
                  </a:lnTo>
                  <a:lnTo>
                    <a:pt x="0" y="1287779"/>
                  </a:lnTo>
                  <a:lnTo>
                    <a:pt x="1085088" y="1287779"/>
                  </a:lnTo>
                  <a:lnTo>
                    <a:pt x="1085088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 txBox="1"/>
            <p:nvPr/>
          </p:nvSpPr>
          <p:spPr>
            <a:xfrm>
              <a:off x="8812530" y="3671696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33.5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25" name="object 25" descr="Segment of bar chart representing 'moderate/good improvement' for Morocco. Represents 41.5%."/>
            <p:cNvSpPr/>
            <p:nvPr/>
          </p:nvSpPr>
          <p:spPr>
            <a:xfrm>
              <a:off x="8484107" y="1597152"/>
              <a:ext cx="1085215" cy="1592580"/>
            </a:xfrm>
            <a:custGeom>
              <a:avLst/>
              <a:gdLst/>
              <a:ahLst/>
              <a:cxnLst/>
              <a:rect l="l" t="t" r="r" b="b"/>
              <a:pathLst>
                <a:path w="1085215" h="1592580">
                  <a:moveTo>
                    <a:pt x="1085088" y="0"/>
                  </a:moveTo>
                  <a:lnTo>
                    <a:pt x="0" y="0"/>
                  </a:lnTo>
                  <a:lnTo>
                    <a:pt x="0" y="1592580"/>
                  </a:lnTo>
                  <a:lnTo>
                    <a:pt x="1085088" y="1592580"/>
                  </a:lnTo>
                  <a:lnTo>
                    <a:pt x="1085088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 txBox="1"/>
            <p:nvPr/>
          </p:nvSpPr>
          <p:spPr>
            <a:xfrm>
              <a:off x="8812530" y="2231516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41.5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61" name="Group 60" descr="Tunisia">
            <a:extLst>
              <a:ext uri="{FF2B5EF4-FFF2-40B4-BE49-F238E27FC236}">
                <a16:creationId xmlns:a16="http://schemas.microsoft.com/office/drawing/2014/main" id="{F2BABEAE-4BF6-1D1F-D3C6-FE069A9933C6}"/>
              </a:ext>
            </a:extLst>
          </p:cNvPr>
          <p:cNvGrpSpPr/>
          <p:nvPr/>
        </p:nvGrpSpPr>
        <p:grpSpPr>
          <a:xfrm>
            <a:off x="10425683" y="1597152"/>
            <a:ext cx="1085215" cy="4262526"/>
            <a:chOff x="10425683" y="1597152"/>
            <a:chExt cx="1085215" cy="4262526"/>
          </a:xfrm>
        </p:grpSpPr>
        <p:sp>
          <p:nvSpPr>
            <p:cNvPr id="50" name="object 50"/>
            <p:cNvSpPr txBox="1"/>
            <p:nvPr/>
          </p:nvSpPr>
          <p:spPr>
            <a:xfrm>
              <a:off x="10456926" y="5559958"/>
              <a:ext cx="874394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90" dirty="0">
                  <a:solidFill>
                    <a:srgbClr val="585858"/>
                  </a:solidFill>
                  <a:latin typeface="Calibri"/>
                  <a:cs typeface="Calibri"/>
                </a:rPr>
                <a:t>TUNISIA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4" name="object 14" descr="Segment of bar chart representing 'negative/no improvement' for Tunisia. Represents 8.8%."/>
            <p:cNvSpPr/>
            <p:nvPr/>
          </p:nvSpPr>
          <p:spPr>
            <a:xfrm>
              <a:off x="10425683" y="5099303"/>
              <a:ext cx="1085215" cy="337185"/>
            </a:xfrm>
            <a:custGeom>
              <a:avLst/>
              <a:gdLst/>
              <a:ahLst/>
              <a:cxnLst/>
              <a:rect l="l" t="t" r="r" b="b"/>
              <a:pathLst>
                <a:path w="1085215" h="337185">
                  <a:moveTo>
                    <a:pt x="1085088" y="0"/>
                  </a:moveTo>
                  <a:lnTo>
                    <a:pt x="0" y="0"/>
                  </a:lnTo>
                  <a:lnTo>
                    <a:pt x="0" y="336804"/>
                  </a:lnTo>
                  <a:lnTo>
                    <a:pt x="1085088" y="336804"/>
                  </a:lnTo>
                  <a:lnTo>
                    <a:pt x="1085088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 txBox="1"/>
            <p:nvPr/>
          </p:nvSpPr>
          <p:spPr>
            <a:xfrm>
              <a:off x="10812271" y="5106416"/>
              <a:ext cx="31496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5" dirty="0">
                  <a:solidFill>
                    <a:srgbClr val="FFFFFF"/>
                  </a:solidFill>
                  <a:latin typeface="Calibri"/>
                  <a:cs typeface="Calibri"/>
                </a:rPr>
                <a:t>8.8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20" name="object 20" descr="Segment of bar chart representing 'some improvement' for Tunisia. Represents 23.5%."/>
            <p:cNvSpPr/>
            <p:nvPr/>
          </p:nvSpPr>
          <p:spPr>
            <a:xfrm>
              <a:off x="10425683" y="4197096"/>
              <a:ext cx="1085215" cy="902335"/>
            </a:xfrm>
            <a:custGeom>
              <a:avLst/>
              <a:gdLst/>
              <a:ahLst/>
              <a:cxnLst/>
              <a:rect l="l" t="t" r="r" b="b"/>
              <a:pathLst>
                <a:path w="1085215" h="902335">
                  <a:moveTo>
                    <a:pt x="1085088" y="0"/>
                  </a:moveTo>
                  <a:lnTo>
                    <a:pt x="0" y="0"/>
                  </a:lnTo>
                  <a:lnTo>
                    <a:pt x="0" y="902207"/>
                  </a:lnTo>
                  <a:lnTo>
                    <a:pt x="1085088" y="902207"/>
                  </a:lnTo>
                  <a:lnTo>
                    <a:pt x="1085088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 txBox="1"/>
            <p:nvPr/>
          </p:nvSpPr>
          <p:spPr>
            <a:xfrm>
              <a:off x="10754359" y="4486782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23.5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26" name="object 26" descr="Segment of bar chart representing 'moderate/good improvement' for Tunisia. Represents 67.8%."/>
            <p:cNvSpPr/>
            <p:nvPr/>
          </p:nvSpPr>
          <p:spPr>
            <a:xfrm>
              <a:off x="10425683" y="1597152"/>
              <a:ext cx="1085215" cy="2600325"/>
            </a:xfrm>
            <a:custGeom>
              <a:avLst/>
              <a:gdLst/>
              <a:ahLst/>
              <a:cxnLst/>
              <a:rect l="l" t="t" r="r" b="b"/>
              <a:pathLst>
                <a:path w="1085215" h="2600325">
                  <a:moveTo>
                    <a:pt x="1085088" y="0"/>
                  </a:moveTo>
                  <a:lnTo>
                    <a:pt x="0" y="0"/>
                  </a:lnTo>
                  <a:lnTo>
                    <a:pt x="0" y="2599944"/>
                  </a:lnTo>
                  <a:lnTo>
                    <a:pt x="1085088" y="2599944"/>
                  </a:lnTo>
                  <a:lnTo>
                    <a:pt x="1085088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 txBox="1"/>
            <p:nvPr/>
          </p:nvSpPr>
          <p:spPr>
            <a:xfrm>
              <a:off x="10754359" y="2735071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FFFFFF"/>
                  </a:solidFill>
                  <a:latin typeface="Calibri"/>
                  <a:cs typeface="Calibri"/>
                </a:rPr>
                <a:t>67.8</a:t>
              </a:r>
              <a:endParaRPr sz="1800">
                <a:latin typeface="Calibri"/>
                <a:cs typeface="Calibri"/>
              </a:endParaRPr>
            </a:p>
          </p:txBody>
        </p:sp>
      </p:grpSp>
      <p:sp>
        <p:nvSpPr>
          <p:cNvPr id="27" name="object 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8036" y="5436108"/>
            <a:ext cx="11650980" cy="0"/>
          </a:xfrm>
          <a:custGeom>
            <a:avLst/>
            <a:gdLst/>
            <a:ahLst/>
            <a:cxnLst/>
            <a:rect l="l" t="t" r="r" b="b"/>
            <a:pathLst>
              <a:path w="11650980">
                <a:moveTo>
                  <a:pt x="0" y="0"/>
                </a:moveTo>
                <a:lnTo>
                  <a:pt x="1165098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object 54"/>
          <p:cNvSpPr txBox="1">
            <a:spLocks noGrp="1"/>
          </p:cNvSpPr>
          <p:nvPr>
            <p:ph type="title"/>
          </p:nvPr>
        </p:nvSpPr>
        <p:spPr>
          <a:xfrm>
            <a:off x="1668907" y="464057"/>
            <a:ext cx="8762365" cy="61722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2880995" marR="5080" indent="-2868930">
              <a:lnSpc>
                <a:spcPct val="103200"/>
              </a:lnSpc>
              <a:spcBef>
                <a:spcPts val="45"/>
              </a:spcBef>
            </a:pPr>
            <a:r>
              <a:rPr sz="1900" dirty="0">
                <a:solidFill>
                  <a:srgbClr val="404040"/>
                </a:solidFill>
              </a:rPr>
              <a:t>Changes in</a:t>
            </a:r>
            <a:r>
              <a:rPr sz="1900" spc="20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Voice</a:t>
            </a:r>
            <a:r>
              <a:rPr sz="1900" spc="20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and</a:t>
            </a:r>
            <a:r>
              <a:rPr sz="1900" spc="20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Accountability</a:t>
            </a:r>
            <a:r>
              <a:rPr sz="1900" spc="30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Between</a:t>
            </a:r>
            <a:r>
              <a:rPr sz="1900" spc="5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2011</a:t>
            </a:r>
            <a:r>
              <a:rPr sz="1900" spc="5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and</a:t>
            </a:r>
            <a:r>
              <a:rPr sz="1900" spc="20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2014,</a:t>
            </a:r>
            <a:r>
              <a:rPr sz="1900" spc="20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%</a:t>
            </a:r>
            <a:r>
              <a:rPr sz="1900" spc="25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Wanted</a:t>
            </a:r>
            <a:r>
              <a:rPr sz="1900" spc="5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More</a:t>
            </a:r>
            <a:r>
              <a:rPr sz="1900" spc="20" dirty="0">
                <a:solidFill>
                  <a:srgbClr val="404040"/>
                </a:solidFill>
              </a:rPr>
              <a:t> </a:t>
            </a:r>
            <a:r>
              <a:rPr sz="1900" spc="-10" dirty="0">
                <a:solidFill>
                  <a:srgbClr val="404040"/>
                </a:solidFill>
              </a:rPr>
              <a:t>Political </a:t>
            </a:r>
            <a:r>
              <a:rPr sz="1900" dirty="0">
                <a:solidFill>
                  <a:srgbClr val="404040"/>
                </a:solidFill>
              </a:rPr>
              <a:t>Freedom</a:t>
            </a:r>
            <a:r>
              <a:rPr sz="1900" spc="40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(Ex.</a:t>
            </a:r>
            <a:r>
              <a:rPr sz="1900" spc="30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No</a:t>
            </a:r>
            <a:r>
              <a:rPr sz="1900" spc="40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Change/DK</a:t>
            </a:r>
            <a:r>
              <a:rPr sz="1900" spc="20" dirty="0">
                <a:solidFill>
                  <a:srgbClr val="404040"/>
                </a:solidFill>
              </a:rPr>
              <a:t> </a:t>
            </a:r>
            <a:r>
              <a:rPr sz="1900" spc="-50" dirty="0">
                <a:solidFill>
                  <a:srgbClr val="404040"/>
                </a:solidFill>
              </a:rPr>
              <a:t>)</a:t>
            </a:r>
            <a:endParaRPr sz="1900" dirty="0"/>
          </a:p>
        </p:txBody>
      </p:sp>
      <p:grpSp>
        <p:nvGrpSpPr>
          <p:cNvPr id="62" name="Group 61" descr="Key">
            <a:extLst>
              <a:ext uri="{FF2B5EF4-FFF2-40B4-BE49-F238E27FC236}">
                <a16:creationId xmlns:a16="http://schemas.microsoft.com/office/drawing/2014/main" id="{D85F1DDB-AF6C-EBC5-D901-EB138BFAB064}"/>
              </a:ext>
            </a:extLst>
          </p:cNvPr>
          <p:cNvGrpSpPr/>
          <p:nvPr/>
        </p:nvGrpSpPr>
        <p:grpSpPr>
          <a:xfrm>
            <a:off x="5091684" y="1179575"/>
            <a:ext cx="1917700" cy="321945"/>
            <a:chOff x="5091684" y="1179575"/>
            <a:chExt cx="1917700" cy="321945"/>
          </a:xfrm>
        </p:grpSpPr>
        <p:grpSp>
          <p:nvGrpSpPr>
            <p:cNvPr id="55" name="object 55" descr="Key. Dark green represents Worse, light green represents Better."/>
            <p:cNvGrpSpPr/>
            <p:nvPr/>
          </p:nvGrpSpPr>
          <p:grpSpPr>
            <a:xfrm>
              <a:off x="5091684" y="1179575"/>
              <a:ext cx="1917700" cy="321945"/>
              <a:chOff x="5091684" y="1179575"/>
              <a:chExt cx="1917700" cy="321945"/>
            </a:xfrm>
          </p:grpSpPr>
          <p:sp>
            <p:nvSpPr>
              <p:cNvPr id="56" name="object 56"/>
              <p:cNvSpPr/>
              <p:nvPr/>
            </p:nvSpPr>
            <p:spPr>
              <a:xfrm>
                <a:off x="5091684" y="1179575"/>
                <a:ext cx="1917700" cy="321945"/>
              </a:xfrm>
              <a:custGeom>
                <a:avLst/>
                <a:gdLst/>
                <a:ahLst/>
                <a:cxnLst/>
                <a:rect l="l" t="t" r="r" b="b"/>
                <a:pathLst>
                  <a:path w="1917700" h="321944">
                    <a:moveTo>
                      <a:pt x="1917191" y="0"/>
                    </a:moveTo>
                    <a:lnTo>
                      <a:pt x="0" y="0"/>
                    </a:lnTo>
                    <a:lnTo>
                      <a:pt x="0" y="321563"/>
                    </a:lnTo>
                    <a:lnTo>
                      <a:pt x="1917191" y="321563"/>
                    </a:lnTo>
                    <a:lnTo>
                      <a:pt x="1917191" y="0"/>
                    </a:lnTo>
                    <a:close/>
                  </a:path>
                </a:pathLst>
              </a:custGeom>
              <a:solidFill>
                <a:srgbClr val="F1F1F1">
                  <a:alpha val="38822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7" name="object 57"/>
              <p:cNvSpPr/>
              <p:nvPr/>
            </p:nvSpPr>
            <p:spPr>
              <a:xfrm>
                <a:off x="5263896" y="1284731"/>
                <a:ext cx="111760" cy="111760"/>
              </a:xfrm>
              <a:custGeom>
                <a:avLst/>
                <a:gdLst/>
                <a:ahLst/>
                <a:cxnLst/>
                <a:rect l="l" t="t" r="r" b="b"/>
                <a:pathLst>
                  <a:path w="111760" h="111759">
                    <a:moveTo>
                      <a:pt x="111251" y="0"/>
                    </a:moveTo>
                    <a:lnTo>
                      <a:pt x="0" y="0"/>
                    </a:lnTo>
                    <a:lnTo>
                      <a:pt x="0" y="111251"/>
                    </a:lnTo>
                    <a:lnTo>
                      <a:pt x="111251" y="111251"/>
                    </a:lnTo>
                    <a:lnTo>
                      <a:pt x="111251" y="0"/>
                    </a:lnTo>
                    <a:close/>
                  </a:path>
                </a:pathLst>
              </a:custGeom>
              <a:solidFill>
                <a:srgbClr val="61993D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8" name="object 58"/>
              <p:cNvSpPr/>
              <p:nvPr/>
            </p:nvSpPr>
            <p:spPr>
              <a:xfrm>
                <a:off x="5263896" y="1284731"/>
                <a:ext cx="111760" cy="111760"/>
              </a:xfrm>
              <a:custGeom>
                <a:avLst/>
                <a:gdLst/>
                <a:ahLst/>
                <a:cxnLst/>
                <a:rect l="l" t="t" r="r" b="b"/>
                <a:pathLst>
                  <a:path w="111760" h="111759">
                    <a:moveTo>
                      <a:pt x="0" y="111251"/>
                    </a:moveTo>
                    <a:lnTo>
                      <a:pt x="111251" y="111251"/>
                    </a:lnTo>
                    <a:lnTo>
                      <a:pt x="111251" y="0"/>
                    </a:lnTo>
                    <a:lnTo>
                      <a:pt x="0" y="0"/>
                    </a:lnTo>
                    <a:lnTo>
                      <a:pt x="0" y="111251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9" name="object 59"/>
              <p:cNvSpPr/>
              <p:nvPr/>
            </p:nvSpPr>
            <p:spPr>
              <a:xfrm>
                <a:off x="6178296" y="1284731"/>
                <a:ext cx="111760" cy="111760"/>
              </a:xfrm>
              <a:custGeom>
                <a:avLst/>
                <a:gdLst/>
                <a:ahLst/>
                <a:cxnLst/>
                <a:rect l="l" t="t" r="r" b="b"/>
                <a:pathLst>
                  <a:path w="111760" h="111759">
                    <a:moveTo>
                      <a:pt x="111251" y="0"/>
                    </a:moveTo>
                    <a:lnTo>
                      <a:pt x="0" y="0"/>
                    </a:lnTo>
                    <a:lnTo>
                      <a:pt x="0" y="111251"/>
                    </a:lnTo>
                    <a:lnTo>
                      <a:pt x="111251" y="111251"/>
                    </a:lnTo>
                    <a:lnTo>
                      <a:pt x="111251" y="0"/>
                    </a:lnTo>
                    <a:close/>
                  </a:path>
                </a:pathLst>
              </a:custGeom>
              <a:solidFill>
                <a:srgbClr val="A0C49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0" name="object 60"/>
              <p:cNvSpPr/>
              <p:nvPr/>
            </p:nvSpPr>
            <p:spPr>
              <a:xfrm>
                <a:off x="6178296" y="1284731"/>
                <a:ext cx="111760" cy="111760"/>
              </a:xfrm>
              <a:custGeom>
                <a:avLst/>
                <a:gdLst/>
                <a:ahLst/>
                <a:cxnLst/>
                <a:rect l="l" t="t" r="r" b="b"/>
                <a:pathLst>
                  <a:path w="111760" h="111759">
                    <a:moveTo>
                      <a:pt x="0" y="111251"/>
                    </a:moveTo>
                    <a:lnTo>
                      <a:pt x="111251" y="111251"/>
                    </a:lnTo>
                    <a:lnTo>
                      <a:pt x="111251" y="0"/>
                    </a:lnTo>
                    <a:lnTo>
                      <a:pt x="0" y="0"/>
                    </a:lnTo>
                    <a:lnTo>
                      <a:pt x="0" y="111251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61" name="object 61"/>
            <p:cNvSpPr txBox="1"/>
            <p:nvPr/>
          </p:nvSpPr>
          <p:spPr>
            <a:xfrm>
              <a:off x="5091684" y="1179575"/>
              <a:ext cx="1917700" cy="321945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334645">
                <a:lnSpc>
                  <a:spcPct val="100000"/>
                </a:lnSpc>
                <a:spcBef>
                  <a:spcPts val="125"/>
                </a:spcBef>
                <a:tabLst>
                  <a:tab pos="1249680" algn="l"/>
                </a:tabLst>
              </a:pPr>
              <a:r>
                <a:rPr sz="1600" spc="-10" dirty="0">
                  <a:solidFill>
                    <a:srgbClr val="404040"/>
                  </a:solidFill>
                  <a:latin typeface="Calibri"/>
                  <a:cs typeface="Calibri"/>
                </a:rPr>
                <a:t>Worse</a:t>
              </a:r>
              <a:r>
                <a:rPr sz="1600" dirty="0">
                  <a:solidFill>
                    <a:srgbClr val="404040"/>
                  </a:solidFill>
                  <a:latin typeface="Calibri"/>
                  <a:cs typeface="Calibri"/>
                </a:rPr>
                <a:t>	</a:t>
              </a:r>
              <a:r>
                <a:rPr sz="1600" spc="-10" dirty="0">
                  <a:solidFill>
                    <a:srgbClr val="404040"/>
                  </a:solidFill>
                  <a:latin typeface="Calibri"/>
                  <a:cs typeface="Calibri"/>
                </a:rPr>
                <a:t>Better</a:t>
              </a:r>
              <a:endParaRPr sz="1600">
                <a:latin typeface="Calibri"/>
                <a:cs typeface="Calibri"/>
              </a:endParaRPr>
            </a:p>
          </p:txBody>
        </p:sp>
      </p:grpSp>
      <p:grpSp>
        <p:nvGrpSpPr>
          <p:cNvPr id="64" name="Group 63" descr="Egypt">
            <a:extLst>
              <a:ext uri="{FF2B5EF4-FFF2-40B4-BE49-F238E27FC236}">
                <a16:creationId xmlns:a16="http://schemas.microsoft.com/office/drawing/2014/main" id="{CF240B32-0A64-DB0F-2354-D2AF360113C2}"/>
              </a:ext>
            </a:extLst>
          </p:cNvPr>
          <p:cNvGrpSpPr/>
          <p:nvPr/>
        </p:nvGrpSpPr>
        <p:grpSpPr>
          <a:xfrm>
            <a:off x="539495" y="2004441"/>
            <a:ext cx="1453897" cy="2694558"/>
            <a:chOff x="539495" y="2004441"/>
            <a:chExt cx="1453897" cy="2694558"/>
          </a:xfrm>
        </p:grpSpPr>
        <p:sp>
          <p:nvSpPr>
            <p:cNvPr id="46" name="object 46"/>
            <p:cNvSpPr txBox="1"/>
            <p:nvPr/>
          </p:nvSpPr>
          <p:spPr>
            <a:xfrm>
              <a:off x="969060" y="4429759"/>
              <a:ext cx="54800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spc="-10" dirty="0">
                  <a:solidFill>
                    <a:srgbClr val="404040"/>
                  </a:solidFill>
                  <a:latin typeface="Calibri"/>
                  <a:cs typeface="Calibri"/>
                </a:rPr>
                <a:t>EGYPT</a:t>
              </a:r>
              <a:endParaRPr sz="1600">
                <a:latin typeface="Calibri"/>
                <a:cs typeface="Calibri"/>
              </a:endParaRPr>
            </a:p>
          </p:txBody>
        </p:sp>
        <p:grpSp>
          <p:nvGrpSpPr>
            <p:cNvPr id="16" name="object 16" descr="Bar representing 'Better' for Egypt. Represents 59.4%."/>
            <p:cNvGrpSpPr/>
            <p:nvPr/>
          </p:nvGrpSpPr>
          <p:grpSpPr>
            <a:xfrm>
              <a:off x="1261872" y="2325623"/>
              <a:ext cx="731520" cy="2001520"/>
              <a:chOff x="1261872" y="2325623"/>
              <a:chExt cx="731520" cy="2001520"/>
            </a:xfrm>
          </p:grpSpPr>
          <p:sp>
            <p:nvSpPr>
              <p:cNvPr id="17" name="object 17"/>
              <p:cNvSpPr/>
              <p:nvPr/>
            </p:nvSpPr>
            <p:spPr>
              <a:xfrm>
                <a:off x="1266444" y="2330195"/>
                <a:ext cx="722630" cy="1991995"/>
              </a:xfrm>
              <a:custGeom>
                <a:avLst/>
                <a:gdLst/>
                <a:ahLst/>
                <a:cxnLst/>
                <a:rect l="l" t="t" r="r" b="b"/>
                <a:pathLst>
                  <a:path w="722630" h="1991995">
                    <a:moveTo>
                      <a:pt x="722376" y="0"/>
                    </a:moveTo>
                    <a:lnTo>
                      <a:pt x="0" y="0"/>
                    </a:lnTo>
                    <a:lnTo>
                      <a:pt x="0" y="1991867"/>
                    </a:lnTo>
                    <a:lnTo>
                      <a:pt x="722376" y="1991867"/>
                    </a:lnTo>
                    <a:lnTo>
                      <a:pt x="722376" y="0"/>
                    </a:lnTo>
                    <a:close/>
                  </a:path>
                </a:pathLst>
              </a:custGeom>
              <a:solidFill>
                <a:srgbClr val="A0C49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8"/>
              <p:cNvSpPr/>
              <p:nvPr/>
            </p:nvSpPr>
            <p:spPr>
              <a:xfrm>
                <a:off x="1266444" y="2330195"/>
                <a:ext cx="722630" cy="1991995"/>
              </a:xfrm>
              <a:custGeom>
                <a:avLst/>
                <a:gdLst/>
                <a:ahLst/>
                <a:cxnLst/>
                <a:rect l="l" t="t" r="r" b="b"/>
                <a:pathLst>
                  <a:path w="722630" h="1991995">
                    <a:moveTo>
                      <a:pt x="0" y="1991867"/>
                    </a:moveTo>
                    <a:lnTo>
                      <a:pt x="722376" y="1991867"/>
                    </a:lnTo>
                    <a:lnTo>
                      <a:pt x="722376" y="0"/>
                    </a:lnTo>
                    <a:lnTo>
                      <a:pt x="0" y="0"/>
                    </a:lnTo>
                    <a:lnTo>
                      <a:pt x="0" y="1991867"/>
                    </a:lnTo>
                    <a:close/>
                  </a:path>
                </a:pathLst>
              </a:custGeom>
              <a:ln w="9143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0" name="object 40"/>
            <p:cNvSpPr txBox="1"/>
            <p:nvPr/>
          </p:nvSpPr>
          <p:spPr>
            <a:xfrm>
              <a:off x="1434211" y="2004441"/>
              <a:ext cx="387350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20" dirty="0">
                  <a:latin typeface="Calibri"/>
                  <a:cs typeface="Calibri"/>
                </a:rPr>
                <a:t>59.4</a:t>
              </a:r>
              <a:endParaRPr sz="1600" dirty="0">
                <a:latin typeface="Calibri"/>
                <a:cs typeface="Calibri"/>
              </a:endParaRPr>
            </a:p>
          </p:txBody>
        </p:sp>
        <p:grpSp>
          <p:nvGrpSpPr>
            <p:cNvPr id="2" name="object 2" descr="Bar representing 'Worse' for Egypt. Represents -8.6%."/>
            <p:cNvGrpSpPr/>
            <p:nvPr/>
          </p:nvGrpSpPr>
          <p:grpSpPr>
            <a:xfrm>
              <a:off x="539495" y="4317491"/>
              <a:ext cx="731520" cy="297180"/>
              <a:chOff x="539495" y="4317491"/>
              <a:chExt cx="731520" cy="297180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544067" y="4322063"/>
                <a:ext cx="722630" cy="288290"/>
              </a:xfrm>
              <a:custGeom>
                <a:avLst/>
                <a:gdLst/>
                <a:ahLst/>
                <a:cxnLst/>
                <a:rect l="l" t="t" r="r" b="b"/>
                <a:pathLst>
                  <a:path w="722630" h="288289">
                    <a:moveTo>
                      <a:pt x="722376" y="0"/>
                    </a:moveTo>
                    <a:lnTo>
                      <a:pt x="0" y="0"/>
                    </a:lnTo>
                    <a:lnTo>
                      <a:pt x="0" y="288036"/>
                    </a:lnTo>
                    <a:lnTo>
                      <a:pt x="722376" y="288036"/>
                    </a:lnTo>
                    <a:lnTo>
                      <a:pt x="722376" y="0"/>
                    </a:lnTo>
                    <a:close/>
                  </a:path>
                </a:pathLst>
              </a:custGeom>
              <a:solidFill>
                <a:srgbClr val="61993D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544067" y="4322063"/>
                <a:ext cx="722630" cy="288290"/>
              </a:xfrm>
              <a:custGeom>
                <a:avLst/>
                <a:gdLst/>
                <a:ahLst/>
                <a:cxnLst/>
                <a:rect l="l" t="t" r="r" b="b"/>
                <a:pathLst>
                  <a:path w="722630" h="288289">
                    <a:moveTo>
                      <a:pt x="0" y="288036"/>
                    </a:moveTo>
                    <a:lnTo>
                      <a:pt x="722376" y="288036"/>
                    </a:lnTo>
                    <a:lnTo>
                      <a:pt x="722376" y="0"/>
                    </a:lnTo>
                    <a:lnTo>
                      <a:pt x="0" y="0"/>
                    </a:lnTo>
                    <a:lnTo>
                      <a:pt x="0" y="288036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35" name="object 35"/>
            <p:cNvSpPr txBox="1"/>
            <p:nvPr/>
          </p:nvSpPr>
          <p:spPr>
            <a:xfrm>
              <a:off x="731926" y="4196588"/>
              <a:ext cx="347980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10" dirty="0">
                  <a:latin typeface="Calibri"/>
                  <a:cs typeface="Calibri"/>
                </a:rPr>
                <a:t>-</a:t>
              </a:r>
              <a:r>
                <a:rPr sz="1600" b="1" spc="-25" dirty="0">
                  <a:latin typeface="Calibri"/>
                  <a:cs typeface="Calibri"/>
                </a:rPr>
                <a:t>8.6</a:t>
              </a:r>
              <a:endParaRPr sz="1600">
                <a:latin typeface="Calibri"/>
                <a:cs typeface="Calibri"/>
              </a:endParaRPr>
            </a:p>
          </p:txBody>
        </p:sp>
      </p:grpSp>
      <p:grpSp>
        <p:nvGrpSpPr>
          <p:cNvPr id="65" name="Group 64" descr="Iraq">
            <a:extLst>
              <a:ext uri="{FF2B5EF4-FFF2-40B4-BE49-F238E27FC236}">
                <a16:creationId xmlns:a16="http://schemas.microsoft.com/office/drawing/2014/main" id="{CA443383-4F2A-BBA6-D275-D059AD69C5D6}"/>
              </a:ext>
            </a:extLst>
          </p:cNvPr>
          <p:cNvGrpSpPr/>
          <p:nvPr/>
        </p:nvGrpSpPr>
        <p:grpSpPr>
          <a:xfrm>
            <a:off x="2453639" y="3063620"/>
            <a:ext cx="1452627" cy="2897861"/>
            <a:chOff x="2453639" y="3063620"/>
            <a:chExt cx="1452627" cy="2897861"/>
          </a:xfrm>
        </p:grpSpPr>
        <p:sp>
          <p:nvSpPr>
            <p:cNvPr id="47" name="object 47"/>
            <p:cNvSpPr txBox="1"/>
            <p:nvPr/>
          </p:nvSpPr>
          <p:spPr>
            <a:xfrm>
              <a:off x="2960623" y="4429759"/>
              <a:ext cx="439420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spc="-20" dirty="0">
                  <a:solidFill>
                    <a:srgbClr val="404040"/>
                  </a:solidFill>
                  <a:latin typeface="Calibri"/>
                  <a:cs typeface="Calibri"/>
                </a:rPr>
                <a:t>IRAQ</a:t>
              </a:r>
              <a:endParaRPr sz="1600">
                <a:latin typeface="Calibri"/>
                <a:cs typeface="Calibri"/>
              </a:endParaRPr>
            </a:p>
          </p:txBody>
        </p:sp>
        <p:grpSp>
          <p:nvGrpSpPr>
            <p:cNvPr id="19" name="object 19" descr="Bar representing 'Better' for Iraq. Represents 27.8%."/>
            <p:cNvGrpSpPr/>
            <p:nvPr/>
          </p:nvGrpSpPr>
          <p:grpSpPr>
            <a:xfrm>
              <a:off x="3176016" y="3384803"/>
              <a:ext cx="730250" cy="942340"/>
              <a:chOff x="3176016" y="3384803"/>
              <a:chExt cx="730250" cy="942340"/>
            </a:xfrm>
          </p:grpSpPr>
          <p:sp>
            <p:nvSpPr>
              <p:cNvPr id="20" name="object 20"/>
              <p:cNvSpPr/>
              <p:nvPr/>
            </p:nvSpPr>
            <p:spPr>
              <a:xfrm>
                <a:off x="3180588" y="3389375"/>
                <a:ext cx="721360" cy="932815"/>
              </a:xfrm>
              <a:custGeom>
                <a:avLst/>
                <a:gdLst/>
                <a:ahLst/>
                <a:cxnLst/>
                <a:rect l="l" t="t" r="r" b="b"/>
                <a:pathLst>
                  <a:path w="721360" h="932814">
                    <a:moveTo>
                      <a:pt x="720851" y="0"/>
                    </a:moveTo>
                    <a:lnTo>
                      <a:pt x="0" y="0"/>
                    </a:lnTo>
                    <a:lnTo>
                      <a:pt x="0" y="932688"/>
                    </a:lnTo>
                    <a:lnTo>
                      <a:pt x="720851" y="932688"/>
                    </a:lnTo>
                    <a:lnTo>
                      <a:pt x="720851" y="0"/>
                    </a:lnTo>
                    <a:close/>
                  </a:path>
                </a:pathLst>
              </a:custGeom>
              <a:solidFill>
                <a:srgbClr val="A0C49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21"/>
              <p:cNvSpPr/>
              <p:nvPr/>
            </p:nvSpPr>
            <p:spPr>
              <a:xfrm>
                <a:off x="3180588" y="3389375"/>
                <a:ext cx="721360" cy="932815"/>
              </a:xfrm>
              <a:custGeom>
                <a:avLst/>
                <a:gdLst/>
                <a:ahLst/>
                <a:cxnLst/>
                <a:rect l="l" t="t" r="r" b="b"/>
                <a:pathLst>
                  <a:path w="721360" h="932814">
                    <a:moveTo>
                      <a:pt x="0" y="932688"/>
                    </a:moveTo>
                    <a:lnTo>
                      <a:pt x="720851" y="932688"/>
                    </a:lnTo>
                    <a:lnTo>
                      <a:pt x="720851" y="0"/>
                    </a:lnTo>
                    <a:lnTo>
                      <a:pt x="0" y="0"/>
                    </a:lnTo>
                    <a:lnTo>
                      <a:pt x="0" y="932688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1" name="object 41"/>
            <p:cNvSpPr txBox="1"/>
            <p:nvPr/>
          </p:nvSpPr>
          <p:spPr>
            <a:xfrm>
              <a:off x="3347973" y="3063620"/>
              <a:ext cx="387350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20" dirty="0">
                  <a:latin typeface="Calibri"/>
                  <a:cs typeface="Calibri"/>
                </a:rPr>
                <a:t>27.8</a:t>
              </a:r>
              <a:endParaRPr sz="1600" dirty="0">
                <a:latin typeface="Calibri"/>
                <a:cs typeface="Calibri"/>
              </a:endParaRPr>
            </a:p>
          </p:txBody>
        </p:sp>
        <p:grpSp>
          <p:nvGrpSpPr>
            <p:cNvPr id="5" name="object 5" descr="Bar representing 'Worse' for Iraq. Represents -39.8%."/>
            <p:cNvGrpSpPr/>
            <p:nvPr/>
          </p:nvGrpSpPr>
          <p:grpSpPr>
            <a:xfrm>
              <a:off x="2453639" y="4317491"/>
              <a:ext cx="731520" cy="1343025"/>
              <a:chOff x="2453639" y="4317491"/>
              <a:chExt cx="731520" cy="1343025"/>
            </a:xfrm>
          </p:grpSpPr>
          <p:sp>
            <p:nvSpPr>
              <p:cNvPr id="6" name="object 6"/>
              <p:cNvSpPr/>
              <p:nvPr/>
            </p:nvSpPr>
            <p:spPr>
              <a:xfrm>
                <a:off x="2458211" y="4322063"/>
                <a:ext cx="722630" cy="1333500"/>
              </a:xfrm>
              <a:custGeom>
                <a:avLst/>
                <a:gdLst/>
                <a:ahLst/>
                <a:cxnLst/>
                <a:rect l="l" t="t" r="r" b="b"/>
                <a:pathLst>
                  <a:path w="722630" h="1333500">
                    <a:moveTo>
                      <a:pt x="722376" y="0"/>
                    </a:moveTo>
                    <a:lnTo>
                      <a:pt x="0" y="0"/>
                    </a:lnTo>
                    <a:lnTo>
                      <a:pt x="0" y="1333500"/>
                    </a:lnTo>
                    <a:lnTo>
                      <a:pt x="722376" y="1333500"/>
                    </a:lnTo>
                    <a:lnTo>
                      <a:pt x="722376" y="0"/>
                    </a:lnTo>
                    <a:close/>
                  </a:path>
                </a:pathLst>
              </a:custGeom>
              <a:solidFill>
                <a:srgbClr val="61993D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" name="object 7"/>
              <p:cNvSpPr/>
              <p:nvPr/>
            </p:nvSpPr>
            <p:spPr>
              <a:xfrm>
                <a:off x="2458211" y="4322063"/>
                <a:ext cx="722630" cy="1333500"/>
              </a:xfrm>
              <a:custGeom>
                <a:avLst/>
                <a:gdLst/>
                <a:ahLst/>
                <a:cxnLst/>
                <a:rect l="l" t="t" r="r" b="b"/>
                <a:pathLst>
                  <a:path w="722630" h="1333500">
                    <a:moveTo>
                      <a:pt x="0" y="1333500"/>
                    </a:moveTo>
                    <a:lnTo>
                      <a:pt x="722376" y="1333500"/>
                    </a:lnTo>
                    <a:lnTo>
                      <a:pt x="722376" y="0"/>
                    </a:lnTo>
                    <a:lnTo>
                      <a:pt x="0" y="0"/>
                    </a:lnTo>
                    <a:lnTo>
                      <a:pt x="0" y="1333500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36" name="object 36"/>
            <p:cNvSpPr txBox="1"/>
            <p:nvPr/>
          </p:nvSpPr>
          <p:spPr>
            <a:xfrm>
              <a:off x="2593594" y="5692241"/>
              <a:ext cx="45021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10" dirty="0">
                  <a:latin typeface="Calibri"/>
                  <a:cs typeface="Calibri"/>
                </a:rPr>
                <a:t>-</a:t>
              </a:r>
              <a:r>
                <a:rPr sz="1600" b="1" spc="-20" dirty="0">
                  <a:latin typeface="Calibri"/>
                  <a:cs typeface="Calibri"/>
                </a:rPr>
                <a:t>39.8</a:t>
              </a:r>
              <a:endParaRPr sz="1600">
                <a:latin typeface="Calibri"/>
                <a:cs typeface="Calibri"/>
              </a:endParaRPr>
            </a:p>
          </p:txBody>
        </p:sp>
      </p:grpSp>
      <p:grpSp>
        <p:nvGrpSpPr>
          <p:cNvPr id="66" name="Group 65" descr="Jordan">
            <a:extLst>
              <a:ext uri="{FF2B5EF4-FFF2-40B4-BE49-F238E27FC236}">
                <a16:creationId xmlns:a16="http://schemas.microsoft.com/office/drawing/2014/main" id="{32B65F71-2E95-1474-62E2-9CC45560342D}"/>
              </a:ext>
            </a:extLst>
          </p:cNvPr>
          <p:cNvGrpSpPr/>
          <p:nvPr/>
        </p:nvGrpSpPr>
        <p:grpSpPr>
          <a:xfrm>
            <a:off x="4366259" y="2654935"/>
            <a:ext cx="1453896" cy="3034969"/>
            <a:chOff x="4366259" y="2654935"/>
            <a:chExt cx="1453896" cy="3034969"/>
          </a:xfrm>
        </p:grpSpPr>
        <p:sp>
          <p:nvSpPr>
            <p:cNvPr id="48" name="object 48"/>
            <p:cNvSpPr txBox="1"/>
            <p:nvPr/>
          </p:nvSpPr>
          <p:spPr>
            <a:xfrm>
              <a:off x="4718684" y="4429759"/>
              <a:ext cx="70421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spc="-10" dirty="0">
                  <a:solidFill>
                    <a:srgbClr val="404040"/>
                  </a:solidFill>
                  <a:latin typeface="Calibri"/>
                  <a:cs typeface="Calibri"/>
                </a:rPr>
                <a:t>JORDAN</a:t>
              </a:r>
              <a:endParaRPr sz="1600">
                <a:latin typeface="Calibri"/>
                <a:cs typeface="Calibri"/>
              </a:endParaRPr>
            </a:p>
          </p:txBody>
        </p:sp>
        <p:grpSp>
          <p:nvGrpSpPr>
            <p:cNvPr id="22" name="object 22" descr="Bar representing 'Better' for Jordan. Represents 40%."/>
            <p:cNvGrpSpPr/>
            <p:nvPr/>
          </p:nvGrpSpPr>
          <p:grpSpPr>
            <a:xfrm>
              <a:off x="5088635" y="2976372"/>
              <a:ext cx="731520" cy="1350645"/>
              <a:chOff x="5088635" y="2976372"/>
              <a:chExt cx="731520" cy="1350645"/>
            </a:xfrm>
          </p:grpSpPr>
          <p:sp>
            <p:nvSpPr>
              <p:cNvPr id="23" name="object 23"/>
              <p:cNvSpPr/>
              <p:nvPr/>
            </p:nvSpPr>
            <p:spPr>
              <a:xfrm>
                <a:off x="5093207" y="2980944"/>
                <a:ext cx="722630" cy="1341120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1341120">
                    <a:moveTo>
                      <a:pt x="722376" y="0"/>
                    </a:moveTo>
                    <a:lnTo>
                      <a:pt x="0" y="0"/>
                    </a:lnTo>
                    <a:lnTo>
                      <a:pt x="0" y="1341119"/>
                    </a:lnTo>
                    <a:lnTo>
                      <a:pt x="722376" y="1341119"/>
                    </a:lnTo>
                    <a:lnTo>
                      <a:pt x="722376" y="0"/>
                    </a:lnTo>
                    <a:close/>
                  </a:path>
                </a:pathLst>
              </a:custGeom>
              <a:solidFill>
                <a:srgbClr val="A0C49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4"/>
              <p:cNvSpPr/>
              <p:nvPr/>
            </p:nvSpPr>
            <p:spPr>
              <a:xfrm>
                <a:off x="5093207" y="2980944"/>
                <a:ext cx="722630" cy="1341120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1341120">
                    <a:moveTo>
                      <a:pt x="0" y="1341119"/>
                    </a:moveTo>
                    <a:lnTo>
                      <a:pt x="722376" y="1341119"/>
                    </a:lnTo>
                    <a:lnTo>
                      <a:pt x="722376" y="0"/>
                    </a:lnTo>
                    <a:lnTo>
                      <a:pt x="0" y="0"/>
                    </a:lnTo>
                    <a:lnTo>
                      <a:pt x="0" y="1341119"/>
                    </a:lnTo>
                    <a:close/>
                  </a:path>
                </a:pathLst>
              </a:custGeom>
              <a:ln w="9143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2" name="object 42"/>
            <p:cNvSpPr txBox="1"/>
            <p:nvPr/>
          </p:nvSpPr>
          <p:spPr>
            <a:xfrm>
              <a:off x="5339334" y="2654935"/>
              <a:ext cx="229870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25" dirty="0">
                  <a:latin typeface="Calibri"/>
                  <a:cs typeface="Calibri"/>
                </a:rPr>
                <a:t>40</a:t>
              </a:r>
              <a:endParaRPr sz="1600">
                <a:latin typeface="Calibri"/>
                <a:cs typeface="Calibri"/>
              </a:endParaRPr>
            </a:p>
          </p:txBody>
        </p:sp>
        <p:grpSp>
          <p:nvGrpSpPr>
            <p:cNvPr id="8" name="object 8" descr="Bar representing 'Worse' for Jordan. Represents -31.7%."/>
            <p:cNvGrpSpPr/>
            <p:nvPr/>
          </p:nvGrpSpPr>
          <p:grpSpPr>
            <a:xfrm>
              <a:off x="4366259" y="4317491"/>
              <a:ext cx="731520" cy="1071880"/>
              <a:chOff x="4366259" y="4317491"/>
              <a:chExt cx="731520" cy="1071880"/>
            </a:xfrm>
          </p:grpSpPr>
          <p:sp>
            <p:nvSpPr>
              <p:cNvPr id="9" name="object 9"/>
              <p:cNvSpPr/>
              <p:nvPr/>
            </p:nvSpPr>
            <p:spPr>
              <a:xfrm>
                <a:off x="4370831" y="4322063"/>
                <a:ext cx="722630" cy="1062355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1062354">
                    <a:moveTo>
                      <a:pt x="722376" y="0"/>
                    </a:moveTo>
                    <a:lnTo>
                      <a:pt x="0" y="0"/>
                    </a:lnTo>
                    <a:lnTo>
                      <a:pt x="0" y="1062228"/>
                    </a:lnTo>
                    <a:lnTo>
                      <a:pt x="722376" y="1062228"/>
                    </a:lnTo>
                    <a:lnTo>
                      <a:pt x="722376" y="0"/>
                    </a:lnTo>
                    <a:close/>
                  </a:path>
                </a:pathLst>
              </a:custGeom>
              <a:solidFill>
                <a:srgbClr val="61993D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4370831" y="4322063"/>
                <a:ext cx="722630" cy="1062355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1062354">
                    <a:moveTo>
                      <a:pt x="0" y="1062228"/>
                    </a:moveTo>
                    <a:lnTo>
                      <a:pt x="722376" y="1062228"/>
                    </a:lnTo>
                    <a:lnTo>
                      <a:pt x="722376" y="0"/>
                    </a:lnTo>
                    <a:lnTo>
                      <a:pt x="0" y="0"/>
                    </a:lnTo>
                    <a:lnTo>
                      <a:pt x="0" y="1062228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37" name="object 37"/>
            <p:cNvSpPr txBox="1"/>
            <p:nvPr/>
          </p:nvSpPr>
          <p:spPr>
            <a:xfrm>
              <a:off x="4507484" y="5420664"/>
              <a:ext cx="45021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10" dirty="0">
                  <a:latin typeface="Calibri"/>
                  <a:cs typeface="Calibri"/>
                </a:rPr>
                <a:t>-</a:t>
              </a:r>
              <a:r>
                <a:rPr sz="1600" b="1" spc="-20" dirty="0">
                  <a:latin typeface="Calibri"/>
                  <a:cs typeface="Calibri"/>
                </a:rPr>
                <a:t>31.7</a:t>
              </a:r>
              <a:endParaRPr sz="1600">
                <a:latin typeface="Calibri"/>
                <a:cs typeface="Calibri"/>
              </a:endParaRPr>
            </a:p>
          </p:txBody>
        </p:sp>
      </p:grpSp>
      <p:grpSp>
        <p:nvGrpSpPr>
          <p:cNvPr id="67" name="Group 66" descr="Libya">
            <a:extLst>
              <a:ext uri="{FF2B5EF4-FFF2-40B4-BE49-F238E27FC236}">
                <a16:creationId xmlns:a16="http://schemas.microsoft.com/office/drawing/2014/main" id="{BC8A7E1B-82D8-2B0A-5E88-3A892B29F100}"/>
              </a:ext>
            </a:extLst>
          </p:cNvPr>
          <p:cNvGrpSpPr/>
          <p:nvPr/>
        </p:nvGrpSpPr>
        <p:grpSpPr>
          <a:xfrm>
            <a:off x="6284976" y="1826767"/>
            <a:ext cx="1448054" cy="2869758"/>
            <a:chOff x="6284976" y="1826767"/>
            <a:chExt cx="1448054" cy="2869758"/>
          </a:xfrm>
        </p:grpSpPr>
        <p:sp>
          <p:nvSpPr>
            <p:cNvPr id="50" name="object 50"/>
            <p:cNvSpPr txBox="1"/>
            <p:nvPr/>
          </p:nvSpPr>
          <p:spPr>
            <a:xfrm>
              <a:off x="6991568" y="4429759"/>
              <a:ext cx="735330" cy="26670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lang="en-GB" sz="1600" spc="-45" dirty="0">
                  <a:solidFill>
                    <a:srgbClr val="404040"/>
                  </a:solidFill>
                  <a:latin typeface="Calibri"/>
                  <a:cs typeface="Calibri"/>
                </a:rPr>
                <a:t>LIBYA</a:t>
              </a:r>
              <a:endParaRPr sz="1600" dirty="0">
                <a:latin typeface="Calibri"/>
                <a:cs typeface="Calibri"/>
              </a:endParaRPr>
            </a:p>
          </p:txBody>
        </p:sp>
        <p:grpSp>
          <p:nvGrpSpPr>
            <p:cNvPr id="25" name="object 25" descr="Bar representing 'Better' for Libya. Represents 64.7%."/>
            <p:cNvGrpSpPr/>
            <p:nvPr/>
          </p:nvGrpSpPr>
          <p:grpSpPr>
            <a:xfrm>
              <a:off x="7002780" y="2148839"/>
              <a:ext cx="730250" cy="2178050"/>
              <a:chOff x="7002780" y="2148839"/>
              <a:chExt cx="730250" cy="2178050"/>
            </a:xfrm>
          </p:grpSpPr>
          <p:sp>
            <p:nvSpPr>
              <p:cNvPr id="26" name="object 26"/>
              <p:cNvSpPr/>
              <p:nvPr/>
            </p:nvSpPr>
            <p:spPr>
              <a:xfrm>
                <a:off x="7007352" y="2153411"/>
                <a:ext cx="721360" cy="2169160"/>
              </a:xfrm>
              <a:custGeom>
                <a:avLst/>
                <a:gdLst/>
                <a:ahLst/>
                <a:cxnLst/>
                <a:rect l="l" t="t" r="r" b="b"/>
                <a:pathLst>
                  <a:path w="721359" h="2169160">
                    <a:moveTo>
                      <a:pt x="720851" y="0"/>
                    </a:moveTo>
                    <a:lnTo>
                      <a:pt x="0" y="0"/>
                    </a:lnTo>
                    <a:lnTo>
                      <a:pt x="0" y="2168652"/>
                    </a:lnTo>
                    <a:lnTo>
                      <a:pt x="720851" y="2168652"/>
                    </a:lnTo>
                    <a:lnTo>
                      <a:pt x="720851" y="0"/>
                    </a:lnTo>
                    <a:close/>
                  </a:path>
                </a:pathLst>
              </a:custGeom>
              <a:solidFill>
                <a:srgbClr val="A0C49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7"/>
              <p:cNvSpPr/>
              <p:nvPr/>
            </p:nvSpPr>
            <p:spPr>
              <a:xfrm>
                <a:off x="7007352" y="2153411"/>
                <a:ext cx="721360" cy="2169160"/>
              </a:xfrm>
              <a:custGeom>
                <a:avLst/>
                <a:gdLst/>
                <a:ahLst/>
                <a:cxnLst/>
                <a:rect l="l" t="t" r="r" b="b"/>
                <a:pathLst>
                  <a:path w="721359" h="2169160">
                    <a:moveTo>
                      <a:pt x="0" y="2168652"/>
                    </a:moveTo>
                    <a:lnTo>
                      <a:pt x="720851" y="2168652"/>
                    </a:lnTo>
                    <a:lnTo>
                      <a:pt x="720851" y="0"/>
                    </a:lnTo>
                    <a:lnTo>
                      <a:pt x="0" y="0"/>
                    </a:lnTo>
                    <a:lnTo>
                      <a:pt x="0" y="2168652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3" name="object 43"/>
            <p:cNvSpPr txBox="1"/>
            <p:nvPr/>
          </p:nvSpPr>
          <p:spPr>
            <a:xfrm>
              <a:off x="7175118" y="1826767"/>
              <a:ext cx="387350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20" dirty="0">
                  <a:latin typeface="Calibri"/>
                  <a:cs typeface="Calibri"/>
                </a:rPr>
                <a:t>64.7</a:t>
              </a:r>
              <a:endParaRPr sz="1600">
                <a:latin typeface="Calibri"/>
                <a:cs typeface="Calibri"/>
              </a:endParaRPr>
            </a:p>
          </p:txBody>
        </p:sp>
        <p:sp>
          <p:nvSpPr>
            <p:cNvPr id="11" name="object 11" descr="Bar representing 'Worse' for Libya. Represents -10.9%."/>
            <p:cNvSpPr/>
            <p:nvPr/>
          </p:nvSpPr>
          <p:spPr>
            <a:xfrm>
              <a:off x="6284976" y="4322064"/>
              <a:ext cx="722630" cy="364490"/>
            </a:xfrm>
            <a:custGeom>
              <a:avLst/>
              <a:gdLst/>
              <a:ahLst/>
              <a:cxnLst/>
              <a:rect l="l" t="t" r="r" b="b"/>
              <a:pathLst>
                <a:path w="722629" h="364489">
                  <a:moveTo>
                    <a:pt x="0" y="364236"/>
                  </a:moveTo>
                  <a:lnTo>
                    <a:pt x="722376" y="364236"/>
                  </a:lnTo>
                  <a:lnTo>
                    <a:pt x="722376" y="0"/>
                  </a:lnTo>
                  <a:lnTo>
                    <a:pt x="0" y="0"/>
                  </a:lnTo>
                  <a:lnTo>
                    <a:pt x="0" y="364236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 txBox="1"/>
            <p:nvPr/>
          </p:nvSpPr>
          <p:spPr>
            <a:xfrm>
              <a:off x="6284976" y="4322064"/>
              <a:ext cx="735330" cy="374461"/>
            </a:xfrm>
            <a:prstGeom prst="rect">
              <a:avLst/>
            </a:prstGeom>
            <a:solidFill>
              <a:srgbClr val="61993D">
                <a:alpha val="85096"/>
              </a:srgbClr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175895" marR="3175">
                <a:lnSpc>
                  <a:spcPts val="850"/>
                </a:lnSpc>
              </a:pPr>
              <a:r>
                <a:rPr sz="1600" b="1" spc="-10" dirty="0">
                  <a:latin typeface="Calibri"/>
                  <a:cs typeface="Calibri"/>
                </a:rPr>
                <a:t>-</a:t>
              </a:r>
              <a:r>
                <a:rPr sz="1600" b="1" spc="-20" dirty="0">
                  <a:latin typeface="Calibri"/>
                  <a:cs typeface="Calibri"/>
                </a:rPr>
                <a:t>10.9</a:t>
              </a:r>
              <a:endParaRPr sz="1600" dirty="0">
                <a:latin typeface="Calibri"/>
                <a:cs typeface="Calibri"/>
              </a:endParaRPr>
            </a:p>
            <a:p>
              <a:pPr marL="478790">
                <a:lnSpc>
                  <a:spcPct val="100000"/>
                </a:lnSpc>
                <a:spcBef>
                  <a:spcPts val="95"/>
                </a:spcBef>
              </a:pPr>
              <a:endParaRPr sz="1600" dirty="0">
                <a:latin typeface="Calibri"/>
                <a:cs typeface="Calibri"/>
              </a:endParaRPr>
            </a:p>
          </p:txBody>
        </p:sp>
      </p:grpSp>
      <p:grpSp>
        <p:nvGrpSpPr>
          <p:cNvPr id="68" name="Group 67" descr="Morocco">
            <a:extLst>
              <a:ext uri="{FF2B5EF4-FFF2-40B4-BE49-F238E27FC236}">
                <a16:creationId xmlns:a16="http://schemas.microsoft.com/office/drawing/2014/main" id="{58A2298E-A89F-677E-149D-D2ECEC8FF945}"/>
              </a:ext>
            </a:extLst>
          </p:cNvPr>
          <p:cNvGrpSpPr/>
          <p:nvPr/>
        </p:nvGrpSpPr>
        <p:grpSpPr>
          <a:xfrm>
            <a:off x="8193023" y="2741498"/>
            <a:ext cx="1453897" cy="2529256"/>
            <a:chOff x="8193023" y="2741498"/>
            <a:chExt cx="1453897" cy="2529256"/>
          </a:xfrm>
        </p:grpSpPr>
        <p:sp>
          <p:nvSpPr>
            <p:cNvPr id="51" name="object 51"/>
            <p:cNvSpPr txBox="1"/>
            <p:nvPr/>
          </p:nvSpPr>
          <p:spPr>
            <a:xfrm>
              <a:off x="8395553" y="4429759"/>
              <a:ext cx="977936" cy="258404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spc="-10" dirty="0">
                  <a:solidFill>
                    <a:srgbClr val="404040"/>
                  </a:solidFill>
                  <a:latin typeface="Calibri"/>
                  <a:cs typeface="Calibri"/>
                </a:rPr>
                <a:t>MO</a:t>
              </a:r>
              <a:r>
                <a:rPr lang="en-GB" sz="1600" spc="-10" dirty="0">
                  <a:solidFill>
                    <a:srgbClr val="404040"/>
                  </a:solidFill>
                  <a:latin typeface="Calibri"/>
                  <a:cs typeface="Calibri"/>
                </a:rPr>
                <a:t>R</a:t>
              </a:r>
              <a:r>
                <a:rPr sz="1600" spc="-10" dirty="0">
                  <a:solidFill>
                    <a:srgbClr val="404040"/>
                  </a:solidFill>
                  <a:latin typeface="Calibri"/>
                  <a:cs typeface="Calibri"/>
                </a:rPr>
                <a:t>OCCO</a:t>
              </a:r>
              <a:endParaRPr sz="1600" dirty="0">
                <a:latin typeface="Calibri"/>
                <a:cs typeface="Calibri"/>
              </a:endParaRPr>
            </a:p>
          </p:txBody>
        </p:sp>
        <p:grpSp>
          <p:nvGrpSpPr>
            <p:cNvPr id="28" name="object 28" descr="Bar representing 'Better' for Morocco. Represents 37.4%."/>
            <p:cNvGrpSpPr/>
            <p:nvPr/>
          </p:nvGrpSpPr>
          <p:grpSpPr>
            <a:xfrm>
              <a:off x="8915400" y="3063239"/>
              <a:ext cx="731520" cy="1263650"/>
              <a:chOff x="8915400" y="3063239"/>
              <a:chExt cx="731520" cy="1263650"/>
            </a:xfrm>
          </p:grpSpPr>
          <p:sp>
            <p:nvSpPr>
              <p:cNvPr id="29" name="object 29"/>
              <p:cNvSpPr/>
              <p:nvPr/>
            </p:nvSpPr>
            <p:spPr>
              <a:xfrm>
                <a:off x="8919972" y="3067811"/>
                <a:ext cx="722630" cy="1254760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1254760">
                    <a:moveTo>
                      <a:pt x="722376" y="0"/>
                    </a:moveTo>
                    <a:lnTo>
                      <a:pt x="0" y="0"/>
                    </a:lnTo>
                    <a:lnTo>
                      <a:pt x="0" y="1254252"/>
                    </a:lnTo>
                    <a:lnTo>
                      <a:pt x="722376" y="1254252"/>
                    </a:lnTo>
                    <a:lnTo>
                      <a:pt x="722376" y="0"/>
                    </a:lnTo>
                    <a:close/>
                  </a:path>
                </a:pathLst>
              </a:custGeom>
              <a:solidFill>
                <a:srgbClr val="A0C49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30"/>
              <p:cNvSpPr/>
              <p:nvPr/>
            </p:nvSpPr>
            <p:spPr>
              <a:xfrm>
                <a:off x="8919972" y="3067811"/>
                <a:ext cx="722630" cy="1254760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1254760">
                    <a:moveTo>
                      <a:pt x="0" y="1254252"/>
                    </a:moveTo>
                    <a:lnTo>
                      <a:pt x="722376" y="1254252"/>
                    </a:lnTo>
                    <a:lnTo>
                      <a:pt x="722376" y="0"/>
                    </a:lnTo>
                    <a:lnTo>
                      <a:pt x="0" y="0"/>
                    </a:lnTo>
                    <a:lnTo>
                      <a:pt x="0" y="1254252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4" name="object 44"/>
            <p:cNvSpPr txBox="1"/>
            <p:nvPr/>
          </p:nvSpPr>
          <p:spPr>
            <a:xfrm>
              <a:off x="9088628" y="2741498"/>
              <a:ext cx="387350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20" dirty="0">
                  <a:latin typeface="Calibri"/>
                  <a:cs typeface="Calibri"/>
                </a:rPr>
                <a:t>37.4</a:t>
              </a:r>
              <a:endParaRPr sz="1600">
                <a:latin typeface="Calibri"/>
                <a:cs typeface="Calibri"/>
              </a:endParaRPr>
            </a:p>
          </p:txBody>
        </p:sp>
        <p:grpSp>
          <p:nvGrpSpPr>
            <p:cNvPr id="12" name="object 12" descr="Bar representing 'Worse' for Morocco. Represents -19.2%."/>
            <p:cNvGrpSpPr/>
            <p:nvPr/>
          </p:nvGrpSpPr>
          <p:grpSpPr>
            <a:xfrm>
              <a:off x="8193023" y="4317491"/>
              <a:ext cx="731520" cy="652780"/>
              <a:chOff x="8193023" y="4317491"/>
              <a:chExt cx="731520" cy="652780"/>
            </a:xfrm>
          </p:grpSpPr>
          <p:sp>
            <p:nvSpPr>
              <p:cNvPr id="13" name="object 13"/>
              <p:cNvSpPr/>
              <p:nvPr/>
            </p:nvSpPr>
            <p:spPr>
              <a:xfrm>
                <a:off x="8197595" y="4322063"/>
                <a:ext cx="722630" cy="643255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643254">
                    <a:moveTo>
                      <a:pt x="722376" y="0"/>
                    </a:moveTo>
                    <a:lnTo>
                      <a:pt x="0" y="0"/>
                    </a:lnTo>
                    <a:lnTo>
                      <a:pt x="0" y="643128"/>
                    </a:lnTo>
                    <a:lnTo>
                      <a:pt x="722376" y="643128"/>
                    </a:lnTo>
                    <a:lnTo>
                      <a:pt x="722376" y="0"/>
                    </a:lnTo>
                    <a:close/>
                  </a:path>
                </a:pathLst>
              </a:custGeom>
              <a:solidFill>
                <a:srgbClr val="61993D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4"/>
              <p:cNvSpPr/>
              <p:nvPr/>
            </p:nvSpPr>
            <p:spPr>
              <a:xfrm>
                <a:off x="8197595" y="4322063"/>
                <a:ext cx="722630" cy="643255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643254">
                    <a:moveTo>
                      <a:pt x="0" y="643128"/>
                    </a:moveTo>
                    <a:lnTo>
                      <a:pt x="722376" y="643128"/>
                    </a:lnTo>
                    <a:lnTo>
                      <a:pt x="722376" y="0"/>
                    </a:lnTo>
                    <a:lnTo>
                      <a:pt x="0" y="0"/>
                    </a:lnTo>
                    <a:lnTo>
                      <a:pt x="0" y="643128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38" name="object 38"/>
            <p:cNvSpPr txBox="1"/>
            <p:nvPr/>
          </p:nvSpPr>
          <p:spPr>
            <a:xfrm>
              <a:off x="8334502" y="5001514"/>
              <a:ext cx="45021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10" dirty="0">
                  <a:latin typeface="Calibri"/>
                  <a:cs typeface="Calibri"/>
                </a:rPr>
                <a:t>-</a:t>
              </a:r>
              <a:r>
                <a:rPr sz="1600" b="1" spc="-20" dirty="0">
                  <a:latin typeface="Calibri"/>
                  <a:cs typeface="Calibri"/>
                </a:rPr>
                <a:t>19.2</a:t>
              </a:r>
              <a:endParaRPr sz="1600">
                <a:latin typeface="Calibri"/>
                <a:cs typeface="Calibri"/>
              </a:endParaRPr>
            </a:p>
          </p:txBody>
        </p:sp>
      </p:grpSp>
      <p:grpSp>
        <p:nvGrpSpPr>
          <p:cNvPr id="69" name="Group 68" descr="Tunisia">
            <a:extLst>
              <a:ext uri="{FF2B5EF4-FFF2-40B4-BE49-F238E27FC236}">
                <a16:creationId xmlns:a16="http://schemas.microsoft.com/office/drawing/2014/main" id="{B8340FA8-2372-5CA7-0A03-8532DF2935DF}"/>
              </a:ext>
            </a:extLst>
          </p:cNvPr>
          <p:cNvGrpSpPr/>
          <p:nvPr/>
        </p:nvGrpSpPr>
        <p:grpSpPr>
          <a:xfrm>
            <a:off x="309372" y="1954148"/>
            <a:ext cx="11532298" cy="3011551"/>
            <a:chOff x="309372" y="1954148"/>
            <a:chExt cx="11532298" cy="3011551"/>
          </a:xfrm>
        </p:grpSpPr>
        <p:sp>
          <p:nvSpPr>
            <p:cNvPr id="63" name="object 51">
              <a:extLst>
                <a:ext uri="{FF2B5EF4-FFF2-40B4-BE49-F238E27FC236}">
                  <a16:creationId xmlns:a16="http://schemas.microsoft.com/office/drawing/2014/main" id="{669290A6-323F-9FEF-00A5-2FA9E4488A78}"/>
                </a:ext>
              </a:extLst>
            </p:cNvPr>
            <p:cNvSpPr txBox="1"/>
            <p:nvPr/>
          </p:nvSpPr>
          <p:spPr>
            <a:xfrm>
              <a:off x="10938065" y="4377219"/>
              <a:ext cx="903605" cy="258404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lang="en-GB" sz="1600" spc="-10" dirty="0">
                  <a:solidFill>
                    <a:srgbClr val="404040"/>
                  </a:solidFill>
                  <a:latin typeface="Calibri"/>
                  <a:cs typeface="Calibri"/>
                </a:rPr>
                <a:t>TUNISIA</a:t>
              </a:r>
              <a:endParaRPr sz="1600" dirty="0">
                <a:latin typeface="Calibri"/>
                <a:cs typeface="Calibri"/>
              </a:endParaRPr>
            </a:p>
          </p:txBody>
        </p:sp>
        <p:grpSp>
          <p:nvGrpSpPr>
            <p:cNvPr id="31" name="object 31" descr="Bar representing 'Better' for Tunisia. Represents 60.9%."/>
            <p:cNvGrpSpPr/>
            <p:nvPr/>
          </p:nvGrpSpPr>
          <p:grpSpPr>
            <a:xfrm>
              <a:off x="309372" y="2276855"/>
              <a:ext cx="11480800" cy="2054860"/>
              <a:chOff x="309372" y="2276855"/>
              <a:chExt cx="11480800" cy="2054860"/>
            </a:xfrm>
          </p:grpSpPr>
          <p:sp>
            <p:nvSpPr>
              <p:cNvPr id="32" name="object 32"/>
              <p:cNvSpPr/>
              <p:nvPr/>
            </p:nvSpPr>
            <p:spPr>
              <a:xfrm>
                <a:off x="10832591" y="2281427"/>
                <a:ext cx="722630" cy="2040889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2040889">
                    <a:moveTo>
                      <a:pt x="722376" y="0"/>
                    </a:moveTo>
                    <a:lnTo>
                      <a:pt x="0" y="0"/>
                    </a:lnTo>
                    <a:lnTo>
                      <a:pt x="0" y="2040636"/>
                    </a:lnTo>
                    <a:lnTo>
                      <a:pt x="722376" y="2040636"/>
                    </a:lnTo>
                    <a:lnTo>
                      <a:pt x="722376" y="0"/>
                    </a:lnTo>
                    <a:close/>
                  </a:path>
                </a:pathLst>
              </a:custGeom>
              <a:solidFill>
                <a:srgbClr val="A0C49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3"/>
              <p:cNvSpPr/>
              <p:nvPr/>
            </p:nvSpPr>
            <p:spPr>
              <a:xfrm>
                <a:off x="10832591" y="2281427"/>
                <a:ext cx="722630" cy="2040889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2040889">
                    <a:moveTo>
                      <a:pt x="0" y="2040636"/>
                    </a:moveTo>
                    <a:lnTo>
                      <a:pt x="722376" y="2040636"/>
                    </a:lnTo>
                    <a:lnTo>
                      <a:pt x="722376" y="0"/>
                    </a:lnTo>
                    <a:lnTo>
                      <a:pt x="0" y="0"/>
                    </a:lnTo>
                    <a:lnTo>
                      <a:pt x="0" y="2040636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4"/>
              <p:cNvSpPr/>
              <p:nvPr/>
            </p:nvSpPr>
            <p:spPr>
              <a:xfrm>
                <a:off x="309372" y="4322063"/>
                <a:ext cx="1148080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1480800">
                    <a:moveTo>
                      <a:pt x="0" y="0"/>
                    </a:moveTo>
                    <a:lnTo>
                      <a:pt x="11480292" y="0"/>
                    </a:lnTo>
                  </a:path>
                </a:pathLst>
              </a:custGeom>
              <a:ln w="18288">
                <a:solidFill>
                  <a:srgbClr val="40404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5" name="object 45"/>
            <p:cNvSpPr txBox="1"/>
            <p:nvPr/>
          </p:nvSpPr>
          <p:spPr>
            <a:xfrm>
              <a:off x="11002518" y="1954148"/>
              <a:ext cx="387350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20" dirty="0">
                  <a:latin typeface="Calibri"/>
                  <a:cs typeface="Calibri"/>
                </a:rPr>
                <a:t>60.9</a:t>
              </a:r>
              <a:endParaRPr sz="1600">
                <a:latin typeface="Calibri"/>
                <a:cs typeface="Calibri"/>
              </a:endParaRPr>
            </a:p>
          </p:txBody>
        </p:sp>
        <p:sp>
          <p:nvSpPr>
            <p:cNvPr id="52" name="object 52" descr="Bar representing 'Worse' for Tunisia. Represents -10.1%."/>
            <p:cNvSpPr txBox="1"/>
            <p:nvPr/>
          </p:nvSpPr>
          <p:spPr>
            <a:xfrm>
              <a:off x="10095866" y="4318339"/>
              <a:ext cx="784860" cy="338554"/>
            </a:xfrm>
            <a:prstGeom prst="rect">
              <a:avLst/>
            </a:prstGeom>
            <a:solidFill>
              <a:srgbClr val="61993D">
                <a:alpha val="85096"/>
              </a:srgbClr>
            </a:solidFill>
          </p:spPr>
          <p:txBody>
            <a:bodyPr vert="horz" wrap="square" lIns="0" tIns="119380" rIns="0" bIns="0" rtlCol="0">
              <a:spAutoFit/>
            </a:bodyPr>
            <a:lstStyle/>
            <a:p>
              <a:pPr marL="363220">
                <a:lnSpc>
                  <a:spcPts val="1720"/>
                </a:lnSpc>
                <a:spcBef>
                  <a:spcPts val="940"/>
                </a:spcBef>
              </a:pPr>
              <a:endParaRPr sz="1600" dirty="0">
                <a:latin typeface="Calibri"/>
                <a:cs typeface="Calibri"/>
              </a:endParaRPr>
            </a:p>
          </p:txBody>
        </p:sp>
        <p:sp>
          <p:nvSpPr>
            <p:cNvPr id="39" name="object 39"/>
            <p:cNvSpPr txBox="1"/>
            <p:nvPr/>
          </p:nvSpPr>
          <p:spPr>
            <a:xfrm>
              <a:off x="10248392" y="4696459"/>
              <a:ext cx="45021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10" dirty="0">
                  <a:latin typeface="Calibri"/>
                  <a:cs typeface="Calibri"/>
                </a:rPr>
                <a:t>-</a:t>
              </a:r>
              <a:r>
                <a:rPr sz="1600" b="1" spc="-20" dirty="0">
                  <a:latin typeface="Calibri"/>
                  <a:cs typeface="Calibri"/>
                </a:rPr>
                <a:t>10.1</a:t>
              </a:r>
              <a:endParaRPr sz="160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7256" y="1702765"/>
            <a:ext cx="10295255" cy="2586990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 marR="5080">
              <a:lnSpc>
                <a:spcPts val="6480"/>
              </a:lnSpc>
              <a:spcBef>
                <a:spcPts val="915"/>
              </a:spcBef>
            </a:pP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What</a:t>
            </a:r>
            <a:r>
              <a:rPr sz="6000" b="0" spc="-10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Do</a:t>
            </a:r>
            <a:r>
              <a:rPr sz="6000" b="0" spc="-10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Those</a:t>
            </a:r>
            <a:r>
              <a:rPr sz="6000" b="0" spc="-10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that</a:t>
            </a:r>
            <a:r>
              <a:rPr sz="6000" b="0" spc="-10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Wanted</a:t>
            </a:r>
            <a:r>
              <a:rPr sz="6000" b="0" spc="-10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spc="-25" dirty="0">
                <a:solidFill>
                  <a:srgbClr val="000000"/>
                </a:solidFill>
                <a:latin typeface="Calibri Light"/>
                <a:cs typeface="Calibri Light"/>
              </a:rPr>
              <a:t>An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End</a:t>
            </a:r>
            <a:r>
              <a:rPr sz="6000" b="0" spc="-8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to</a:t>
            </a:r>
            <a:r>
              <a:rPr sz="6000" b="0" spc="-7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Government</a:t>
            </a:r>
            <a:r>
              <a:rPr sz="6000" b="0" spc="-10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spc="-10" dirty="0">
                <a:solidFill>
                  <a:srgbClr val="000000"/>
                </a:solidFill>
                <a:latin typeface="Calibri Light"/>
                <a:cs typeface="Calibri Light"/>
              </a:rPr>
              <a:t>Corruption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Think</a:t>
            </a:r>
            <a:r>
              <a:rPr sz="6000" b="0" spc="-2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About</a:t>
            </a:r>
            <a:r>
              <a:rPr sz="6000" b="0" spc="-2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the</a:t>
            </a:r>
            <a:r>
              <a:rPr sz="6000" b="0" spc="-2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Changes</a:t>
            </a:r>
            <a:r>
              <a:rPr sz="6000" b="0" spc="-2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by</a:t>
            </a:r>
            <a:r>
              <a:rPr sz="6000" b="0" spc="-4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spc="-20" dirty="0">
                <a:solidFill>
                  <a:srgbClr val="000000"/>
                </a:solidFill>
                <a:latin typeface="Calibri Light"/>
                <a:cs typeface="Calibri Light"/>
              </a:rPr>
              <a:t>2014</a:t>
            </a:r>
            <a:endParaRPr sz="60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object 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93242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120"/>
              </a:spcBef>
            </a:pPr>
            <a:r>
              <a:rPr sz="1900" dirty="0">
                <a:solidFill>
                  <a:srgbClr val="404040"/>
                </a:solidFill>
              </a:rPr>
              <a:t>Corruption</a:t>
            </a:r>
            <a:r>
              <a:rPr sz="1900" spc="15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in</a:t>
            </a:r>
            <a:r>
              <a:rPr sz="1900" spc="25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2014,</a:t>
            </a:r>
            <a:r>
              <a:rPr sz="1900" spc="25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%</a:t>
            </a:r>
            <a:r>
              <a:rPr sz="1900" spc="20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Those</a:t>
            </a:r>
            <a:r>
              <a:rPr sz="1900" spc="15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Who</a:t>
            </a:r>
            <a:r>
              <a:rPr sz="1900" spc="20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Supported</a:t>
            </a:r>
            <a:r>
              <a:rPr sz="1900" spc="10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Arab</a:t>
            </a:r>
            <a:r>
              <a:rPr sz="1900" spc="25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Uprising</a:t>
            </a:r>
            <a:r>
              <a:rPr sz="1900" spc="20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to</a:t>
            </a:r>
            <a:r>
              <a:rPr sz="1900" spc="30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Protest</a:t>
            </a:r>
            <a:r>
              <a:rPr sz="1900" spc="25" dirty="0">
                <a:solidFill>
                  <a:srgbClr val="404040"/>
                </a:solidFill>
              </a:rPr>
              <a:t> </a:t>
            </a:r>
            <a:r>
              <a:rPr sz="1900" dirty="0">
                <a:solidFill>
                  <a:srgbClr val="404040"/>
                </a:solidFill>
              </a:rPr>
              <a:t>Against</a:t>
            </a:r>
            <a:r>
              <a:rPr sz="1900" spc="25" dirty="0">
                <a:solidFill>
                  <a:srgbClr val="404040"/>
                </a:solidFill>
              </a:rPr>
              <a:t> </a:t>
            </a:r>
            <a:r>
              <a:rPr sz="1900" spc="-10" dirty="0">
                <a:solidFill>
                  <a:srgbClr val="404040"/>
                </a:solidFill>
              </a:rPr>
              <a:t>Corruption</a:t>
            </a:r>
            <a:endParaRPr sz="1900" dirty="0"/>
          </a:p>
        </p:txBody>
      </p:sp>
      <p:grpSp>
        <p:nvGrpSpPr>
          <p:cNvPr id="65" name="Group 64" descr="Key">
            <a:extLst>
              <a:ext uri="{FF2B5EF4-FFF2-40B4-BE49-F238E27FC236}">
                <a16:creationId xmlns:a16="http://schemas.microsoft.com/office/drawing/2014/main" id="{4EA49454-9CD5-DD80-BDAA-8AFCFA1D6EEE}"/>
              </a:ext>
            </a:extLst>
          </p:cNvPr>
          <p:cNvGrpSpPr/>
          <p:nvPr/>
        </p:nvGrpSpPr>
        <p:grpSpPr>
          <a:xfrm>
            <a:off x="3863340" y="765048"/>
            <a:ext cx="4372610" cy="243840"/>
            <a:chOff x="3863340" y="765048"/>
            <a:chExt cx="4372610" cy="243840"/>
          </a:xfrm>
        </p:grpSpPr>
        <p:grpSp>
          <p:nvGrpSpPr>
            <p:cNvPr id="58" name="object 58" descr="Key. Red represents significant amount of corruption. Green represents little or no corruption."/>
            <p:cNvGrpSpPr/>
            <p:nvPr/>
          </p:nvGrpSpPr>
          <p:grpSpPr>
            <a:xfrm>
              <a:off x="3863340" y="765048"/>
              <a:ext cx="4372610" cy="243840"/>
              <a:chOff x="3863340" y="765048"/>
              <a:chExt cx="4372610" cy="243840"/>
            </a:xfrm>
          </p:grpSpPr>
          <p:sp>
            <p:nvSpPr>
              <p:cNvPr id="59" name="object 59"/>
              <p:cNvSpPr/>
              <p:nvPr/>
            </p:nvSpPr>
            <p:spPr>
              <a:xfrm>
                <a:off x="3863340" y="765048"/>
                <a:ext cx="4372610" cy="243840"/>
              </a:xfrm>
              <a:custGeom>
                <a:avLst/>
                <a:gdLst/>
                <a:ahLst/>
                <a:cxnLst/>
                <a:rect l="l" t="t" r="r" b="b"/>
                <a:pathLst>
                  <a:path w="4372609" h="243840">
                    <a:moveTo>
                      <a:pt x="4372356" y="0"/>
                    </a:moveTo>
                    <a:lnTo>
                      <a:pt x="0" y="0"/>
                    </a:lnTo>
                    <a:lnTo>
                      <a:pt x="0" y="243839"/>
                    </a:lnTo>
                    <a:lnTo>
                      <a:pt x="4372356" y="243839"/>
                    </a:lnTo>
                    <a:lnTo>
                      <a:pt x="4372356" y="0"/>
                    </a:lnTo>
                    <a:close/>
                  </a:path>
                </a:pathLst>
              </a:custGeom>
              <a:solidFill>
                <a:srgbClr val="F1F1F1">
                  <a:alpha val="38822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0" name="object 60"/>
              <p:cNvSpPr/>
              <p:nvPr/>
            </p:nvSpPr>
            <p:spPr>
              <a:xfrm>
                <a:off x="4154424" y="848868"/>
                <a:ext cx="76200" cy="76200"/>
              </a:xfrm>
              <a:custGeom>
                <a:avLst/>
                <a:gdLst/>
                <a:ahLst/>
                <a:cxnLst/>
                <a:rect l="l" t="t" r="r" b="b"/>
                <a:pathLst>
                  <a:path w="76200" h="76200">
                    <a:moveTo>
                      <a:pt x="76200" y="0"/>
                    </a:moveTo>
                    <a:lnTo>
                      <a:pt x="0" y="0"/>
                    </a:lnTo>
                    <a:lnTo>
                      <a:pt x="0" y="76200"/>
                    </a:lnTo>
                    <a:lnTo>
                      <a:pt x="76200" y="7620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rgbClr val="FF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1" name="object 61"/>
              <p:cNvSpPr/>
              <p:nvPr/>
            </p:nvSpPr>
            <p:spPr>
              <a:xfrm>
                <a:off x="4154424" y="848868"/>
                <a:ext cx="76200" cy="76200"/>
              </a:xfrm>
              <a:custGeom>
                <a:avLst/>
                <a:gdLst/>
                <a:ahLst/>
                <a:cxnLst/>
                <a:rect l="l" t="t" r="r" b="b"/>
                <a:pathLst>
                  <a:path w="76200" h="76200">
                    <a:moveTo>
                      <a:pt x="0" y="76200"/>
                    </a:moveTo>
                    <a:lnTo>
                      <a:pt x="76200" y="76200"/>
                    </a:lnTo>
                    <a:lnTo>
                      <a:pt x="76200" y="0"/>
                    </a:lnTo>
                    <a:lnTo>
                      <a:pt x="0" y="0"/>
                    </a:lnTo>
                    <a:lnTo>
                      <a:pt x="0" y="76200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2" name="object 62"/>
              <p:cNvSpPr/>
              <p:nvPr/>
            </p:nvSpPr>
            <p:spPr>
              <a:xfrm>
                <a:off x="6571488" y="848868"/>
                <a:ext cx="76200" cy="76200"/>
              </a:xfrm>
              <a:custGeom>
                <a:avLst/>
                <a:gdLst/>
                <a:ahLst/>
                <a:cxnLst/>
                <a:rect l="l" t="t" r="r" b="b"/>
                <a:pathLst>
                  <a:path w="76200" h="76200">
                    <a:moveTo>
                      <a:pt x="76200" y="0"/>
                    </a:moveTo>
                    <a:lnTo>
                      <a:pt x="0" y="0"/>
                    </a:lnTo>
                    <a:lnTo>
                      <a:pt x="0" y="76200"/>
                    </a:lnTo>
                    <a:lnTo>
                      <a:pt x="76200" y="7620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rgbClr val="92D0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3" name="object 63"/>
              <p:cNvSpPr/>
              <p:nvPr/>
            </p:nvSpPr>
            <p:spPr>
              <a:xfrm>
                <a:off x="6571488" y="848868"/>
                <a:ext cx="76200" cy="76200"/>
              </a:xfrm>
              <a:custGeom>
                <a:avLst/>
                <a:gdLst/>
                <a:ahLst/>
                <a:cxnLst/>
                <a:rect l="l" t="t" r="r" b="b"/>
                <a:pathLst>
                  <a:path w="76200" h="76200">
                    <a:moveTo>
                      <a:pt x="0" y="76200"/>
                    </a:moveTo>
                    <a:lnTo>
                      <a:pt x="76200" y="76200"/>
                    </a:lnTo>
                    <a:lnTo>
                      <a:pt x="76200" y="0"/>
                    </a:lnTo>
                    <a:lnTo>
                      <a:pt x="0" y="0"/>
                    </a:lnTo>
                    <a:lnTo>
                      <a:pt x="0" y="76200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64" name="object 64"/>
            <p:cNvSpPr txBox="1"/>
            <p:nvPr/>
          </p:nvSpPr>
          <p:spPr>
            <a:xfrm>
              <a:off x="3863340" y="765048"/>
              <a:ext cx="4372610" cy="243840"/>
            </a:xfrm>
            <a:prstGeom prst="rect">
              <a:avLst/>
            </a:prstGeom>
          </p:spPr>
          <p:txBody>
            <a:bodyPr vert="horz" wrap="square" lIns="0" tIns="22225" rIns="0" bIns="0" rtlCol="0">
              <a:spAutoFit/>
            </a:bodyPr>
            <a:lstStyle/>
            <a:p>
              <a:pPr marL="401320">
                <a:lnSpc>
                  <a:spcPct val="100000"/>
                </a:lnSpc>
                <a:spcBef>
                  <a:spcPts val="175"/>
                </a:spcBef>
                <a:tabLst>
                  <a:tab pos="2818765" algn="l"/>
                </a:tabLst>
              </a:pPr>
              <a:r>
                <a:rPr sz="1100" dirty="0">
                  <a:solidFill>
                    <a:srgbClr val="404040"/>
                  </a:solidFill>
                  <a:latin typeface="Calibri"/>
                  <a:cs typeface="Calibri"/>
                </a:rPr>
                <a:t>Significant</a:t>
              </a:r>
              <a:r>
                <a:rPr sz="1100" spc="-20" dirty="0">
                  <a:solidFill>
                    <a:srgbClr val="404040"/>
                  </a:solidFill>
                  <a:latin typeface="Calibri"/>
                  <a:cs typeface="Calibri"/>
                </a:rPr>
                <a:t> </a:t>
              </a:r>
              <a:r>
                <a:rPr sz="1100" dirty="0">
                  <a:solidFill>
                    <a:srgbClr val="404040"/>
                  </a:solidFill>
                  <a:latin typeface="Calibri"/>
                  <a:cs typeface="Calibri"/>
                </a:rPr>
                <a:t>Ammount</a:t>
              </a:r>
              <a:r>
                <a:rPr sz="1100" spc="-30" dirty="0">
                  <a:solidFill>
                    <a:srgbClr val="404040"/>
                  </a:solidFill>
                  <a:latin typeface="Calibri"/>
                  <a:cs typeface="Calibri"/>
                </a:rPr>
                <a:t> </a:t>
              </a:r>
              <a:r>
                <a:rPr sz="1100" dirty="0">
                  <a:solidFill>
                    <a:srgbClr val="404040"/>
                  </a:solidFill>
                  <a:latin typeface="Calibri"/>
                  <a:cs typeface="Calibri"/>
                </a:rPr>
                <a:t>of</a:t>
              </a:r>
              <a:r>
                <a:rPr sz="1100" spc="-25" dirty="0">
                  <a:solidFill>
                    <a:srgbClr val="404040"/>
                  </a:solidFill>
                  <a:latin typeface="Calibri"/>
                  <a:cs typeface="Calibri"/>
                </a:rPr>
                <a:t> </a:t>
              </a:r>
              <a:r>
                <a:rPr sz="1100" spc="-10" dirty="0">
                  <a:solidFill>
                    <a:srgbClr val="404040"/>
                  </a:solidFill>
                  <a:latin typeface="Calibri"/>
                  <a:cs typeface="Calibri"/>
                </a:rPr>
                <a:t>Corruption</a:t>
              </a:r>
              <a:r>
                <a:rPr sz="1100" dirty="0">
                  <a:solidFill>
                    <a:srgbClr val="404040"/>
                  </a:solidFill>
                  <a:latin typeface="Calibri"/>
                  <a:cs typeface="Calibri"/>
                </a:rPr>
                <a:t>	Little</a:t>
              </a:r>
              <a:r>
                <a:rPr sz="1100" spc="-15" dirty="0">
                  <a:solidFill>
                    <a:srgbClr val="404040"/>
                  </a:solidFill>
                  <a:latin typeface="Calibri"/>
                  <a:cs typeface="Calibri"/>
                </a:rPr>
                <a:t> </a:t>
              </a:r>
              <a:r>
                <a:rPr sz="1100" dirty="0">
                  <a:solidFill>
                    <a:srgbClr val="404040"/>
                  </a:solidFill>
                  <a:latin typeface="Calibri"/>
                  <a:cs typeface="Calibri"/>
                </a:rPr>
                <a:t>or</a:t>
              </a:r>
              <a:r>
                <a:rPr sz="1100" spc="-10" dirty="0">
                  <a:solidFill>
                    <a:srgbClr val="404040"/>
                  </a:solidFill>
                  <a:latin typeface="Calibri"/>
                  <a:cs typeface="Calibri"/>
                </a:rPr>
                <a:t> </a:t>
              </a:r>
              <a:r>
                <a:rPr sz="1100" dirty="0">
                  <a:solidFill>
                    <a:srgbClr val="404040"/>
                  </a:solidFill>
                  <a:latin typeface="Calibri"/>
                  <a:cs typeface="Calibri"/>
                </a:rPr>
                <a:t>No</a:t>
              </a:r>
              <a:r>
                <a:rPr sz="1100" spc="-10" dirty="0">
                  <a:solidFill>
                    <a:srgbClr val="404040"/>
                  </a:solidFill>
                  <a:latin typeface="Calibri"/>
                  <a:cs typeface="Calibri"/>
                </a:rPr>
                <a:t> Corruption</a:t>
              </a:r>
              <a:endParaRPr sz="1100">
                <a:latin typeface="Calibri"/>
                <a:cs typeface="Calibri"/>
              </a:endParaRPr>
            </a:p>
          </p:txBody>
        </p:sp>
      </p:grpSp>
      <p:grpSp>
        <p:nvGrpSpPr>
          <p:cNvPr id="66" name="Group 65" descr="Egypt">
            <a:extLst>
              <a:ext uri="{FF2B5EF4-FFF2-40B4-BE49-F238E27FC236}">
                <a16:creationId xmlns:a16="http://schemas.microsoft.com/office/drawing/2014/main" id="{1AE25C82-7B17-7D2D-5E92-0EDC578E0280}"/>
              </a:ext>
            </a:extLst>
          </p:cNvPr>
          <p:cNvGrpSpPr/>
          <p:nvPr/>
        </p:nvGrpSpPr>
        <p:grpSpPr>
          <a:xfrm>
            <a:off x="629412" y="2193798"/>
            <a:ext cx="1452371" cy="3510660"/>
            <a:chOff x="629412" y="2193798"/>
            <a:chExt cx="1452371" cy="3510660"/>
          </a:xfrm>
        </p:grpSpPr>
        <p:sp>
          <p:nvSpPr>
            <p:cNvPr id="51" name="object 51"/>
            <p:cNvSpPr txBox="1"/>
            <p:nvPr/>
          </p:nvSpPr>
          <p:spPr>
            <a:xfrm>
              <a:off x="1529460" y="2600831"/>
              <a:ext cx="54800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spc="-10" dirty="0">
                  <a:solidFill>
                    <a:srgbClr val="404040"/>
                  </a:solidFill>
                  <a:latin typeface="Calibri"/>
                  <a:cs typeface="Calibri"/>
                </a:rPr>
                <a:t>EGYPT</a:t>
              </a:r>
              <a:endParaRPr sz="1600" dirty="0">
                <a:latin typeface="Calibri"/>
                <a:cs typeface="Calibri"/>
              </a:endParaRPr>
            </a:p>
          </p:txBody>
        </p:sp>
        <p:grpSp>
          <p:nvGrpSpPr>
            <p:cNvPr id="20" name="object 20" descr="Bar representing 'Little or No Corruption' for Egypt. Represents 7.2%."/>
            <p:cNvGrpSpPr/>
            <p:nvPr/>
          </p:nvGrpSpPr>
          <p:grpSpPr>
            <a:xfrm>
              <a:off x="1350263" y="2269235"/>
              <a:ext cx="731520" cy="256540"/>
              <a:chOff x="1350263" y="2269235"/>
              <a:chExt cx="731520" cy="256540"/>
            </a:xfrm>
          </p:grpSpPr>
          <p:sp>
            <p:nvSpPr>
              <p:cNvPr id="21" name="object 21"/>
              <p:cNvSpPr/>
              <p:nvPr/>
            </p:nvSpPr>
            <p:spPr>
              <a:xfrm>
                <a:off x="1354835" y="2273807"/>
                <a:ext cx="722630" cy="247015"/>
              </a:xfrm>
              <a:custGeom>
                <a:avLst/>
                <a:gdLst/>
                <a:ahLst/>
                <a:cxnLst/>
                <a:rect l="l" t="t" r="r" b="b"/>
                <a:pathLst>
                  <a:path w="722630" h="247014">
                    <a:moveTo>
                      <a:pt x="722376" y="0"/>
                    </a:moveTo>
                    <a:lnTo>
                      <a:pt x="0" y="0"/>
                    </a:lnTo>
                    <a:lnTo>
                      <a:pt x="0" y="246887"/>
                    </a:lnTo>
                    <a:lnTo>
                      <a:pt x="722376" y="246887"/>
                    </a:lnTo>
                    <a:lnTo>
                      <a:pt x="722376" y="0"/>
                    </a:lnTo>
                    <a:close/>
                  </a:path>
                </a:pathLst>
              </a:custGeom>
              <a:solidFill>
                <a:srgbClr val="92D0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2"/>
              <p:cNvSpPr/>
              <p:nvPr/>
            </p:nvSpPr>
            <p:spPr>
              <a:xfrm>
                <a:off x="1354835" y="2273807"/>
                <a:ext cx="722630" cy="247015"/>
              </a:xfrm>
              <a:custGeom>
                <a:avLst/>
                <a:gdLst/>
                <a:ahLst/>
                <a:cxnLst/>
                <a:rect l="l" t="t" r="r" b="b"/>
                <a:pathLst>
                  <a:path w="722630" h="247014">
                    <a:moveTo>
                      <a:pt x="0" y="246887"/>
                    </a:moveTo>
                    <a:lnTo>
                      <a:pt x="722376" y="246887"/>
                    </a:lnTo>
                    <a:lnTo>
                      <a:pt x="722376" y="0"/>
                    </a:lnTo>
                    <a:lnTo>
                      <a:pt x="0" y="0"/>
                    </a:lnTo>
                    <a:lnTo>
                      <a:pt x="0" y="246887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5" name="object 45"/>
            <p:cNvSpPr txBox="1"/>
            <p:nvPr/>
          </p:nvSpPr>
          <p:spPr>
            <a:xfrm>
              <a:off x="1573530" y="2193798"/>
              <a:ext cx="28511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25" dirty="0">
                  <a:latin typeface="Calibri"/>
                  <a:cs typeface="Calibri"/>
                </a:rPr>
                <a:t>7.2</a:t>
              </a:r>
              <a:endParaRPr sz="1600" dirty="0">
                <a:latin typeface="Calibri"/>
                <a:cs typeface="Calibri"/>
              </a:endParaRPr>
            </a:p>
          </p:txBody>
        </p:sp>
        <p:grpSp>
          <p:nvGrpSpPr>
            <p:cNvPr id="2" name="object 2" descr="Bar representing 'Significant Amount of Corruption' for Egypt. Represents -92.8%."/>
            <p:cNvGrpSpPr/>
            <p:nvPr/>
          </p:nvGrpSpPr>
          <p:grpSpPr>
            <a:xfrm>
              <a:off x="629412" y="2516123"/>
              <a:ext cx="730250" cy="3188335"/>
              <a:chOff x="629412" y="2516123"/>
              <a:chExt cx="730250" cy="3188335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633984" y="2520695"/>
                <a:ext cx="721360" cy="3179445"/>
              </a:xfrm>
              <a:custGeom>
                <a:avLst/>
                <a:gdLst/>
                <a:ahLst/>
                <a:cxnLst/>
                <a:rect l="l" t="t" r="r" b="b"/>
                <a:pathLst>
                  <a:path w="721360" h="3179445">
                    <a:moveTo>
                      <a:pt x="720852" y="0"/>
                    </a:moveTo>
                    <a:lnTo>
                      <a:pt x="0" y="0"/>
                    </a:lnTo>
                    <a:lnTo>
                      <a:pt x="0" y="3179064"/>
                    </a:lnTo>
                    <a:lnTo>
                      <a:pt x="720852" y="3179064"/>
                    </a:lnTo>
                    <a:lnTo>
                      <a:pt x="720852" y="0"/>
                    </a:lnTo>
                    <a:close/>
                  </a:path>
                </a:pathLst>
              </a:custGeom>
              <a:solidFill>
                <a:srgbClr val="FF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633984" y="2520695"/>
                <a:ext cx="721360" cy="3179445"/>
              </a:xfrm>
              <a:custGeom>
                <a:avLst/>
                <a:gdLst/>
                <a:ahLst/>
                <a:cxnLst/>
                <a:rect l="l" t="t" r="r" b="b"/>
                <a:pathLst>
                  <a:path w="721360" h="3179445">
                    <a:moveTo>
                      <a:pt x="0" y="3179064"/>
                    </a:moveTo>
                    <a:lnTo>
                      <a:pt x="720852" y="3179064"/>
                    </a:lnTo>
                    <a:lnTo>
                      <a:pt x="720852" y="0"/>
                    </a:lnTo>
                    <a:lnTo>
                      <a:pt x="0" y="0"/>
                    </a:lnTo>
                    <a:lnTo>
                      <a:pt x="0" y="3179064"/>
                    </a:lnTo>
                    <a:close/>
                  </a:path>
                </a:pathLst>
              </a:custGeom>
              <a:ln w="9143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39" name="object 39"/>
            <p:cNvSpPr txBox="1"/>
            <p:nvPr/>
          </p:nvSpPr>
          <p:spPr>
            <a:xfrm>
              <a:off x="769112" y="5374335"/>
              <a:ext cx="45021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10" dirty="0">
                  <a:latin typeface="Calibri"/>
                  <a:cs typeface="Calibri"/>
                </a:rPr>
                <a:t>-</a:t>
              </a:r>
              <a:r>
                <a:rPr sz="1600" b="1" spc="-20" dirty="0">
                  <a:latin typeface="Calibri"/>
                  <a:cs typeface="Calibri"/>
                </a:rPr>
                <a:t>92.8</a:t>
              </a:r>
              <a:endParaRPr sz="1600">
                <a:latin typeface="Calibri"/>
                <a:cs typeface="Calibri"/>
              </a:endParaRPr>
            </a:p>
          </p:txBody>
        </p:sp>
      </p:grpSp>
      <p:grpSp>
        <p:nvGrpSpPr>
          <p:cNvPr id="67" name="Group 66" descr="Iraq">
            <a:extLst>
              <a:ext uri="{FF2B5EF4-FFF2-40B4-BE49-F238E27FC236}">
                <a16:creationId xmlns:a16="http://schemas.microsoft.com/office/drawing/2014/main" id="{28F066CA-1C95-6F5A-B73A-E963FAB5D3F2}"/>
              </a:ext>
            </a:extLst>
          </p:cNvPr>
          <p:cNvGrpSpPr/>
          <p:nvPr/>
        </p:nvGrpSpPr>
        <p:grpSpPr>
          <a:xfrm>
            <a:off x="2542032" y="2193798"/>
            <a:ext cx="1453896" cy="3438905"/>
            <a:chOff x="2542032" y="2193798"/>
            <a:chExt cx="1453896" cy="3438905"/>
          </a:xfrm>
        </p:grpSpPr>
        <p:sp>
          <p:nvSpPr>
            <p:cNvPr id="52" name="object 52"/>
            <p:cNvSpPr txBox="1"/>
            <p:nvPr/>
          </p:nvSpPr>
          <p:spPr>
            <a:xfrm>
              <a:off x="3323721" y="2628137"/>
              <a:ext cx="439420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spc="-20" dirty="0">
                  <a:solidFill>
                    <a:srgbClr val="404040"/>
                  </a:solidFill>
                  <a:latin typeface="Calibri"/>
                  <a:cs typeface="Calibri"/>
                </a:rPr>
                <a:t>IRAQ</a:t>
              </a:r>
              <a:endParaRPr sz="1600" dirty="0">
                <a:latin typeface="Calibri"/>
                <a:cs typeface="Calibri"/>
              </a:endParaRPr>
            </a:p>
          </p:txBody>
        </p:sp>
        <p:grpSp>
          <p:nvGrpSpPr>
            <p:cNvPr id="23" name="object 23" descr="Bar representing 'Little or No Corruption' for Iraq. Represents 9.3%."/>
            <p:cNvGrpSpPr/>
            <p:nvPr/>
          </p:nvGrpSpPr>
          <p:grpSpPr>
            <a:xfrm>
              <a:off x="3264408" y="2197607"/>
              <a:ext cx="731520" cy="327660"/>
              <a:chOff x="3264408" y="2197607"/>
              <a:chExt cx="731520" cy="327660"/>
            </a:xfrm>
          </p:grpSpPr>
          <p:sp>
            <p:nvSpPr>
              <p:cNvPr id="24" name="object 24"/>
              <p:cNvSpPr/>
              <p:nvPr/>
            </p:nvSpPr>
            <p:spPr>
              <a:xfrm>
                <a:off x="3268980" y="2202179"/>
                <a:ext cx="722630" cy="318770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318769">
                    <a:moveTo>
                      <a:pt x="722376" y="0"/>
                    </a:moveTo>
                    <a:lnTo>
                      <a:pt x="0" y="0"/>
                    </a:lnTo>
                    <a:lnTo>
                      <a:pt x="0" y="318515"/>
                    </a:lnTo>
                    <a:lnTo>
                      <a:pt x="722376" y="318515"/>
                    </a:lnTo>
                    <a:lnTo>
                      <a:pt x="722376" y="0"/>
                    </a:lnTo>
                    <a:close/>
                  </a:path>
                </a:pathLst>
              </a:custGeom>
              <a:solidFill>
                <a:srgbClr val="92D0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5"/>
              <p:cNvSpPr/>
              <p:nvPr/>
            </p:nvSpPr>
            <p:spPr>
              <a:xfrm>
                <a:off x="3268980" y="2202179"/>
                <a:ext cx="722630" cy="318770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318769">
                    <a:moveTo>
                      <a:pt x="0" y="318515"/>
                    </a:moveTo>
                    <a:lnTo>
                      <a:pt x="722376" y="318515"/>
                    </a:lnTo>
                    <a:lnTo>
                      <a:pt x="722376" y="0"/>
                    </a:lnTo>
                    <a:lnTo>
                      <a:pt x="0" y="0"/>
                    </a:lnTo>
                    <a:lnTo>
                      <a:pt x="0" y="318515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6" name="object 46"/>
            <p:cNvSpPr txBox="1"/>
            <p:nvPr/>
          </p:nvSpPr>
          <p:spPr>
            <a:xfrm>
              <a:off x="3487039" y="2193798"/>
              <a:ext cx="28511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25" dirty="0">
                  <a:latin typeface="Calibri"/>
                  <a:cs typeface="Calibri"/>
                </a:rPr>
                <a:t>9.3</a:t>
              </a:r>
              <a:endParaRPr sz="1600" dirty="0">
                <a:latin typeface="Calibri"/>
                <a:cs typeface="Calibri"/>
              </a:endParaRPr>
            </a:p>
          </p:txBody>
        </p:sp>
        <p:grpSp>
          <p:nvGrpSpPr>
            <p:cNvPr id="5" name="object 5" descr="Bar representing 'Significant Amount of Corruption' for Iraq. Represents -90.7%."/>
            <p:cNvGrpSpPr/>
            <p:nvPr/>
          </p:nvGrpSpPr>
          <p:grpSpPr>
            <a:xfrm>
              <a:off x="2542032" y="2516123"/>
              <a:ext cx="731520" cy="3116580"/>
              <a:chOff x="2542032" y="2516123"/>
              <a:chExt cx="731520" cy="3116580"/>
            </a:xfrm>
          </p:grpSpPr>
          <p:sp>
            <p:nvSpPr>
              <p:cNvPr id="6" name="object 6"/>
              <p:cNvSpPr/>
              <p:nvPr/>
            </p:nvSpPr>
            <p:spPr>
              <a:xfrm>
                <a:off x="2546604" y="2520695"/>
                <a:ext cx="722630" cy="3107690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3107690">
                    <a:moveTo>
                      <a:pt x="722376" y="0"/>
                    </a:moveTo>
                    <a:lnTo>
                      <a:pt x="0" y="0"/>
                    </a:lnTo>
                    <a:lnTo>
                      <a:pt x="0" y="3107435"/>
                    </a:lnTo>
                    <a:lnTo>
                      <a:pt x="722376" y="3107435"/>
                    </a:lnTo>
                    <a:lnTo>
                      <a:pt x="722376" y="0"/>
                    </a:lnTo>
                    <a:close/>
                  </a:path>
                </a:pathLst>
              </a:custGeom>
              <a:solidFill>
                <a:srgbClr val="FF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" name="object 7"/>
              <p:cNvSpPr/>
              <p:nvPr/>
            </p:nvSpPr>
            <p:spPr>
              <a:xfrm>
                <a:off x="2546604" y="2520695"/>
                <a:ext cx="722630" cy="3107690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3107690">
                    <a:moveTo>
                      <a:pt x="0" y="3107435"/>
                    </a:moveTo>
                    <a:lnTo>
                      <a:pt x="722376" y="3107435"/>
                    </a:lnTo>
                    <a:lnTo>
                      <a:pt x="722376" y="0"/>
                    </a:lnTo>
                    <a:lnTo>
                      <a:pt x="0" y="0"/>
                    </a:lnTo>
                    <a:lnTo>
                      <a:pt x="0" y="3107435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0" name="object 40"/>
            <p:cNvSpPr txBox="1"/>
            <p:nvPr/>
          </p:nvSpPr>
          <p:spPr>
            <a:xfrm>
              <a:off x="2682620" y="5302758"/>
              <a:ext cx="45021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10" dirty="0">
                  <a:latin typeface="Calibri"/>
                  <a:cs typeface="Calibri"/>
                </a:rPr>
                <a:t>-</a:t>
              </a:r>
              <a:r>
                <a:rPr sz="1600" b="1" spc="-20" dirty="0">
                  <a:latin typeface="Calibri"/>
                  <a:cs typeface="Calibri"/>
                </a:rPr>
                <a:t>90.7</a:t>
              </a:r>
              <a:endParaRPr sz="1600">
                <a:latin typeface="Calibri"/>
                <a:cs typeface="Calibri"/>
              </a:endParaRPr>
            </a:p>
          </p:txBody>
        </p:sp>
      </p:grpSp>
      <p:grpSp>
        <p:nvGrpSpPr>
          <p:cNvPr id="68" name="Group 67" descr="Jordan">
            <a:extLst>
              <a:ext uri="{FF2B5EF4-FFF2-40B4-BE49-F238E27FC236}">
                <a16:creationId xmlns:a16="http://schemas.microsoft.com/office/drawing/2014/main" id="{3D500D8A-E6B4-F28D-750B-B3438983D04C}"/>
              </a:ext>
            </a:extLst>
          </p:cNvPr>
          <p:cNvGrpSpPr/>
          <p:nvPr/>
        </p:nvGrpSpPr>
        <p:grpSpPr>
          <a:xfrm>
            <a:off x="4456176" y="2183892"/>
            <a:ext cx="1519364" cy="3435476"/>
            <a:chOff x="4456176" y="2183892"/>
            <a:chExt cx="1519364" cy="3435476"/>
          </a:xfrm>
        </p:grpSpPr>
        <p:sp>
          <p:nvSpPr>
            <p:cNvPr id="53" name="object 53"/>
            <p:cNvSpPr txBox="1"/>
            <p:nvPr/>
          </p:nvSpPr>
          <p:spPr>
            <a:xfrm>
              <a:off x="5271325" y="2616201"/>
              <a:ext cx="70421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spc="-10" dirty="0">
                  <a:solidFill>
                    <a:srgbClr val="404040"/>
                  </a:solidFill>
                  <a:latin typeface="Calibri"/>
                  <a:cs typeface="Calibri"/>
                </a:rPr>
                <a:t>JORDAN</a:t>
              </a:r>
              <a:endParaRPr sz="1600" dirty="0">
                <a:latin typeface="Calibri"/>
                <a:cs typeface="Calibri"/>
              </a:endParaRPr>
            </a:p>
          </p:txBody>
        </p:sp>
        <p:grpSp>
          <p:nvGrpSpPr>
            <p:cNvPr id="26" name="object 26" descr="Bar representing 'Little or No Corruption' for Jordan. Represents 9.7%."/>
            <p:cNvGrpSpPr/>
            <p:nvPr/>
          </p:nvGrpSpPr>
          <p:grpSpPr>
            <a:xfrm>
              <a:off x="5177028" y="2183892"/>
              <a:ext cx="731520" cy="341630"/>
              <a:chOff x="5177028" y="2183892"/>
              <a:chExt cx="731520" cy="341630"/>
            </a:xfrm>
          </p:grpSpPr>
          <p:sp>
            <p:nvSpPr>
              <p:cNvPr id="27" name="object 27"/>
              <p:cNvSpPr/>
              <p:nvPr/>
            </p:nvSpPr>
            <p:spPr>
              <a:xfrm>
                <a:off x="5181600" y="2188464"/>
                <a:ext cx="722630" cy="332740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332739">
                    <a:moveTo>
                      <a:pt x="722376" y="0"/>
                    </a:moveTo>
                    <a:lnTo>
                      <a:pt x="0" y="0"/>
                    </a:lnTo>
                    <a:lnTo>
                      <a:pt x="0" y="332232"/>
                    </a:lnTo>
                    <a:lnTo>
                      <a:pt x="722376" y="332232"/>
                    </a:lnTo>
                    <a:lnTo>
                      <a:pt x="722376" y="0"/>
                    </a:lnTo>
                    <a:close/>
                  </a:path>
                </a:pathLst>
              </a:custGeom>
              <a:solidFill>
                <a:srgbClr val="92D0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8"/>
              <p:cNvSpPr/>
              <p:nvPr/>
            </p:nvSpPr>
            <p:spPr>
              <a:xfrm>
                <a:off x="5181600" y="2188464"/>
                <a:ext cx="722630" cy="332740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332739">
                    <a:moveTo>
                      <a:pt x="0" y="332232"/>
                    </a:moveTo>
                    <a:lnTo>
                      <a:pt x="722376" y="332232"/>
                    </a:lnTo>
                    <a:lnTo>
                      <a:pt x="722376" y="0"/>
                    </a:lnTo>
                    <a:lnTo>
                      <a:pt x="0" y="0"/>
                    </a:lnTo>
                    <a:lnTo>
                      <a:pt x="0" y="332232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7" name="object 47"/>
            <p:cNvSpPr txBox="1"/>
            <p:nvPr/>
          </p:nvSpPr>
          <p:spPr>
            <a:xfrm>
              <a:off x="5400802" y="2193798"/>
              <a:ext cx="28511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25" dirty="0">
                  <a:latin typeface="Calibri"/>
                  <a:cs typeface="Calibri"/>
                </a:rPr>
                <a:t>9.7</a:t>
              </a:r>
              <a:endParaRPr sz="1600">
                <a:latin typeface="Calibri"/>
                <a:cs typeface="Calibri"/>
              </a:endParaRPr>
            </a:p>
          </p:txBody>
        </p:sp>
        <p:grpSp>
          <p:nvGrpSpPr>
            <p:cNvPr id="8" name="object 8" descr="Bar representing 'Significant Amount of Corruption' for Jordan. Represents -90.3%."/>
            <p:cNvGrpSpPr/>
            <p:nvPr/>
          </p:nvGrpSpPr>
          <p:grpSpPr>
            <a:xfrm>
              <a:off x="4456176" y="2516123"/>
              <a:ext cx="730250" cy="3103245"/>
              <a:chOff x="4456176" y="2516123"/>
              <a:chExt cx="730250" cy="3103245"/>
            </a:xfrm>
          </p:grpSpPr>
          <p:sp>
            <p:nvSpPr>
              <p:cNvPr id="9" name="object 9"/>
              <p:cNvSpPr/>
              <p:nvPr/>
            </p:nvSpPr>
            <p:spPr>
              <a:xfrm>
                <a:off x="4460748" y="2520695"/>
                <a:ext cx="721360" cy="3093720"/>
              </a:xfrm>
              <a:custGeom>
                <a:avLst/>
                <a:gdLst/>
                <a:ahLst/>
                <a:cxnLst/>
                <a:rect l="l" t="t" r="r" b="b"/>
                <a:pathLst>
                  <a:path w="721360" h="3093720">
                    <a:moveTo>
                      <a:pt x="720851" y="0"/>
                    </a:moveTo>
                    <a:lnTo>
                      <a:pt x="0" y="0"/>
                    </a:lnTo>
                    <a:lnTo>
                      <a:pt x="0" y="3093719"/>
                    </a:lnTo>
                    <a:lnTo>
                      <a:pt x="720851" y="3093719"/>
                    </a:lnTo>
                    <a:lnTo>
                      <a:pt x="720851" y="0"/>
                    </a:lnTo>
                    <a:close/>
                  </a:path>
                </a:pathLst>
              </a:custGeom>
              <a:solidFill>
                <a:srgbClr val="FF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4460748" y="2520695"/>
                <a:ext cx="721360" cy="3093720"/>
              </a:xfrm>
              <a:custGeom>
                <a:avLst/>
                <a:gdLst/>
                <a:ahLst/>
                <a:cxnLst/>
                <a:rect l="l" t="t" r="r" b="b"/>
                <a:pathLst>
                  <a:path w="721360" h="3093720">
                    <a:moveTo>
                      <a:pt x="0" y="3093719"/>
                    </a:moveTo>
                    <a:lnTo>
                      <a:pt x="720851" y="3093719"/>
                    </a:lnTo>
                    <a:lnTo>
                      <a:pt x="720851" y="0"/>
                    </a:lnTo>
                    <a:lnTo>
                      <a:pt x="0" y="0"/>
                    </a:lnTo>
                    <a:lnTo>
                      <a:pt x="0" y="3093719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1" name="object 41"/>
            <p:cNvSpPr txBox="1"/>
            <p:nvPr/>
          </p:nvSpPr>
          <p:spPr>
            <a:xfrm>
              <a:off x="4596129" y="5289041"/>
              <a:ext cx="45021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10" dirty="0">
                  <a:latin typeface="Calibri"/>
                  <a:cs typeface="Calibri"/>
                </a:rPr>
                <a:t>-</a:t>
              </a:r>
              <a:r>
                <a:rPr sz="1600" b="1" spc="-20" dirty="0">
                  <a:latin typeface="Calibri"/>
                  <a:cs typeface="Calibri"/>
                </a:rPr>
                <a:t>90.3</a:t>
              </a:r>
              <a:endParaRPr sz="1600">
                <a:latin typeface="Calibri"/>
                <a:cs typeface="Calibri"/>
              </a:endParaRPr>
            </a:p>
          </p:txBody>
        </p:sp>
      </p:grpSp>
      <p:grpSp>
        <p:nvGrpSpPr>
          <p:cNvPr id="69" name="Group 68" descr="Libya">
            <a:extLst>
              <a:ext uri="{FF2B5EF4-FFF2-40B4-BE49-F238E27FC236}">
                <a16:creationId xmlns:a16="http://schemas.microsoft.com/office/drawing/2014/main" id="{D622DD6C-C2CC-D548-AB97-1D6BD80B3861}"/>
              </a:ext>
            </a:extLst>
          </p:cNvPr>
          <p:cNvGrpSpPr/>
          <p:nvPr/>
        </p:nvGrpSpPr>
        <p:grpSpPr>
          <a:xfrm>
            <a:off x="6368796" y="1668779"/>
            <a:ext cx="1453895" cy="3093974"/>
            <a:chOff x="6368796" y="1668779"/>
            <a:chExt cx="1453895" cy="3093974"/>
          </a:xfrm>
        </p:grpSpPr>
        <p:sp>
          <p:nvSpPr>
            <p:cNvPr id="54" name="object 54"/>
            <p:cNvSpPr txBox="1"/>
            <p:nvPr/>
          </p:nvSpPr>
          <p:spPr>
            <a:xfrm>
              <a:off x="7199121" y="2628137"/>
              <a:ext cx="467359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spc="-30" dirty="0">
                  <a:solidFill>
                    <a:srgbClr val="404040"/>
                  </a:solidFill>
                  <a:latin typeface="Calibri"/>
                  <a:cs typeface="Calibri"/>
                </a:rPr>
                <a:t>LIBYA</a:t>
              </a:r>
              <a:endParaRPr sz="1600" dirty="0">
                <a:latin typeface="Calibri"/>
                <a:cs typeface="Calibri"/>
              </a:endParaRPr>
            </a:p>
          </p:txBody>
        </p:sp>
        <p:grpSp>
          <p:nvGrpSpPr>
            <p:cNvPr id="29" name="object 29" descr="Bar representing 'Little or No Corruption' for Libya. Represents 24.7%."/>
            <p:cNvGrpSpPr/>
            <p:nvPr/>
          </p:nvGrpSpPr>
          <p:grpSpPr>
            <a:xfrm>
              <a:off x="7091171" y="1668779"/>
              <a:ext cx="731520" cy="856615"/>
              <a:chOff x="7091171" y="1668779"/>
              <a:chExt cx="731520" cy="856615"/>
            </a:xfrm>
          </p:grpSpPr>
          <p:sp>
            <p:nvSpPr>
              <p:cNvPr id="30" name="object 30"/>
              <p:cNvSpPr/>
              <p:nvPr/>
            </p:nvSpPr>
            <p:spPr>
              <a:xfrm>
                <a:off x="7095743" y="1673351"/>
                <a:ext cx="722630" cy="847725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847725">
                    <a:moveTo>
                      <a:pt x="722376" y="0"/>
                    </a:moveTo>
                    <a:lnTo>
                      <a:pt x="0" y="0"/>
                    </a:lnTo>
                    <a:lnTo>
                      <a:pt x="0" y="847344"/>
                    </a:lnTo>
                    <a:lnTo>
                      <a:pt x="722376" y="847344"/>
                    </a:lnTo>
                    <a:lnTo>
                      <a:pt x="722376" y="0"/>
                    </a:lnTo>
                    <a:close/>
                  </a:path>
                </a:pathLst>
              </a:custGeom>
              <a:solidFill>
                <a:srgbClr val="92D0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31"/>
              <p:cNvSpPr/>
              <p:nvPr/>
            </p:nvSpPr>
            <p:spPr>
              <a:xfrm>
                <a:off x="7095743" y="1673351"/>
                <a:ext cx="722630" cy="847725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847725">
                    <a:moveTo>
                      <a:pt x="0" y="847344"/>
                    </a:moveTo>
                    <a:lnTo>
                      <a:pt x="722376" y="847344"/>
                    </a:lnTo>
                    <a:lnTo>
                      <a:pt x="722376" y="0"/>
                    </a:lnTo>
                    <a:lnTo>
                      <a:pt x="0" y="0"/>
                    </a:lnTo>
                    <a:lnTo>
                      <a:pt x="0" y="847344"/>
                    </a:lnTo>
                    <a:close/>
                  </a:path>
                </a:pathLst>
              </a:custGeom>
              <a:ln w="9143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8" name="object 48"/>
            <p:cNvSpPr txBox="1"/>
            <p:nvPr/>
          </p:nvSpPr>
          <p:spPr>
            <a:xfrm>
              <a:off x="7264145" y="1709419"/>
              <a:ext cx="387350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20" dirty="0">
                  <a:latin typeface="Calibri"/>
                  <a:cs typeface="Calibri"/>
                </a:rPr>
                <a:t>24.7</a:t>
              </a:r>
              <a:endParaRPr sz="1600" dirty="0">
                <a:latin typeface="Calibri"/>
                <a:cs typeface="Calibri"/>
              </a:endParaRPr>
            </a:p>
          </p:txBody>
        </p:sp>
        <p:grpSp>
          <p:nvGrpSpPr>
            <p:cNvPr id="11" name="object 11" descr="Bar representing 'Significant Amount of Corruption' for Libya. Represents -65.3%."/>
            <p:cNvGrpSpPr/>
            <p:nvPr/>
          </p:nvGrpSpPr>
          <p:grpSpPr>
            <a:xfrm>
              <a:off x="6368796" y="2516123"/>
              <a:ext cx="731520" cy="2246630"/>
              <a:chOff x="6368796" y="2516123"/>
              <a:chExt cx="731520" cy="2246630"/>
            </a:xfrm>
          </p:grpSpPr>
          <p:sp>
            <p:nvSpPr>
              <p:cNvPr id="12" name="object 12"/>
              <p:cNvSpPr/>
              <p:nvPr/>
            </p:nvSpPr>
            <p:spPr>
              <a:xfrm>
                <a:off x="6373368" y="2520695"/>
                <a:ext cx="722630" cy="2237740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2237740">
                    <a:moveTo>
                      <a:pt x="722376" y="0"/>
                    </a:moveTo>
                    <a:lnTo>
                      <a:pt x="0" y="0"/>
                    </a:lnTo>
                    <a:lnTo>
                      <a:pt x="0" y="2237231"/>
                    </a:lnTo>
                    <a:lnTo>
                      <a:pt x="722376" y="2237231"/>
                    </a:lnTo>
                    <a:lnTo>
                      <a:pt x="722376" y="0"/>
                    </a:lnTo>
                    <a:close/>
                  </a:path>
                </a:pathLst>
              </a:custGeom>
              <a:solidFill>
                <a:srgbClr val="FF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3"/>
              <p:cNvSpPr/>
              <p:nvPr/>
            </p:nvSpPr>
            <p:spPr>
              <a:xfrm>
                <a:off x="6373368" y="2520695"/>
                <a:ext cx="722630" cy="2237740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2237740">
                    <a:moveTo>
                      <a:pt x="0" y="2237231"/>
                    </a:moveTo>
                    <a:lnTo>
                      <a:pt x="722376" y="2237231"/>
                    </a:lnTo>
                    <a:lnTo>
                      <a:pt x="722376" y="0"/>
                    </a:lnTo>
                    <a:lnTo>
                      <a:pt x="0" y="0"/>
                    </a:lnTo>
                    <a:lnTo>
                      <a:pt x="0" y="2237231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2" name="object 42"/>
            <p:cNvSpPr txBox="1"/>
            <p:nvPr/>
          </p:nvSpPr>
          <p:spPr>
            <a:xfrm>
              <a:off x="6510019" y="4432172"/>
              <a:ext cx="45021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10" dirty="0">
                  <a:latin typeface="Calibri"/>
                  <a:cs typeface="Calibri"/>
                </a:rPr>
                <a:t>-</a:t>
              </a:r>
              <a:r>
                <a:rPr sz="1600" b="1" spc="-20" dirty="0">
                  <a:latin typeface="Calibri"/>
                  <a:cs typeface="Calibri"/>
                </a:rPr>
                <a:t>65.3</a:t>
              </a:r>
              <a:endParaRPr sz="1600">
                <a:latin typeface="Calibri"/>
                <a:cs typeface="Calibri"/>
              </a:endParaRPr>
            </a:p>
          </p:txBody>
        </p:sp>
      </p:grpSp>
      <p:grpSp>
        <p:nvGrpSpPr>
          <p:cNvPr id="70" name="Group 69" descr="Morocco">
            <a:extLst>
              <a:ext uri="{FF2B5EF4-FFF2-40B4-BE49-F238E27FC236}">
                <a16:creationId xmlns:a16="http://schemas.microsoft.com/office/drawing/2014/main" id="{FD4731EE-5954-975F-37EF-83C3B34D0B53}"/>
              </a:ext>
            </a:extLst>
          </p:cNvPr>
          <p:cNvGrpSpPr/>
          <p:nvPr/>
        </p:nvGrpSpPr>
        <p:grpSpPr>
          <a:xfrm>
            <a:off x="8282940" y="2193798"/>
            <a:ext cx="1721217" cy="3532250"/>
            <a:chOff x="8282940" y="2193798"/>
            <a:chExt cx="1721217" cy="3532250"/>
          </a:xfrm>
        </p:grpSpPr>
        <p:sp>
          <p:nvSpPr>
            <p:cNvPr id="55" name="object 55"/>
            <p:cNvSpPr txBox="1"/>
            <p:nvPr/>
          </p:nvSpPr>
          <p:spPr>
            <a:xfrm>
              <a:off x="9078963" y="2628137"/>
              <a:ext cx="925194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spc="-10" dirty="0">
                  <a:solidFill>
                    <a:srgbClr val="404040"/>
                  </a:solidFill>
                  <a:latin typeface="Calibri"/>
                  <a:cs typeface="Calibri"/>
                </a:rPr>
                <a:t>MOROCCO</a:t>
              </a:r>
              <a:endParaRPr sz="1600" dirty="0">
                <a:latin typeface="Calibri"/>
                <a:cs typeface="Calibri"/>
              </a:endParaRPr>
            </a:p>
          </p:txBody>
        </p:sp>
        <p:grpSp>
          <p:nvGrpSpPr>
            <p:cNvPr id="32" name="object 32" descr="Bar representing 'Little or No Corruption' for Morocco. Represents 6.7%."/>
            <p:cNvGrpSpPr/>
            <p:nvPr/>
          </p:nvGrpSpPr>
          <p:grpSpPr>
            <a:xfrm>
              <a:off x="9003792" y="2286000"/>
              <a:ext cx="731520" cy="239395"/>
              <a:chOff x="9003792" y="2286000"/>
              <a:chExt cx="731520" cy="239395"/>
            </a:xfrm>
          </p:grpSpPr>
          <p:sp>
            <p:nvSpPr>
              <p:cNvPr id="33" name="object 33"/>
              <p:cNvSpPr/>
              <p:nvPr/>
            </p:nvSpPr>
            <p:spPr>
              <a:xfrm>
                <a:off x="9008364" y="2290572"/>
                <a:ext cx="722630" cy="230504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230505">
                    <a:moveTo>
                      <a:pt x="722376" y="0"/>
                    </a:moveTo>
                    <a:lnTo>
                      <a:pt x="0" y="0"/>
                    </a:lnTo>
                    <a:lnTo>
                      <a:pt x="0" y="230124"/>
                    </a:lnTo>
                    <a:lnTo>
                      <a:pt x="722376" y="230124"/>
                    </a:lnTo>
                    <a:lnTo>
                      <a:pt x="722376" y="0"/>
                    </a:lnTo>
                    <a:close/>
                  </a:path>
                </a:pathLst>
              </a:custGeom>
              <a:solidFill>
                <a:srgbClr val="92D0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4"/>
              <p:cNvSpPr/>
              <p:nvPr/>
            </p:nvSpPr>
            <p:spPr>
              <a:xfrm>
                <a:off x="9008364" y="2290572"/>
                <a:ext cx="722630" cy="230504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230505">
                    <a:moveTo>
                      <a:pt x="0" y="230124"/>
                    </a:moveTo>
                    <a:lnTo>
                      <a:pt x="722376" y="230124"/>
                    </a:lnTo>
                    <a:lnTo>
                      <a:pt x="722376" y="0"/>
                    </a:lnTo>
                    <a:lnTo>
                      <a:pt x="0" y="0"/>
                    </a:lnTo>
                    <a:lnTo>
                      <a:pt x="0" y="230124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9" name="object 49"/>
            <p:cNvSpPr txBox="1"/>
            <p:nvPr/>
          </p:nvSpPr>
          <p:spPr>
            <a:xfrm>
              <a:off x="9227946" y="2193798"/>
              <a:ext cx="28511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25" dirty="0">
                  <a:latin typeface="Calibri"/>
                  <a:cs typeface="Calibri"/>
                </a:rPr>
                <a:t>6.7</a:t>
              </a:r>
              <a:endParaRPr sz="1600" dirty="0">
                <a:latin typeface="Calibri"/>
                <a:cs typeface="Calibri"/>
              </a:endParaRPr>
            </a:p>
          </p:txBody>
        </p:sp>
        <p:grpSp>
          <p:nvGrpSpPr>
            <p:cNvPr id="14" name="object 14" descr="Bar representing 'Significant Amount of Corruption' for Morocco. Represents -93.4%."/>
            <p:cNvGrpSpPr/>
            <p:nvPr/>
          </p:nvGrpSpPr>
          <p:grpSpPr>
            <a:xfrm>
              <a:off x="8282940" y="2516123"/>
              <a:ext cx="730250" cy="3209925"/>
              <a:chOff x="8282940" y="2516123"/>
              <a:chExt cx="730250" cy="3209925"/>
            </a:xfrm>
          </p:grpSpPr>
          <p:sp>
            <p:nvSpPr>
              <p:cNvPr id="15" name="object 15"/>
              <p:cNvSpPr/>
              <p:nvPr/>
            </p:nvSpPr>
            <p:spPr>
              <a:xfrm>
                <a:off x="8287512" y="2520695"/>
                <a:ext cx="721360" cy="3200400"/>
              </a:xfrm>
              <a:custGeom>
                <a:avLst/>
                <a:gdLst/>
                <a:ahLst/>
                <a:cxnLst/>
                <a:rect l="l" t="t" r="r" b="b"/>
                <a:pathLst>
                  <a:path w="721359" h="3200400">
                    <a:moveTo>
                      <a:pt x="720851" y="0"/>
                    </a:moveTo>
                    <a:lnTo>
                      <a:pt x="0" y="0"/>
                    </a:lnTo>
                    <a:lnTo>
                      <a:pt x="0" y="3200400"/>
                    </a:lnTo>
                    <a:lnTo>
                      <a:pt x="720851" y="3200400"/>
                    </a:lnTo>
                    <a:lnTo>
                      <a:pt x="720851" y="0"/>
                    </a:lnTo>
                    <a:close/>
                  </a:path>
                </a:pathLst>
              </a:custGeom>
              <a:solidFill>
                <a:srgbClr val="FF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6"/>
              <p:cNvSpPr/>
              <p:nvPr/>
            </p:nvSpPr>
            <p:spPr>
              <a:xfrm>
                <a:off x="8287512" y="2520695"/>
                <a:ext cx="721360" cy="3200400"/>
              </a:xfrm>
              <a:custGeom>
                <a:avLst/>
                <a:gdLst/>
                <a:ahLst/>
                <a:cxnLst/>
                <a:rect l="l" t="t" r="r" b="b"/>
                <a:pathLst>
                  <a:path w="721359" h="3200400">
                    <a:moveTo>
                      <a:pt x="0" y="3200400"/>
                    </a:moveTo>
                    <a:lnTo>
                      <a:pt x="720851" y="3200400"/>
                    </a:lnTo>
                    <a:lnTo>
                      <a:pt x="720851" y="0"/>
                    </a:lnTo>
                    <a:lnTo>
                      <a:pt x="0" y="0"/>
                    </a:lnTo>
                    <a:lnTo>
                      <a:pt x="0" y="3200400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3" name="object 43"/>
            <p:cNvSpPr txBox="1"/>
            <p:nvPr/>
          </p:nvSpPr>
          <p:spPr>
            <a:xfrm>
              <a:off x="8423529" y="5395366"/>
              <a:ext cx="45021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10" dirty="0">
                  <a:latin typeface="Calibri"/>
                  <a:cs typeface="Calibri"/>
                </a:rPr>
                <a:t>-</a:t>
              </a:r>
              <a:r>
                <a:rPr sz="1600" b="1" spc="-20" dirty="0">
                  <a:latin typeface="Calibri"/>
                  <a:cs typeface="Calibri"/>
                </a:rPr>
                <a:t>93.4</a:t>
              </a:r>
              <a:endParaRPr sz="1600">
                <a:latin typeface="Calibri"/>
                <a:cs typeface="Calibri"/>
              </a:endParaRPr>
            </a:p>
          </p:txBody>
        </p:sp>
      </p:grpSp>
      <p:grpSp>
        <p:nvGrpSpPr>
          <p:cNvPr id="71" name="Group 70" descr="Tunisia">
            <a:extLst>
              <a:ext uri="{FF2B5EF4-FFF2-40B4-BE49-F238E27FC236}">
                <a16:creationId xmlns:a16="http://schemas.microsoft.com/office/drawing/2014/main" id="{BDA4635E-ACBC-21EF-3D1B-1B2D3BC0AF67}"/>
              </a:ext>
            </a:extLst>
          </p:cNvPr>
          <p:cNvGrpSpPr/>
          <p:nvPr/>
        </p:nvGrpSpPr>
        <p:grpSpPr>
          <a:xfrm>
            <a:off x="399288" y="2193798"/>
            <a:ext cx="11480800" cy="3456050"/>
            <a:chOff x="399288" y="2193798"/>
            <a:chExt cx="11480800" cy="3456050"/>
          </a:xfrm>
        </p:grpSpPr>
        <p:sp>
          <p:nvSpPr>
            <p:cNvPr id="56" name="object 56"/>
            <p:cNvSpPr txBox="1"/>
            <p:nvPr/>
          </p:nvSpPr>
          <p:spPr>
            <a:xfrm>
              <a:off x="10999977" y="2603653"/>
              <a:ext cx="645160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spc="-10" dirty="0">
                  <a:solidFill>
                    <a:srgbClr val="404040"/>
                  </a:solidFill>
                  <a:latin typeface="Calibri"/>
                  <a:cs typeface="Calibri"/>
                </a:rPr>
                <a:t>TUNISA</a:t>
              </a:r>
              <a:endParaRPr sz="1600" dirty="0">
                <a:latin typeface="Calibri"/>
                <a:cs typeface="Calibri"/>
              </a:endParaRPr>
            </a:p>
          </p:txBody>
        </p:sp>
        <p:grpSp>
          <p:nvGrpSpPr>
            <p:cNvPr id="35" name="object 35" descr="Bar representing 'Little or No Corruption' for Tunisia. Represents 8.8%."/>
            <p:cNvGrpSpPr/>
            <p:nvPr/>
          </p:nvGrpSpPr>
          <p:grpSpPr>
            <a:xfrm>
              <a:off x="399288" y="2214372"/>
              <a:ext cx="11480800" cy="315595"/>
              <a:chOff x="399288" y="2214372"/>
              <a:chExt cx="11480800" cy="315595"/>
            </a:xfrm>
          </p:grpSpPr>
          <p:sp>
            <p:nvSpPr>
              <p:cNvPr id="36" name="object 36"/>
              <p:cNvSpPr/>
              <p:nvPr/>
            </p:nvSpPr>
            <p:spPr>
              <a:xfrm>
                <a:off x="10922507" y="2218944"/>
                <a:ext cx="722630" cy="302260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302260">
                    <a:moveTo>
                      <a:pt x="722376" y="0"/>
                    </a:moveTo>
                    <a:lnTo>
                      <a:pt x="0" y="0"/>
                    </a:lnTo>
                    <a:lnTo>
                      <a:pt x="0" y="301751"/>
                    </a:lnTo>
                    <a:lnTo>
                      <a:pt x="722376" y="301751"/>
                    </a:lnTo>
                    <a:lnTo>
                      <a:pt x="722376" y="0"/>
                    </a:lnTo>
                    <a:close/>
                  </a:path>
                </a:pathLst>
              </a:custGeom>
              <a:solidFill>
                <a:srgbClr val="92D0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7"/>
              <p:cNvSpPr/>
              <p:nvPr/>
            </p:nvSpPr>
            <p:spPr>
              <a:xfrm>
                <a:off x="10922507" y="2218944"/>
                <a:ext cx="722630" cy="302260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302260">
                    <a:moveTo>
                      <a:pt x="0" y="301751"/>
                    </a:moveTo>
                    <a:lnTo>
                      <a:pt x="722376" y="301751"/>
                    </a:lnTo>
                    <a:lnTo>
                      <a:pt x="722376" y="0"/>
                    </a:lnTo>
                    <a:lnTo>
                      <a:pt x="0" y="0"/>
                    </a:lnTo>
                    <a:lnTo>
                      <a:pt x="0" y="301751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8"/>
              <p:cNvSpPr/>
              <p:nvPr/>
            </p:nvSpPr>
            <p:spPr>
              <a:xfrm>
                <a:off x="399288" y="2520696"/>
                <a:ext cx="1148080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1480800">
                    <a:moveTo>
                      <a:pt x="0" y="0"/>
                    </a:moveTo>
                    <a:lnTo>
                      <a:pt x="11480291" y="0"/>
                    </a:lnTo>
                  </a:path>
                </a:pathLst>
              </a:custGeom>
              <a:ln w="18288">
                <a:solidFill>
                  <a:srgbClr val="40404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50" name="object 50"/>
            <p:cNvSpPr txBox="1"/>
            <p:nvPr/>
          </p:nvSpPr>
          <p:spPr>
            <a:xfrm>
              <a:off x="11141456" y="2193798"/>
              <a:ext cx="28511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25" dirty="0">
                  <a:latin typeface="Calibri"/>
                  <a:cs typeface="Calibri"/>
                </a:rPr>
                <a:t>8.8</a:t>
              </a:r>
              <a:endParaRPr sz="1600">
                <a:latin typeface="Calibri"/>
                <a:cs typeface="Calibri"/>
              </a:endParaRPr>
            </a:p>
          </p:txBody>
        </p:sp>
        <p:grpSp>
          <p:nvGrpSpPr>
            <p:cNvPr id="17" name="object 17" descr="Bar representing 'Significant Amount of Corruption' for Tunisia. Represents -91.2%."/>
            <p:cNvGrpSpPr/>
            <p:nvPr/>
          </p:nvGrpSpPr>
          <p:grpSpPr>
            <a:xfrm>
              <a:off x="10195559" y="2516123"/>
              <a:ext cx="731520" cy="3133725"/>
              <a:chOff x="10195559" y="2516123"/>
              <a:chExt cx="731520" cy="3133725"/>
            </a:xfrm>
          </p:grpSpPr>
          <p:sp>
            <p:nvSpPr>
              <p:cNvPr id="18" name="object 18"/>
              <p:cNvSpPr/>
              <p:nvPr/>
            </p:nvSpPr>
            <p:spPr>
              <a:xfrm>
                <a:off x="10200131" y="2520695"/>
                <a:ext cx="722630" cy="3124200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3124200">
                    <a:moveTo>
                      <a:pt x="722376" y="0"/>
                    </a:moveTo>
                    <a:lnTo>
                      <a:pt x="0" y="0"/>
                    </a:lnTo>
                    <a:lnTo>
                      <a:pt x="0" y="3124200"/>
                    </a:lnTo>
                    <a:lnTo>
                      <a:pt x="722376" y="3124200"/>
                    </a:lnTo>
                    <a:lnTo>
                      <a:pt x="722376" y="0"/>
                    </a:lnTo>
                    <a:close/>
                  </a:path>
                </a:pathLst>
              </a:custGeom>
              <a:solidFill>
                <a:srgbClr val="FF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9"/>
              <p:cNvSpPr/>
              <p:nvPr/>
            </p:nvSpPr>
            <p:spPr>
              <a:xfrm>
                <a:off x="10200131" y="2520695"/>
                <a:ext cx="722630" cy="3124200"/>
              </a:xfrm>
              <a:custGeom>
                <a:avLst/>
                <a:gdLst/>
                <a:ahLst/>
                <a:cxnLst/>
                <a:rect l="l" t="t" r="r" b="b"/>
                <a:pathLst>
                  <a:path w="722629" h="3124200">
                    <a:moveTo>
                      <a:pt x="0" y="3124200"/>
                    </a:moveTo>
                    <a:lnTo>
                      <a:pt x="722376" y="3124200"/>
                    </a:lnTo>
                    <a:lnTo>
                      <a:pt x="722376" y="0"/>
                    </a:lnTo>
                    <a:lnTo>
                      <a:pt x="0" y="0"/>
                    </a:lnTo>
                    <a:lnTo>
                      <a:pt x="0" y="3124200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4" name="object 44"/>
            <p:cNvSpPr txBox="1"/>
            <p:nvPr/>
          </p:nvSpPr>
          <p:spPr>
            <a:xfrm>
              <a:off x="10337038" y="5319471"/>
              <a:ext cx="45021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10" dirty="0">
                  <a:latin typeface="Calibri"/>
                  <a:cs typeface="Calibri"/>
                </a:rPr>
                <a:t>-</a:t>
              </a:r>
              <a:r>
                <a:rPr sz="1600" b="1" spc="-20" dirty="0">
                  <a:latin typeface="Calibri"/>
                  <a:cs typeface="Calibri"/>
                </a:rPr>
                <a:t>91.2</a:t>
              </a:r>
              <a:endParaRPr sz="160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333247" y="1442161"/>
            <a:ext cx="9877425" cy="307149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9525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2700" marR="5080" lvl="0" indent="0" defTabSz="91440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What</a:t>
            </a:r>
            <a:r>
              <a:rPr kumimoji="0" lang="en-GB" sz="5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Do</a:t>
            </a:r>
            <a:r>
              <a:rPr kumimoji="0" lang="en-GB" sz="5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Those</a:t>
            </a:r>
            <a:r>
              <a:rPr kumimoji="0" lang="en-GB" sz="5400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that</a:t>
            </a:r>
            <a:r>
              <a:rPr kumimoji="0" lang="en-GB" sz="5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Supported</a:t>
            </a:r>
            <a:r>
              <a:rPr kumimoji="0" lang="en-GB" sz="5400" b="0" i="0" u="none" strike="noStrike" kern="0" cap="none" spc="-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the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Arab</a:t>
            </a:r>
            <a:r>
              <a:rPr kumimoji="0" lang="en-GB" sz="5400" b="0" i="0" u="none" strike="noStrike" kern="0" cap="none" spc="-8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Uprisings</a:t>
            </a:r>
            <a:r>
              <a:rPr kumimoji="0" lang="en-GB" sz="54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Because</a:t>
            </a:r>
            <a:r>
              <a:rPr kumimoji="0" lang="en-GB" sz="5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of</a:t>
            </a:r>
            <a:r>
              <a:rPr kumimoji="0" lang="en-GB" sz="5400" b="0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Poor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Economic</a:t>
            </a:r>
            <a:r>
              <a:rPr kumimoji="0" lang="en-GB" sz="5400" b="0" i="0" u="none" strike="noStrike" kern="0" cap="none" spc="-1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Performance</a:t>
            </a:r>
            <a:r>
              <a:rPr kumimoji="0" lang="en-GB" sz="5400" b="0" i="0" u="none" strike="noStrike" kern="0" cap="none" spc="-1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Think</a:t>
            </a:r>
            <a:r>
              <a:rPr kumimoji="0" lang="en-GB" sz="5400" b="0" i="0" u="none" strike="noStrike" kern="0" cap="none" spc="-1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About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the</a:t>
            </a:r>
            <a:r>
              <a:rPr kumimoji="0" lang="en-GB" sz="5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Changes</a:t>
            </a:r>
            <a:r>
              <a:rPr kumimoji="0" lang="en-GB" sz="54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by</a:t>
            </a:r>
            <a:r>
              <a:rPr kumimoji="0" lang="en-GB" sz="5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2014</a:t>
            </a:r>
            <a:endParaRPr kumimoji="0" lang="en-GB" sz="5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07924"/>
            <a:ext cx="8531225" cy="130111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5"/>
              </a:spcBef>
            </a:pPr>
            <a:r>
              <a:rPr sz="4400" b="0" dirty="0">
                <a:solidFill>
                  <a:srgbClr val="000000"/>
                </a:solidFill>
                <a:latin typeface="Calibri Light"/>
                <a:cs typeface="Calibri Light"/>
              </a:rPr>
              <a:t>Satisfied</a:t>
            </a:r>
            <a:r>
              <a:rPr sz="4400" b="0" spc="-9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400" b="0" dirty="0">
                <a:solidFill>
                  <a:srgbClr val="000000"/>
                </a:solidFill>
                <a:latin typeface="Calibri Light"/>
                <a:cs typeface="Calibri Light"/>
              </a:rPr>
              <a:t>with</a:t>
            </a:r>
            <a:r>
              <a:rPr sz="4400" b="0" spc="-9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400" b="0" dirty="0">
                <a:solidFill>
                  <a:srgbClr val="000000"/>
                </a:solidFill>
                <a:latin typeface="Calibri Light"/>
                <a:cs typeface="Calibri Light"/>
              </a:rPr>
              <a:t>the</a:t>
            </a:r>
            <a:r>
              <a:rPr sz="4400" b="0" spc="-9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400" b="0" dirty="0">
                <a:solidFill>
                  <a:srgbClr val="000000"/>
                </a:solidFill>
                <a:latin typeface="Calibri Light"/>
                <a:cs typeface="Calibri Light"/>
              </a:rPr>
              <a:t>Way</a:t>
            </a:r>
            <a:r>
              <a:rPr sz="4400" b="0" spc="-9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400" b="0" dirty="0">
                <a:solidFill>
                  <a:srgbClr val="000000"/>
                </a:solidFill>
                <a:latin typeface="Calibri Light"/>
                <a:cs typeface="Calibri Light"/>
              </a:rPr>
              <a:t>the</a:t>
            </a:r>
            <a:r>
              <a:rPr sz="4400" b="0" spc="-9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400" b="0" dirty="0">
                <a:solidFill>
                  <a:srgbClr val="000000"/>
                </a:solidFill>
                <a:latin typeface="Calibri Light"/>
                <a:cs typeface="Calibri Light"/>
              </a:rPr>
              <a:t>Economy</a:t>
            </a:r>
            <a:r>
              <a:rPr sz="4400" b="0" spc="-8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400" b="0" spc="-25" dirty="0">
                <a:solidFill>
                  <a:srgbClr val="000000"/>
                </a:solidFill>
                <a:latin typeface="Calibri Light"/>
                <a:cs typeface="Calibri Light"/>
              </a:rPr>
              <a:t>is </a:t>
            </a:r>
            <a:r>
              <a:rPr sz="4400" b="0" spc="-10" dirty="0">
                <a:solidFill>
                  <a:srgbClr val="000000"/>
                </a:solidFill>
                <a:latin typeface="Calibri Light"/>
                <a:cs typeface="Calibri Light"/>
              </a:rPr>
              <a:t>Developing</a:t>
            </a:r>
            <a:endParaRPr sz="4400" dirty="0">
              <a:latin typeface="Calibri Light"/>
              <a:cs typeface="Calibri Light"/>
            </a:endParaRPr>
          </a:p>
        </p:txBody>
      </p:sp>
      <p:grpSp>
        <p:nvGrpSpPr>
          <p:cNvPr id="29" name="Group 28" descr="Key">
            <a:extLst>
              <a:ext uri="{FF2B5EF4-FFF2-40B4-BE49-F238E27FC236}">
                <a16:creationId xmlns:a16="http://schemas.microsoft.com/office/drawing/2014/main" id="{EC9D6EF5-BF6D-61EE-579F-A4A40A92757D}"/>
              </a:ext>
            </a:extLst>
          </p:cNvPr>
          <p:cNvGrpSpPr/>
          <p:nvPr/>
        </p:nvGrpSpPr>
        <p:grpSpPr>
          <a:xfrm>
            <a:off x="3273552" y="1902967"/>
            <a:ext cx="5681344" cy="299720"/>
            <a:chOff x="3273552" y="1902967"/>
            <a:chExt cx="5681344" cy="299720"/>
          </a:xfrm>
        </p:grpSpPr>
        <p:sp>
          <p:nvSpPr>
            <p:cNvPr id="26" name="object 26" descr="Red square representing dissatisfied/very dissatisfied."/>
            <p:cNvSpPr/>
            <p:nvPr/>
          </p:nvSpPr>
          <p:spPr>
            <a:xfrm>
              <a:off x="3273552" y="2014727"/>
              <a:ext cx="125095" cy="127000"/>
            </a:xfrm>
            <a:custGeom>
              <a:avLst/>
              <a:gdLst/>
              <a:ahLst/>
              <a:cxnLst/>
              <a:rect l="l" t="t" r="r" b="b"/>
              <a:pathLst>
                <a:path w="125095" h="127000">
                  <a:moveTo>
                    <a:pt x="124967" y="0"/>
                  </a:moveTo>
                  <a:lnTo>
                    <a:pt x="0" y="0"/>
                  </a:lnTo>
                  <a:lnTo>
                    <a:pt x="0" y="126491"/>
                  </a:lnTo>
                  <a:lnTo>
                    <a:pt x="124967" y="126491"/>
                  </a:lnTo>
                  <a:lnTo>
                    <a:pt x="124967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 descr="Green represents very satisfied/satisfied."/>
            <p:cNvSpPr/>
            <p:nvPr/>
          </p:nvSpPr>
          <p:spPr>
            <a:xfrm>
              <a:off x="6615683" y="2014727"/>
              <a:ext cx="127000" cy="127000"/>
            </a:xfrm>
            <a:custGeom>
              <a:avLst/>
              <a:gdLst/>
              <a:ahLst/>
              <a:cxnLst/>
              <a:rect l="l" t="t" r="r" b="b"/>
              <a:pathLst>
                <a:path w="127000" h="127000">
                  <a:moveTo>
                    <a:pt x="126492" y="0"/>
                  </a:moveTo>
                  <a:lnTo>
                    <a:pt x="0" y="0"/>
                  </a:lnTo>
                  <a:lnTo>
                    <a:pt x="0" y="126491"/>
                  </a:lnTo>
                  <a:lnTo>
                    <a:pt x="126492" y="126491"/>
                  </a:lnTo>
                  <a:lnTo>
                    <a:pt x="12649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 txBox="1"/>
            <p:nvPr/>
          </p:nvSpPr>
          <p:spPr>
            <a:xfrm>
              <a:off x="3444366" y="1902967"/>
              <a:ext cx="551053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  <a:tabLst>
                  <a:tab pos="3355975" algn="l"/>
                </a:tabLst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Dissatisfied/Very</a:t>
              </a:r>
              <a:r>
                <a:rPr sz="1800" spc="-75" dirty="0">
                  <a:solidFill>
                    <a:srgbClr val="44536A"/>
                  </a:solidFill>
                  <a:latin typeface="Calibri"/>
                  <a:cs typeface="Calibri"/>
                </a:rPr>
                <a:t> </a:t>
              </a: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Dissatisfied</a:t>
              </a: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	Very</a:t>
              </a:r>
              <a:r>
                <a:rPr sz="1800" spc="-30" dirty="0">
                  <a:solidFill>
                    <a:srgbClr val="44536A"/>
                  </a:solidFill>
                  <a:latin typeface="Calibri"/>
                  <a:cs typeface="Calibri"/>
                </a:rPr>
                <a:t> </a:t>
              </a: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Satisfied/Satisfied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" name="object 3" descr="Bar chart plotting dissatisfied/very dissatisfied, organised by country."/>
          <p:cNvGrpSpPr/>
          <p:nvPr/>
        </p:nvGrpSpPr>
        <p:grpSpPr>
          <a:xfrm>
            <a:off x="961569" y="2656635"/>
            <a:ext cx="10235565" cy="3138170"/>
            <a:chOff x="978408" y="2670048"/>
            <a:chExt cx="10235565" cy="313817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97864" y="3992880"/>
              <a:ext cx="9142476" cy="1815083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51660" y="2670048"/>
              <a:ext cx="9142476" cy="1408176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240536" y="4012691"/>
              <a:ext cx="9057640" cy="1729739"/>
            </a:xfrm>
            <a:custGeom>
              <a:avLst/>
              <a:gdLst/>
              <a:ahLst/>
              <a:cxnLst/>
              <a:rect l="l" t="t" r="r" b="b"/>
              <a:pathLst>
                <a:path w="9057640" h="1729739">
                  <a:moveTo>
                    <a:pt x="527304" y="0"/>
                  </a:moveTo>
                  <a:lnTo>
                    <a:pt x="0" y="0"/>
                  </a:lnTo>
                  <a:lnTo>
                    <a:pt x="0" y="701040"/>
                  </a:lnTo>
                  <a:lnTo>
                    <a:pt x="527304" y="701040"/>
                  </a:lnTo>
                  <a:lnTo>
                    <a:pt x="527304" y="0"/>
                  </a:lnTo>
                  <a:close/>
                </a:path>
                <a:path w="9057640" h="1729739">
                  <a:moveTo>
                    <a:pt x="2232660" y="0"/>
                  </a:moveTo>
                  <a:lnTo>
                    <a:pt x="1706880" y="0"/>
                  </a:lnTo>
                  <a:lnTo>
                    <a:pt x="1706880" y="1307592"/>
                  </a:lnTo>
                  <a:lnTo>
                    <a:pt x="2232660" y="1307592"/>
                  </a:lnTo>
                  <a:lnTo>
                    <a:pt x="2232660" y="0"/>
                  </a:lnTo>
                  <a:close/>
                </a:path>
                <a:path w="9057640" h="1729739">
                  <a:moveTo>
                    <a:pt x="3939540" y="0"/>
                  </a:moveTo>
                  <a:lnTo>
                    <a:pt x="3412236" y="0"/>
                  </a:lnTo>
                  <a:lnTo>
                    <a:pt x="3412236" y="1380744"/>
                  </a:lnTo>
                  <a:lnTo>
                    <a:pt x="3939540" y="1380744"/>
                  </a:lnTo>
                  <a:lnTo>
                    <a:pt x="3939540" y="0"/>
                  </a:lnTo>
                  <a:close/>
                </a:path>
                <a:path w="9057640" h="1729739">
                  <a:moveTo>
                    <a:pt x="5644896" y="0"/>
                  </a:moveTo>
                  <a:lnTo>
                    <a:pt x="5119116" y="0"/>
                  </a:lnTo>
                  <a:lnTo>
                    <a:pt x="5119116" y="1581912"/>
                  </a:lnTo>
                  <a:lnTo>
                    <a:pt x="5644896" y="1581912"/>
                  </a:lnTo>
                  <a:lnTo>
                    <a:pt x="5644896" y="0"/>
                  </a:lnTo>
                  <a:close/>
                </a:path>
                <a:path w="9057640" h="1729739">
                  <a:moveTo>
                    <a:pt x="7351776" y="0"/>
                  </a:moveTo>
                  <a:lnTo>
                    <a:pt x="6824472" y="0"/>
                  </a:lnTo>
                  <a:lnTo>
                    <a:pt x="6824472" y="1696224"/>
                  </a:lnTo>
                  <a:lnTo>
                    <a:pt x="7351776" y="1696212"/>
                  </a:lnTo>
                  <a:lnTo>
                    <a:pt x="7351776" y="0"/>
                  </a:lnTo>
                  <a:close/>
                </a:path>
                <a:path w="9057640" h="1729739">
                  <a:moveTo>
                    <a:pt x="9057132" y="0"/>
                  </a:moveTo>
                  <a:lnTo>
                    <a:pt x="8531352" y="0"/>
                  </a:lnTo>
                  <a:lnTo>
                    <a:pt x="8531352" y="1729740"/>
                  </a:lnTo>
                  <a:lnTo>
                    <a:pt x="9057132" y="1729740"/>
                  </a:lnTo>
                  <a:lnTo>
                    <a:pt x="905713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78408" y="4012692"/>
              <a:ext cx="10235565" cy="0"/>
            </a:xfrm>
            <a:custGeom>
              <a:avLst/>
              <a:gdLst/>
              <a:ahLst/>
              <a:cxnLst/>
              <a:rect l="l" t="t" r="r" b="b"/>
              <a:pathLst>
                <a:path w="10235565">
                  <a:moveTo>
                    <a:pt x="0" y="0"/>
                  </a:moveTo>
                  <a:lnTo>
                    <a:pt x="10235184" y="0"/>
                  </a:lnTo>
                </a:path>
              </a:pathLst>
            </a:custGeom>
            <a:ln w="9144">
              <a:solidFill>
                <a:srgbClr val="DFE4E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Group 29" descr="Egypt">
            <a:extLst>
              <a:ext uri="{FF2B5EF4-FFF2-40B4-BE49-F238E27FC236}">
                <a16:creationId xmlns:a16="http://schemas.microsoft.com/office/drawing/2014/main" id="{8C2CAA61-6569-9A33-C710-C63F6B022D6D}"/>
              </a:ext>
            </a:extLst>
          </p:cNvPr>
          <p:cNvGrpSpPr/>
          <p:nvPr/>
        </p:nvGrpSpPr>
        <p:grpSpPr>
          <a:xfrm>
            <a:off x="1254048" y="2689860"/>
            <a:ext cx="1166064" cy="1964943"/>
            <a:chOff x="1254048" y="2689860"/>
            <a:chExt cx="1166064" cy="1964943"/>
          </a:xfrm>
        </p:grpSpPr>
        <p:sp>
          <p:nvSpPr>
            <p:cNvPr id="20" name="object 20"/>
            <p:cNvSpPr txBox="1"/>
            <p:nvPr/>
          </p:nvSpPr>
          <p:spPr>
            <a:xfrm>
              <a:off x="1558797" y="4135577"/>
              <a:ext cx="545465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Egypt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1894332" y="2689860"/>
              <a:ext cx="525780" cy="1324800"/>
            </a:xfrm>
            <a:prstGeom prst="rect">
              <a:avLst/>
            </a:prstGeom>
            <a:solidFill>
              <a:srgbClr val="00AF50"/>
            </a:solidFill>
          </p:spPr>
          <p:txBody>
            <a:bodyPr vert="horz" wrap="square" lIns="0" tIns="46990" rIns="0" bIns="0" rtlCol="0">
              <a:spAutoFit/>
            </a:bodyPr>
            <a:lstStyle/>
            <a:p>
              <a:pPr marL="60325">
                <a:lnSpc>
                  <a:spcPct val="100000"/>
                </a:lnSpc>
                <a:spcBef>
                  <a:spcPts val="370"/>
                </a:spcBef>
              </a:pPr>
              <a:r>
                <a:rPr sz="1800" spc="-20" dirty="0">
                  <a:solidFill>
                    <a:schemeClr val="tx1"/>
                  </a:solidFill>
                  <a:latin typeface="Calibri"/>
                  <a:cs typeface="Calibri"/>
                </a:rPr>
                <a:t>65.4</a:t>
              </a:r>
              <a:endParaRPr sz="18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1254048" y="4355083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34.6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1" name="Group 30" descr="Iraq">
            <a:extLst>
              <a:ext uri="{FF2B5EF4-FFF2-40B4-BE49-F238E27FC236}">
                <a16:creationId xmlns:a16="http://schemas.microsoft.com/office/drawing/2014/main" id="{4DB0DA60-46E0-5084-6730-AE2F8AA7E753}"/>
              </a:ext>
            </a:extLst>
          </p:cNvPr>
          <p:cNvGrpSpPr/>
          <p:nvPr/>
        </p:nvGrpSpPr>
        <p:grpSpPr>
          <a:xfrm>
            <a:off x="2973070" y="3294888"/>
            <a:ext cx="1154303" cy="1967357"/>
            <a:chOff x="2973070" y="3294888"/>
            <a:chExt cx="1154303" cy="1967357"/>
          </a:xfrm>
        </p:grpSpPr>
        <p:sp>
          <p:nvSpPr>
            <p:cNvPr id="21" name="object 21"/>
            <p:cNvSpPr txBox="1"/>
            <p:nvPr/>
          </p:nvSpPr>
          <p:spPr>
            <a:xfrm>
              <a:off x="3354070" y="4135577"/>
              <a:ext cx="380365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Iraq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3599688" y="3294888"/>
              <a:ext cx="527685" cy="720000"/>
            </a:xfrm>
            <a:prstGeom prst="rect">
              <a:avLst/>
            </a:prstGeom>
            <a:solidFill>
              <a:srgbClr val="00AF50"/>
            </a:solidFill>
          </p:spPr>
          <p:txBody>
            <a:bodyPr vert="horz" wrap="square" lIns="0" tIns="46990" rIns="0" bIns="0" rtlCol="0">
              <a:spAutoFit/>
            </a:bodyPr>
            <a:lstStyle/>
            <a:p>
              <a:pPr marL="61594">
                <a:lnSpc>
                  <a:spcPct val="100000"/>
                </a:lnSpc>
                <a:spcBef>
                  <a:spcPts val="370"/>
                </a:spcBef>
              </a:pPr>
              <a:r>
                <a:rPr sz="1800" spc="-20" dirty="0">
                  <a:solidFill>
                    <a:schemeClr val="tx1"/>
                  </a:solidFill>
                  <a:latin typeface="Calibri"/>
                  <a:cs typeface="Calibri"/>
                </a:rPr>
                <a:t>35.5</a:t>
              </a:r>
              <a:endParaRPr sz="18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2973070" y="4962525"/>
              <a:ext cx="4883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64.6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2" name="Group 31" descr="Jordan">
            <a:extLst>
              <a:ext uri="{FF2B5EF4-FFF2-40B4-BE49-F238E27FC236}">
                <a16:creationId xmlns:a16="http://schemas.microsoft.com/office/drawing/2014/main" id="{DF0ADF09-8FE2-E6FE-0724-DE89CF59B3C7}"/>
              </a:ext>
            </a:extLst>
          </p:cNvPr>
          <p:cNvGrpSpPr/>
          <p:nvPr/>
        </p:nvGrpSpPr>
        <p:grpSpPr>
          <a:xfrm>
            <a:off x="4666615" y="3369564"/>
            <a:ext cx="1165732" cy="1965578"/>
            <a:chOff x="4666615" y="3369564"/>
            <a:chExt cx="1165732" cy="1965578"/>
          </a:xfrm>
        </p:grpSpPr>
        <p:sp>
          <p:nvSpPr>
            <p:cNvPr id="22" name="object 22"/>
            <p:cNvSpPr txBox="1"/>
            <p:nvPr/>
          </p:nvSpPr>
          <p:spPr>
            <a:xfrm>
              <a:off x="4919598" y="4135577"/>
              <a:ext cx="648335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Jordan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5306567" y="3369564"/>
              <a:ext cx="525780" cy="644400"/>
            </a:xfrm>
            <a:prstGeom prst="rect">
              <a:avLst/>
            </a:prstGeom>
            <a:solidFill>
              <a:srgbClr val="00AF50"/>
            </a:solidFill>
          </p:spPr>
          <p:txBody>
            <a:bodyPr vert="horz" wrap="square" lIns="0" tIns="46990" rIns="0" bIns="0" rtlCol="0">
              <a:spAutoFit/>
            </a:bodyPr>
            <a:lstStyle/>
            <a:p>
              <a:pPr marL="60960">
                <a:lnSpc>
                  <a:spcPct val="100000"/>
                </a:lnSpc>
                <a:spcBef>
                  <a:spcPts val="370"/>
                </a:spcBef>
              </a:pPr>
              <a:r>
                <a:rPr sz="1800" spc="-20" dirty="0">
                  <a:solidFill>
                    <a:schemeClr val="tx1"/>
                  </a:solidFill>
                  <a:latin typeface="Calibri"/>
                  <a:cs typeface="Calibri"/>
                </a:rPr>
                <a:t>31.8</a:t>
              </a:r>
              <a:endParaRPr sz="18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4666615" y="5035422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68.2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3" name="Group 32" descr="Libya">
            <a:extLst>
              <a:ext uri="{FF2B5EF4-FFF2-40B4-BE49-F238E27FC236}">
                <a16:creationId xmlns:a16="http://schemas.microsoft.com/office/drawing/2014/main" id="{A8D299B1-2240-A0CB-760A-937884B85112}"/>
              </a:ext>
            </a:extLst>
          </p:cNvPr>
          <p:cNvGrpSpPr/>
          <p:nvPr/>
        </p:nvGrpSpPr>
        <p:grpSpPr>
          <a:xfrm>
            <a:off x="6372859" y="3570731"/>
            <a:ext cx="1166749" cy="1964691"/>
            <a:chOff x="6372859" y="3570731"/>
            <a:chExt cx="1166749" cy="1964691"/>
          </a:xfrm>
        </p:grpSpPr>
        <p:sp>
          <p:nvSpPr>
            <p:cNvPr id="23" name="object 23"/>
            <p:cNvSpPr txBox="1"/>
            <p:nvPr/>
          </p:nvSpPr>
          <p:spPr>
            <a:xfrm>
              <a:off x="6696582" y="4135577"/>
              <a:ext cx="506730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Libya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7011923" y="3570731"/>
              <a:ext cx="527685" cy="442800"/>
            </a:xfrm>
            <a:prstGeom prst="rect">
              <a:avLst/>
            </a:prstGeom>
            <a:solidFill>
              <a:srgbClr val="00AF50"/>
            </a:solidFill>
          </p:spPr>
          <p:txBody>
            <a:bodyPr vert="horz" wrap="square" lIns="0" tIns="46355" rIns="0" bIns="0" rtlCol="0">
              <a:spAutoFit/>
            </a:bodyPr>
            <a:lstStyle/>
            <a:p>
              <a:pPr marL="61594">
                <a:lnSpc>
                  <a:spcPct val="100000"/>
                </a:lnSpc>
                <a:spcBef>
                  <a:spcPts val="365"/>
                </a:spcBef>
              </a:pPr>
              <a:r>
                <a:rPr sz="1800" spc="-20" dirty="0">
                  <a:solidFill>
                    <a:schemeClr val="tx1"/>
                  </a:solidFill>
                  <a:latin typeface="Calibri"/>
                  <a:cs typeface="Calibri"/>
                </a:rPr>
                <a:t>21.9</a:t>
              </a:r>
              <a:endParaRPr sz="18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6372859" y="5235702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78.1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4" name="Group 33" descr="Morocco">
            <a:extLst>
              <a:ext uri="{FF2B5EF4-FFF2-40B4-BE49-F238E27FC236}">
                <a16:creationId xmlns:a16="http://schemas.microsoft.com/office/drawing/2014/main" id="{7452F5A3-6EA3-3EC4-7688-D4A3C377C087}"/>
              </a:ext>
            </a:extLst>
          </p:cNvPr>
          <p:cNvGrpSpPr/>
          <p:nvPr/>
        </p:nvGrpSpPr>
        <p:grpSpPr>
          <a:xfrm>
            <a:off x="8079105" y="3685032"/>
            <a:ext cx="1165479" cy="1965858"/>
            <a:chOff x="8079105" y="3685032"/>
            <a:chExt cx="1165479" cy="1965858"/>
          </a:xfrm>
        </p:grpSpPr>
        <p:sp>
          <p:nvSpPr>
            <p:cNvPr id="24" name="object 24"/>
            <p:cNvSpPr txBox="1"/>
            <p:nvPr/>
          </p:nvSpPr>
          <p:spPr>
            <a:xfrm>
              <a:off x="8228456" y="4135577"/>
              <a:ext cx="855980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Morocco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8" name="object 18"/>
            <p:cNvSpPr txBox="1"/>
            <p:nvPr/>
          </p:nvSpPr>
          <p:spPr>
            <a:xfrm>
              <a:off x="8718804" y="3685032"/>
              <a:ext cx="525780" cy="327600"/>
            </a:xfrm>
            <a:prstGeom prst="rect">
              <a:avLst/>
            </a:prstGeom>
            <a:solidFill>
              <a:srgbClr val="00AF50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60960">
                <a:lnSpc>
                  <a:spcPts val="2020"/>
                </a:lnSpc>
              </a:pPr>
              <a:r>
                <a:rPr sz="1800" spc="-20" dirty="0">
                  <a:solidFill>
                    <a:schemeClr val="tx1"/>
                  </a:solidFill>
                  <a:latin typeface="Calibri"/>
                  <a:cs typeface="Calibri"/>
                </a:rPr>
                <a:t>16.2</a:t>
              </a:r>
              <a:endParaRPr sz="18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8079105" y="5351170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83.8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5" name="Group 34" descr="Tunisia">
            <a:extLst>
              <a:ext uri="{FF2B5EF4-FFF2-40B4-BE49-F238E27FC236}">
                <a16:creationId xmlns:a16="http://schemas.microsoft.com/office/drawing/2014/main" id="{9FA6CF83-2472-3017-30E4-CC16BD5DCBF2}"/>
              </a:ext>
            </a:extLst>
          </p:cNvPr>
          <p:cNvGrpSpPr/>
          <p:nvPr/>
        </p:nvGrpSpPr>
        <p:grpSpPr>
          <a:xfrm>
            <a:off x="9785350" y="3717432"/>
            <a:ext cx="1125347" cy="1965767"/>
            <a:chOff x="9785350" y="3717432"/>
            <a:chExt cx="1125347" cy="1965767"/>
          </a:xfrm>
        </p:grpSpPr>
        <p:sp>
          <p:nvSpPr>
            <p:cNvPr id="25" name="object 25"/>
            <p:cNvSpPr txBox="1"/>
            <p:nvPr/>
          </p:nvSpPr>
          <p:spPr>
            <a:xfrm>
              <a:off x="9996296" y="4135577"/>
              <a:ext cx="680720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Tunisia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9" name="object 19"/>
            <p:cNvSpPr txBox="1"/>
            <p:nvPr/>
          </p:nvSpPr>
          <p:spPr>
            <a:xfrm>
              <a:off x="10383012" y="3717432"/>
              <a:ext cx="527685" cy="295200"/>
            </a:xfrm>
            <a:prstGeom prst="rect">
              <a:avLst/>
            </a:prstGeom>
            <a:solidFill>
              <a:srgbClr val="00AF50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62230">
                <a:lnSpc>
                  <a:spcPts val="1770"/>
                </a:lnSpc>
              </a:pPr>
              <a:r>
                <a:rPr sz="1800" spc="-20" dirty="0">
                  <a:solidFill>
                    <a:schemeClr val="tx1"/>
                  </a:solidFill>
                  <a:latin typeface="Calibri"/>
                  <a:cs typeface="Calibri"/>
                </a:rPr>
                <a:t>14.6</a:t>
              </a:r>
              <a:endParaRPr sz="1800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9785350" y="5383479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85.4</a:t>
              </a:r>
              <a:endParaRPr sz="180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0" y="772668"/>
            <a:ext cx="10515600" cy="844550"/>
          </a:xfrm>
          <a:prstGeom prst="rect">
            <a:avLst/>
          </a:prstGeom>
          <a:solidFill>
            <a:srgbClr val="3A3838"/>
          </a:solidFill>
        </p:spPr>
        <p:txBody>
          <a:bodyPr vert="horz" wrap="square" lIns="0" tIns="80010" rIns="0" bIns="0" rtlCol="0">
            <a:spAutoFit/>
          </a:bodyPr>
          <a:lstStyle/>
          <a:p>
            <a:pPr marL="822960">
              <a:lnSpc>
                <a:spcPct val="100000"/>
              </a:lnSpc>
              <a:spcBef>
                <a:spcPts val="630"/>
              </a:spcBef>
            </a:pPr>
            <a:r>
              <a:rPr sz="4000" b="0" spc="-545" dirty="0">
                <a:solidFill>
                  <a:srgbClr val="F1F1F1"/>
                </a:solidFill>
                <a:latin typeface="Trebuchet MS"/>
                <a:cs typeface="Trebuchet MS"/>
              </a:rPr>
              <a:t>Research</a:t>
            </a:r>
            <a:r>
              <a:rPr sz="4000" b="0" spc="-420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4000" b="0" spc="-650" dirty="0">
                <a:solidFill>
                  <a:srgbClr val="F1F1F1"/>
                </a:solidFill>
                <a:latin typeface="Trebuchet MS"/>
                <a:cs typeface="Trebuchet MS"/>
              </a:rPr>
              <a:t>Methods</a:t>
            </a:r>
            <a:endParaRPr sz="4000" dirty="0">
              <a:latin typeface="Trebuchet MS"/>
              <a:cs typeface="Trebuchet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16939" y="1773682"/>
            <a:ext cx="10165715" cy="1816735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241300" marR="353060" indent="-229235">
              <a:lnSpc>
                <a:spcPts val="2310"/>
              </a:lnSpc>
              <a:spcBef>
                <a:spcPts val="650"/>
              </a:spcBef>
              <a:buFont typeface="Arial"/>
              <a:buChar char="•"/>
              <a:tabLst>
                <a:tab pos="241935" algn="l"/>
                <a:tab pos="9188450" algn="l"/>
              </a:tabLst>
            </a:pP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Public</a:t>
            </a:r>
            <a:r>
              <a:rPr sz="2400" spc="-5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opinion</a:t>
            </a:r>
            <a:r>
              <a:rPr sz="2400" spc="-2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survey</a:t>
            </a:r>
            <a:r>
              <a:rPr sz="2400" spc="-3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looking</a:t>
            </a:r>
            <a:r>
              <a:rPr sz="2400" spc="-5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at</a:t>
            </a:r>
            <a:r>
              <a:rPr sz="2400" spc="-2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political,</a:t>
            </a:r>
            <a:r>
              <a:rPr sz="2400" spc="-5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economic</a:t>
            </a:r>
            <a:r>
              <a:rPr sz="2400" spc="-4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and</a:t>
            </a:r>
            <a:r>
              <a:rPr sz="2400" spc="-3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social</a:t>
            </a:r>
            <a:r>
              <a:rPr sz="2400" spc="-4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attitudes</a:t>
            </a:r>
            <a:r>
              <a:rPr sz="2400" spc="-4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3A3838"/>
                </a:solidFill>
                <a:latin typeface="Calibri"/>
                <a:cs typeface="Calibri"/>
              </a:rPr>
              <a:t>and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behaviour</a:t>
            </a:r>
            <a:r>
              <a:rPr sz="2400" spc="-5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carried</a:t>
            </a:r>
            <a:r>
              <a:rPr sz="2400" spc="-5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out</a:t>
            </a:r>
            <a:r>
              <a:rPr sz="2400" spc="-4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in</a:t>
            </a:r>
            <a:r>
              <a:rPr sz="2400" spc="-3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Egypt,</a:t>
            </a:r>
            <a:r>
              <a:rPr sz="24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Iraq,</a:t>
            </a:r>
            <a:r>
              <a:rPr sz="2400" spc="-3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Jordan,</a:t>
            </a:r>
            <a:r>
              <a:rPr sz="2400" spc="-3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Libya,</a:t>
            </a:r>
            <a:r>
              <a:rPr sz="2400" spc="-4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Morocco</a:t>
            </a:r>
            <a:r>
              <a:rPr sz="24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and</a:t>
            </a:r>
            <a:r>
              <a:rPr sz="2400" spc="-3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3A3838"/>
                </a:solidFill>
                <a:latin typeface="Calibri"/>
                <a:cs typeface="Calibri"/>
              </a:rPr>
              <a:t>Tunisia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	</a:t>
            </a:r>
            <a:r>
              <a:rPr sz="2400" spc="-20" dirty="0">
                <a:solidFill>
                  <a:srgbClr val="3A3838"/>
                </a:solidFill>
                <a:latin typeface="Calibri"/>
                <a:cs typeface="Calibri"/>
              </a:rPr>
              <a:t>2014</a:t>
            </a:r>
            <a:endParaRPr sz="2400">
              <a:latin typeface="Calibri"/>
              <a:cs typeface="Calibri"/>
            </a:endParaRPr>
          </a:p>
          <a:p>
            <a:pPr marL="241300" marR="5080" indent="-229235">
              <a:lnSpc>
                <a:spcPct val="80000"/>
              </a:lnSpc>
              <a:spcBef>
                <a:spcPts val="1010"/>
              </a:spcBef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Nationwide</a:t>
            </a:r>
            <a:r>
              <a:rPr sz="24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stratified</a:t>
            </a:r>
            <a:r>
              <a:rPr sz="2400" spc="-6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probability</a:t>
            </a:r>
            <a:r>
              <a:rPr sz="2400" spc="-6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surveys</a:t>
            </a:r>
            <a:r>
              <a:rPr sz="2400" spc="-5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with</a:t>
            </a:r>
            <a:r>
              <a:rPr sz="24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sample</a:t>
            </a:r>
            <a:r>
              <a:rPr sz="2400" spc="-4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proportional</a:t>
            </a:r>
            <a:r>
              <a:rPr sz="2400" spc="-6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to</a:t>
            </a:r>
            <a:r>
              <a:rPr sz="24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size</a:t>
            </a:r>
            <a:r>
              <a:rPr sz="2400" spc="-5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3A3838"/>
                </a:solidFill>
                <a:latin typeface="Calibri"/>
                <a:cs typeface="Calibri"/>
              </a:rPr>
              <a:t>within countries</a:t>
            </a:r>
            <a:endParaRPr sz="24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434"/>
              </a:spcBef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Achieved</a:t>
            </a:r>
            <a:r>
              <a:rPr sz="2400" spc="-5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sample</a:t>
            </a:r>
            <a:r>
              <a:rPr sz="2400" spc="-5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after</a:t>
            </a:r>
            <a:r>
              <a:rPr sz="2400" spc="-4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quality</a:t>
            </a:r>
            <a:r>
              <a:rPr sz="2400" spc="-4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assurance</a:t>
            </a:r>
            <a:r>
              <a:rPr sz="2400" spc="-4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3A3838"/>
                </a:solidFill>
                <a:latin typeface="Calibri"/>
                <a:cs typeface="Calibri"/>
              </a:rPr>
              <a:t>checks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3565016"/>
            <a:ext cx="1080135" cy="1703705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241935" algn="l"/>
              </a:tabLst>
            </a:pPr>
            <a:r>
              <a:rPr sz="2400" spc="-10" dirty="0">
                <a:solidFill>
                  <a:srgbClr val="3A3838"/>
                </a:solidFill>
                <a:latin typeface="Calibri"/>
                <a:cs typeface="Calibri"/>
              </a:rPr>
              <a:t>Egypt</a:t>
            </a:r>
            <a:endParaRPr sz="24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420"/>
              </a:spcBef>
              <a:buFont typeface="Arial"/>
              <a:buChar char="•"/>
              <a:tabLst>
                <a:tab pos="241935" algn="l"/>
              </a:tabLst>
            </a:pPr>
            <a:r>
              <a:rPr sz="2400" spc="-20" dirty="0">
                <a:solidFill>
                  <a:srgbClr val="3A3838"/>
                </a:solidFill>
                <a:latin typeface="Calibri"/>
                <a:cs typeface="Calibri"/>
              </a:rPr>
              <a:t>Iraq</a:t>
            </a:r>
            <a:endParaRPr sz="24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241935" algn="l"/>
              </a:tabLst>
            </a:pPr>
            <a:r>
              <a:rPr sz="2400" spc="-10" dirty="0">
                <a:solidFill>
                  <a:srgbClr val="3A3838"/>
                </a:solidFill>
                <a:latin typeface="Calibri"/>
                <a:cs typeface="Calibri"/>
              </a:rPr>
              <a:t>Jordan</a:t>
            </a:r>
            <a:endParaRPr sz="24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241935" algn="l"/>
              </a:tabLst>
            </a:pPr>
            <a:r>
              <a:rPr sz="2400" spc="-10" dirty="0">
                <a:solidFill>
                  <a:srgbClr val="3A3838"/>
                </a:solidFill>
                <a:latin typeface="Calibri"/>
                <a:cs typeface="Calibri"/>
              </a:rPr>
              <a:t>Libya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11654" y="3565016"/>
            <a:ext cx="1033780" cy="1703705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520"/>
              </a:spcBef>
            </a:pP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– </a:t>
            </a:r>
            <a:r>
              <a:rPr sz="2400" spc="-10" dirty="0">
                <a:solidFill>
                  <a:srgbClr val="3A3838"/>
                </a:solidFill>
                <a:latin typeface="Calibri"/>
                <a:cs typeface="Calibri"/>
              </a:rPr>
              <a:t>1,525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  <a:tabLst>
                <a:tab pos="242570" algn="l"/>
              </a:tabLst>
            </a:pPr>
            <a:r>
              <a:rPr sz="2400" spc="-50" dirty="0">
                <a:solidFill>
                  <a:srgbClr val="3A3838"/>
                </a:solidFill>
                <a:latin typeface="Calibri"/>
                <a:cs typeface="Calibri"/>
              </a:rPr>
              <a:t>-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	1,</a:t>
            </a:r>
            <a:r>
              <a:rPr sz="2400" spc="-1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3A3838"/>
                </a:solidFill>
                <a:latin typeface="Calibri"/>
                <a:cs typeface="Calibri"/>
              </a:rPr>
              <a:t>613</a:t>
            </a:r>
            <a:endParaRPr sz="2400">
              <a:latin typeface="Calibri"/>
              <a:cs typeface="Calibri"/>
            </a:endParaRPr>
          </a:p>
          <a:p>
            <a:pPr marL="13970">
              <a:lnSpc>
                <a:spcPct val="100000"/>
              </a:lnSpc>
              <a:spcBef>
                <a:spcPts val="430"/>
              </a:spcBef>
              <a:tabLst>
                <a:tab pos="243840" algn="l"/>
              </a:tabLst>
            </a:pPr>
            <a:r>
              <a:rPr sz="2400" spc="-50" dirty="0">
                <a:solidFill>
                  <a:srgbClr val="3A3838"/>
                </a:solidFill>
                <a:latin typeface="Calibri"/>
                <a:cs typeface="Calibri"/>
              </a:rPr>
              <a:t>-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	2,</a:t>
            </a:r>
            <a:r>
              <a:rPr sz="2400" spc="-1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3A3838"/>
                </a:solidFill>
                <a:latin typeface="Calibri"/>
                <a:cs typeface="Calibri"/>
              </a:rPr>
              <a:t>145</a:t>
            </a:r>
            <a:endParaRPr sz="2400">
              <a:latin typeface="Calibri"/>
              <a:cs typeface="Calibri"/>
            </a:endParaRPr>
          </a:p>
          <a:p>
            <a:pPr marL="29209">
              <a:lnSpc>
                <a:spcPct val="100000"/>
              </a:lnSpc>
              <a:spcBef>
                <a:spcPts val="425"/>
              </a:spcBef>
              <a:tabLst>
                <a:tab pos="259079" algn="l"/>
              </a:tabLst>
            </a:pPr>
            <a:r>
              <a:rPr sz="2400" spc="-50" dirty="0">
                <a:solidFill>
                  <a:srgbClr val="3A3838"/>
                </a:solidFill>
                <a:latin typeface="Calibri"/>
                <a:cs typeface="Calibri"/>
              </a:rPr>
              <a:t>-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	1,</a:t>
            </a:r>
            <a:r>
              <a:rPr sz="2400" spc="-1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3A3838"/>
                </a:solidFill>
                <a:latin typeface="Calibri"/>
                <a:cs typeface="Calibri"/>
              </a:rPr>
              <a:t>540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6939" y="5242106"/>
            <a:ext cx="2442210" cy="86677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241935" algn="l"/>
                <a:tab pos="1475740" algn="l"/>
              </a:tabLst>
            </a:pPr>
            <a:r>
              <a:rPr sz="2400" spc="-10" dirty="0">
                <a:solidFill>
                  <a:srgbClr val="3A3838"/>
                </a:solidFill>
                <a:latin typeface="Calibri"/>
                <a:cs typeface="Calibri"/>
              </a:rPr>
              <a:t>Morocco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	-</a:t>
            </a:r>
            <a:r>
              <a:rPr sz="2400" spc="-1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1,</a:t>
            </a:r>
            <a:r>
              <a:rPr sz="2400" spc="-1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3A3838"/>
                </a:solidFill>
                <a:latin typeface="Calibri"/>
                <a:cs typeface="Calibri"/>
              </a:rPr>
              <a:t>777</a:t>
            </a:r>
            <a:endParaRPr sz="24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241935" algn="l"/>
                <a:tab pos="1506220" algn="l"/>
              </a:tabLst>
            </a:pPr>
            <a:r>
              <a:rPr sz="2400" spc="-10" dirty="0">
                <a:solidFill>
                  <a:srgbClr val="3A3838"/>
                </a:solidFill>
                <a:latin typeface="Calibri"/>
                <a:cs typeface="Calibri"/>
              </a:rPr>
              <a:t>Tunisia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	-</a:t>
            </a:r>
            <a:r>
              <a:rPr sz="2400" spc="-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838"/>
                </a:solidFill>
                <a:latin typeface="Calibri"/>
                <a:cs typeface="Calibri"/>
              </a:rPr>
              <a:t>1,</a:t>
            </a:r>
            <a:r>
              <a:rPr sz="2400" spc="-25" dirty="0">
                <a:solidFill>
                  <a:srgbClr val="3A3838"/>
                </a:solidFill>
                <a:latin typeface="Calibri"/>
                <a:cs typeface="Calibri"/>
              </a:rPr>
              <a:t> 215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object 83"/>
          <p:cNvSpPr txBox="1">
            <a:spLocks noGrp="1"/>
          </p:cNvSpPr>
          <p:nvPr>
            <p:ph type="title"/>
          </p:nvPr>
        </p:nvSpPr>
        <p:spPr>
          <a:xfrm>
            <a:off x="1713738" y="-35813"/>
            <a:ext cx="8879205" cy="7004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818639" marR="5080" indent="-1806575">
              <a:lnSpc>
                <a:spcPct val="101400"/>
              </a:lnSpc>
              <a:spcBef>
                <a:spcPts val="60"/>
              </a:spcBef>
            </a:pPr>
            <a:r>
              <a:rPr sz="2200" dirty="0">
                <a:solidFill>
                  <a:srgbClr val="585858"/>
                </a:solidFill>
              </a:rPr>
              <a:t>NATIONAL</a:t>
            </a:r>
            <a:r>
              <a:rPr sz="2200" spc="16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ECONOMY</a:t>
            </a:r>
            <a:r>
              <a:rPr sz="2200" spc="19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IN</a:t>
            </a:r>
            <a:r>
              <a:rPr sz="2200" spc="17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2009</a:t>
            </a:r>
            <a:r>
              <a:rPr sz="2200" spc="175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AND</a:t>
            </a:r>
            <a:r>
              <a:rPr sz="2200" spc="16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2014,</a:t>
            </a:r>
            <a:r>
              <a:rPr sz="2200" spc="165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%</a:t>
            </a:r>
            <a:r>
              <a:rPr sz="2200" spc="175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THOSE</a:t>
            </a:r>
            <a:r>
              <a:rPr sz="2200" spc="18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THAT</a:t>
            </a:r>
            <a:r>
              <a:rPr sz="2200" spc="17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SUPPORTED</a:t>
            </a:r>
            <a:r>
              <a:rPr sz="2200" spc="215" dirty="0">
                <a:solidFill>
                  <a:srgbClr val="585858"/>
                </a:solidFill>
              </a:rPr>
              <a:t> </a:t>
            </a:r>
            <a:r>
              <a:rPr sz="2200" spc="-25" dirty="0">
                <a:solidFill>
                  <a:srgbClr val="585858"/>
                </a:solidFill>
              </a:rPr>
              <a:t>THE </a:t>
            </a:r>
            <a:r>
              <a:rPr sz="2200" dirty="0">
                <a:solidFill>
                  <a:srgbClr val="585858"/>
                </a:solidFill>
              </a:rPr>
              <a:t>ARAB</a:t>
            </a:r>
            <a:r>
              <a:rPr sz="2200" spc="229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UPRISINGS</a:t>
            </a:r>
            <a:r>
              <a:rPr sz="2200" spc="265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FOR</a:t>
            </a:r>
            <a:r>
              <a:rPr sz="2200" spc="229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ECONOMIC</a:t>
            </a:r>
            <a:r>
              <a:rPr sz="2200" spc="245" dirty="0">
                <a:solidFill>
                  <a:srgbClr val="585858"/>
                </a:solidFill>
              </a:rPr>
              <a:t> </a:t>
            </a:r>
            <a:r>
              <a:rPr sz="2200" spc="-10" dirty="0">
                <a:solidFill>
                  <a:srgbClr val="585858"/>
                </a:solidFill>
              </a:rPr>
              <a:t>REASONS</a:t>
            </a:r>
            <a:endParaRPr sz="2200" dirty="0"/>
          </a:p>
        </p:txBody>
      </p:sp>
      <p:grpSp>
        <p:nvGrpSpPr>
          <p:cNvPr id="88" name="Group 87" descr="Key">
            <a:extLst>
              <a:ext uri="{FF2B5EF4-FFF2-40B4-BE49-F238E27FC236}">
                <a16:creationId xmlns:a16="http://schemas.microsoft.com/office/drawing/2014/main" id="{3C8DF5D0-44A0-DCAE-2382-8EC98A5D3129}"/>
              </a:ext>
            </a:extLst>
          </p:cNvPr>
          <p:cNvGrpSpPr/>
          <p:nvPr/>
        </p:nvGrpSpPr>
        <p:grpSpPr>
          <a:xfrm>
            <a:off x="4773167" y="774953"/>
            <a:ext cx="2853055" cy="618490"/>
            <a:chOff x="4773167" y="774953"/>
            <a:chExt cx="2853055" cy="618490"/>
          </a:xfrm>
        </p:grpSpPr>
        <p:sp>
          <p:nvSpPr>
            <p:cNvPr id="84" name="object 84" descr="Salmon square representing 1/2 out of 5."/>
            <p:cNvSpPr/>
            <p:nvPr/>
          </p:nvSpPr>
          <p:spPr>
            <a:xfrm>
              <a:off x="4773167" y="854963"/>
              <a:ext cx="82550" cy="82550"/>
            </a:xfrm>
            <a:custGeom>
              <a:avLst/>
              <a:gdLst/>
              <a:ahLst/>
              <a:cxnLst/>
              <a:rect l="l" t="t" r="r" b="b"/>
              <a:pathLst>
                <a:path w="82550" h="82550">
                  <a:moveTo>
                    <a:pt x="82296" y="0"/>
                  </a:moveTo>
                  <a:lnTo>
                    <a:pt x="0" y="0"/>
                  </a:lnTo>
                  <a:lnTo>
                    <a:pt x="0" y="82296"/>
                  </a:lnTo>
                  <a:lnTo>
                    <a:pt x="82296" y="82296"/>
                  </a:lnTo>
                  <a:lnTo>
                    <a:pt x="82296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 descr="Yellow square representing 1/2 out of 5."/>
            <p:cNvSpPr/>
            <p:nvPr/>
          </p:nvSpPr>
          <p:spPr>
            <a:xfrm>
              <a:off x="5801867" y="854963"/>
              <a:ext cx="82550" cy="82550"/>
            </a:xfrm>
            <a:custGeom>
              <a:avLst/>
              <a:gdLst/>
              <a:ahLst/>
              <a:cxnLst/>
              <a:rect l="l" t="t" r="r" b="b"/>
              <a:pathLst>
                <a:path w="82550" h="82550">
                  <a:moveTo>
                    <a:pt x="82296" y="0"/>
                  </a:moveTo>
                  <a:lnTo>
                    <a:pt x="0" y="0"/>
                  </a:lnTo>
                  <a:lnTo>
                    <a:pt x="0" y="82296"/>
                  </a:lnTo>
                  <a:lnTo>
                    <a:pt x="82296" y="82296"/>
                  </a:lnTo>
                  <a:lnTo>
                    <a:pt x="82296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 descr="Green square representing 1/2 out of 5."/>
            <p:cNvSpPr/>
            <p:nvPr/>
          </p:nvSpPr>
          <p:spPr>
            <a:xfrm>
              <a:off x="6728459" y="854963"/>
              <a:ext cx="83820" cy="82550"/>
            </a:xfrm>
            <a:custGeom>
              <a:avLst/>
              <a:gdLst/>
              <a:ahLst/>
              <a:cxnLst/>
              <a:rect l="l" t="t" r="r" b="b"/>
              <a:pathLst>
                <a:path w="83820" h="82550">
                  <a:moveTo>
                    <a:pt x="83820" y="0"/>
                  </a:moveTo>
                  <a:lnTo>
                    <a:pt x="0" y="0"/>
                  </a:lnTo>
                  <a:lnTo>
                    <a:pt x="0" y="82296"/>
                  </a:lnTo>
                  <a:lnTo>
                    <a:pt x="83820" y="82296"/>
                  </a:lnTo>
                  <a:lnTo>
                    <a:pt x="83820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 txBox="1"/>
            <p:nvPr/>
          </p:nvSpPr>
          <p:spPr>
            <a:xfrm>
              <a:off x="4881117" y="774953"/>
              <a:ext cx="2745105" cy="618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  <a:tabLst>
                  <a:tab pos="1040765" algn="l"/>
                  <a:tab pos="2003425" algn="l"/>
                </a:tabLst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1/2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out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of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5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	3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out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of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5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	4/5</a:t>
              </a:r>
              <a:r>
                <a:rPr sz="1200" spc="-2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out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of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5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endParaRPr sz="1200">
                <a:latin typeface="Calibri"/>
                <a:cs typeface="Calibri"/>
              </a:endParaRPr>
            </a:p>
            <a:p>
              <a:pPr>
                <a:lnSpc>
                  <a:spcPct val="100000"/>
                </a:lnSpc>
                <a:spcBef>
                  <a:spcPts val="20"/>
                </a:spcBef>
              </a:pPr>
              <a:endParaRPr sz="1450">
                <a:latin typeface="Calibri"/>
                <a:cs typeface="Calibri"/>
              </a:endParaRPr>
            </a:p>
            <a:p>
              <a:pPr marL="494665">
                <a:lnSpc>
                  <a:spcPct val="100000"/>
                </a:lnSpc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6.2</a:t>
              </a:r>
              <a:endParaRPr sz="1200">
                <a:latin typeface="Calibri"/>
                <a:cs typeface="Calibri"/>
              </a:endParaRPr>
            </a:p>
          </p:txBody>
        </p:sp>
      </p:grpSp>
      <p:grpSp>
        <p:nvGrpSpPr>
          <p:cNvPr id="89" name="Group 88" descr="Egypt">
            <a:extLst>
              <a:ext uri="{FF2B5EF4-FFF2-40B4-BE49-F238E27FC236}">
                <a16:creationId xmlns:a16="http://schemas.microsoft.com/office/drawing/2014/main" id="{D483409F-98D7-1247-6C8D-C37E753EF84B}"/>
              </a:ext>
            </a:extLst>
          </p:cNvPr>
          <p:cNvGrpSpPr/>
          <p:nvPr/>
        </p:nvGrpSpPr>
        <p:grpSpPr>
          <a:xfrm>
            <a:off x="267715" y="1165860"/>
            <a:ext cx="1405890" cy="4545380"/>
            <a:chOff x="267715" y="1165860"/>
            <a:chExt cx="1405890" cy="4545380"/>
          </a:xfrm>
        </p:grpSpPr>
        <p:sp>
          <p:nvSpPr>
            <p:cNvPr id="73" name="object 73"/>
            <p:cNvSpPr txBox="1"/>
            <p:nvPr/>
          </p:nvSpPr>
          <p:spPr>
            <a:xfrm>
              <a:off x="267715" y="5502961"/>
              <a:ext cx="140589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Egypt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2009Egypt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2014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" name="object 2" descr="Segment of bar chart representing 1/2 out of 5 in Egypt 2009. Represents 27.5%."/>
            <p:cNvSpPr/>
            <p:nvPr/>
          </p:nvSpPr>
          <p:spPr>
            <a:xfrm>
              <a:off x="393191" y="4255008"/>
              <a:ext cx="462280" cy="1170940"/>
            </a:xfrm>
            <a:custGeom>
              <a:avLst/>
              <a:gdLst/>
              <a:ahLst/>
              <a:cxnLst/>
              <a:rect l="l" t="t" r="r" b="b"/>
              <a:pathLst>
                <a:path w="462280" h="1170939">
                  <a:moveTo>
                    <a:pt x="461771" y="0"/>
                  </a:moveTo>
                  <a:lnTo>
                    <a:pt x="0" y="0"/>
                  </a:lnTo>
                  <a:lnTo>
                    <a:pt x="0" y="1170432"/>
                  </a:lnTo>
                  <a:lnTo>
                    <a:pt x="461771" y="1170432"/>
                  </a:lnTo>
                  <a:lnTo>
                    <a:pt x="461771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 txBox="1"/>
            <p:nvPr/>
          </p:nvSpPr>
          <p:spPr>
            <a:xfrm>
              <a:off x="476199" y="4728464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27.5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4" name="object 14" descr="Segment of bar chart representing 3 out of 5 in Egypt 2009. Represents 34.7%."/>
            <p:cNvSpPr/>
            <p:nvPr/>
          </p:nvSpPr>
          <p:spPr>
            <a:xfrm>
              <a:off x="393191" y="2778251"/>
              <a:ext cx="462280" cy="1477010"/>
            </a:xfrm>
            <a:custGeom>
              <a:avLst/>
              <a:gdLst/>
              <a:ahLst/>
              <a:cxnLst/>
              <a:rect l="l" t="t" r="r" b="b"/>
              <a:pathLst>
                <a:path w="462280" h="1477010">
                  <a:moveTo>
                    <a:pt x="461771" y="0"/>
                  </a:moveTo>
                  <a:lnTo>
                    <a:pt x="0" y="0"/>
                  </a:lnTo>
                  <a:lnTo>
                    <a:pt x="0" y="1476756"/>
                  </a:lnTo>
                  <a:lnTo>
                    <a:pt x="461771" y="1476756"/>
                  </a:lnTo>
                  <a:lnTo>
                    <a:pt x="461771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 txBox="1"/>
            <p:nvPr/>
          </p:nvSpPr>
          <p:spPr>
            <a:xfrm>
              <a:off x="476199" y="3404742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34.7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26" name="object 26" descr="Segment of bar chart representing 4/5 out of 5 in Egypt 2009. Represents 37.9%."/>
            <p:cNvSpPr/>
            <p:nvPr/>
          </p:nvSpPr>
          <p:spPr>
            <a:xfrm>
              <a:off x="393191" y="1165860"/>
              <a:ext cx="462280" cy="1612900"/>
            </a:xfrm>
            <a:custGeom>
              <a:avLst/>
              <a:gdLst/>
              <a:ahLst/>
              <a:cxnLst/>
              <a:rect l="l" t="t" r="r" b="b"/>
              <a:pathLst>
                <a:path w="462280" h="1612900">
                  <a:moveTo>
                    <a:pt x="461771" y="0"/>
                  </a:moveTo>
                  <a:lnTo>
                    <a:pt x="0" y="0"/>
                  </a:lnTo>
                  <a:lnTo>
                    <a:pt x="0" y="1612391"/>
                  </a:lnTo>
                  <a:lnTo>
                    <a:pt x="461771" y="1612391"/>
                  </a:lnTo>
                  <a:lnTo>
                    <a:pt x="461771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 txBox="1"/>
            <p:nvPr/>
          </p:nvSpPr>
          <p:spPr>
            <a:xfrm>
              <a:off x="476199" y="1859660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37.9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" name="object 3" descr="Segment of bar chart representing 1/2 out of 5 in Egypt 2014. Represents 36.4%."/>
            <p:cNvSpPr/>
            <p:nvPr/>
          </p:nvSpPr>
          <p:spPr>
            <a:xfrm>
              <a:off x="1086611" y="3875532"/>
              <a:ext cx="462280" cy="1550035"/>
            </a:xfrm>
            <a:custGeom>
              <a:avLst/>
              <a:gdLst/>
              <a:ahLst/>
              <a:cxnLst/>
              <a:rect l="l" t="t" r="r" b="b"/>
              <a:pathLst>
                <a:path w="462280" h="1550035">
                  <a:moveTo>
                    <a:pt x="461772" y="0"/>
                  </a:moveTo>
                  <a:lnTo>
                    <a:pt x="0" y="0"/>
                  </a:lnTo>
                  <a:lnTo>
                    <a:pt x="0" y="1549908"/>
                  </a:lnTo>
                  <a:lnTo>
                    <a:pt x="461772" y="1549908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 txBox="1"/>
            <p:nvPr/>
          </p:nvSpPr>
          <p:spPr>
            <a:xfrm>
              <a:off x="1168704" y="4538217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36.4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5" name="object 15" descr="Segment of bar chart representing 3 out of 5 in Egypt 2014. Represents 49.4%."/>
            <p:cNvSpPr/>
            <p:nvPr/>
          </p:nvSpPr>
          <p:spPr>
            <a:xfrm>
              <a:off x="1086611" y="1770888"/>
              <a:ext cx="462280" cy="2105025"/>
            </a:xfrm>
            <a:custGeom>
              <a:avLst/>
              <a:gdLst/>
              <a:ahLst/>
              <a:cxnLst/>
              <a:rect l="l" t="t" r="r" b="b"/>
              <a:pathLst>
                <a:path w="462280" h="2105025">
                  <a:moveTo>
                    <a:pt x="461772" y="0"/>
                  </a:moveTo>
                  <a:lnTo>
                    <a:pt x="0" y="0"/>
                  </a:lnTo>
                  <a:lnTo>
                    <a:pt x="0" y="2104644"/>
                  </a:lnTo>
                  <a:lnTo>
                    <a:pt x="461772" y="2104644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 txBox="1"/>
            <p:nvPr/>
          </p:nvSpPr>
          <p:spPr>
            <a:xfrm>
              <a:off x="1168704" y="2710434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49.4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27" name="object 27" descr="Segment of bar chart representing 4/5 out of 5 in Egypt 2014. Represents 14.2%."/>
            <p:cNvSpPr/>
            <p:nvPr/>
          </p:nvSpPr>
          <p:spPr>
            <a:xfrm>
              <a:off x="1086611" y="1165860"/>
              <a:ext cx="462280" cy="605155"/>
            </a:xfrm>
            <a:custGeom>
              <a:avLst/>
              <a:gdLst/>
              <a:ahLst/>
              <a:cxnLst/>
              <a:rect l="l" t="t" r="r" b="b"/>
              <a:pathLst>
                <a:path w="462280" h="605155">
                  <a:moveTo>
                    <a:pt x="461772" y="0"/>
                  </a:moveTo>
                  <a:lnTo>
                    <a:pt x="0" y="0"/>
                  </a:lnTo>
                  <a:lnTo>
                    <a:pt x="0" y="605027"/>
                  </a:lnTo>
                  <a:lnTo>
                    <a:pt x="461772" y="605027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 txBox="1"/>
            <p:nvPr/>
          </p:nvSpPr>
          <p:spPr>
            <a:xfrm>
              <a:off x="1168704" y="1355597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14.2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0" name="Group 89" descr="Iraq 2009">
            <a:extLst>
              <a:ext uri="{FF2B5EF4-FFF2-40B4-BE49-F238E27FC236}">
                <a16:creationId xmlns:a16="http://schemas.microsoft.com/office/drawing/2014/main" id="{6BAEACB9-A381-4CB4-14E1-1E51624F98E3}"/>
              </a:ext>
            </a:extLst>
          </p:cNvPr>
          <p:cNvGrpSpPr/>
          <p:nvPr/>
        </p:nvGrpSpPr>
        <p:grpSpPr>
          <a:xfrm>
            <a:off x="2396489" y="1165860"/>
            <a:ext cx="612140" cy="4545380"/>
            <a:chOff x="2396489" y="1165860"/>
            <a:chExt cx="612140" cy="4545380"/>
          </a:xfrm>
        </p:grpSpPr>
        <p:sp>
          <p:nvSpPr>
            <p:cNvPr id="74" name="object 74"/>
            <p:cNvSpPr txBox="1"/>
            <p:nvPr/>
          </p:nvSpPr>
          <p:spPr>
            <a:xfrm>
              <a:off x="2396489" y="5502961"/>
              <a:ext cx="61214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Iraq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2009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4" name="object 4" descr="Segment of bar chart representing 1/2 out of 5 in Iraq 2009. Represents 51.9%."/>
            <p:cNvSpPr/>
            <p:nvPr/>
          </p:nvSpPr>
          <p:spPr>
            <a:xfrm>
              <a:off x="2471927" y="3214116"/>
              <a:ext cx="460375" cy="2211705"/>
            </a:xfrm>
            <a:custGeom>
              <a:avLst/>
              <a:gdLst/>
              <a:ahLst/>
              <a:cxnLst/>
              <a:rect l="l" t="t" r="r" b="b"/>
              <a:pathLst>
                <a:path w="460375" h="2211704">
                  <a:moveTo>
                    <a:pt x="460248" y="0"/>
                  </a:moveTo>
                  <a:lnTo>
                    <a:pt x="0" y="0"/>
                  </a:lnTo>
                  <a:lnTo>
                    <a:pt x="0" y="2211324"/>
                  </a:lnTo>
                  <a:lnTo>
                    <a:pt x="460248" y="2211324"/>
                  </a:lnTo>
                  <a:lnTo>
                    <a:pt x="460248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 txBox="1"/>
            <p:nvPr/>
          </p:nvSpPr>
          <p:spPr>
            <a:xfrm>
              <a:off x="2553970" y="4208145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51.9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6" name="object 16" descr="Segment of bar chart representing 3 out of 5 in Iraq 2009. Represents 38%."/>
            <p:cNvSpPr/>
            <p:nvPr/>
          </p:nvSpPr>
          <p:spPr>
            <a:xfrm>
              <a:off x="2471927" y="1595627"/>
              <a:ext cx="460375" cy="1618615"/>
            </a:xfrm>
            <a:custGeom>
              <a:avLst/>
              <a:gdLst/>
              <a:ahLst/>
              <a:cxnLst/>
              <a:rect l="l" t="t" r="r" b="b"/>
              <a:pathLst>
                <a:path w="460375" h="1618614">
                  <a:moveTo>
                    <a:pt x="460248" y="0"/>
                  </a:moveTo>
                  <a:lnTo>
                    <a:pt x="0" y="0"/>
                  </a:lnTo>
                  <a:lnTo>
                    <a:pt x="0" y="1618488"/>
                  </a:lnTo>
                  <a:lnTo>
                    <a:pt x="460248" y="1618488"/>
                  </a:lnTo>
                  <a:lnTo>
                    <a:pt x="460248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 txBox="1"/>
            <p:nvPr/>
          </p:nvSpPr>
          <p:spPr>
            <a:xfrm>
              <a:off x="2612263" y="2292858"/>
              <a:ext cx="18097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38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28" name="object 28" descr="Segment of bar chart representing 4/5 out of 5 in Iraq 2009. Represents 10.1%."/>
            <p:cNvSpPr/>
            <p:nvPr/>
          </p:nvSpPr>
          <p:spPr>
            <a:xfrm>
              <a:off x="2471927" y="1165860"/>
              <a:ext cx="460375" cy="429895"/>
            </a:xfrm>
            <a:custGeom>
              <a:avLst/>
              <a:gdLst/>
              <a:ahLst/>
              <a:cxnLst/>
              <a:rect l="l" t="t" r="r" b="b"/>
              <a:pathLst>
                <a:path w="460375" h="429894">
                  <a:moveTo>
                    <a:pt x="460248" y="0"/>
                  </a:moveTo>
                  <a:lnTo>
                    <a:pt x="0" y="0"/>
                  </a:lnTo>
                  <a:lnTo>
                    <a:pt x="0" y="429767"/>
                  </a:lnTo>
                  <a:lnTo>
                    <a:pt x="460248" y="429767"/>
                  </a:lnTo>
                  <a:lnTo>
                    <a:pt x="460248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 txBox="1"/>
            <p:nvPr/>
          </p:nvSpPr>
          <p:spPr>
            <a:xfrm>
              <a:off x="2553970" y="1268348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10.1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1" name="Group 90" descr="Iraq 2014">
            <a:extLst>
              <a:ext uri="{FF2B5EF4-FFF2-40B4-BE49-F238E27FC236}">
                <a16:creationId xmlns:a16="http://schemas.microsoft.com/office/drawing/2014/main" id="{A433006F-59FE-0028-F0FE-85EA39609111}"/>
              </a:ext>
            </a:extLst>
          </p:cNvPr>
          <p:cNvGrpSpPr/>
          <p:nvPr/>
        </p:nvGrpSpPr>
        <p:grpSpPr>
          <a:xfrm>
            <a:off x="3089275" y="1165860"/>
            <a:ext cx="612140" cy="4545380"/>
            <a:chOff x="3089275" y="1165860"/>
            <a:chExt cx="612140" cy="4545380"/>
          </a:xfrm>
        </p:grpSpPr>
        <p:sp>
          <p:nvSpPr>
            <p:cNvPr id="75" name="object 75"/>
            <p:cNvSpPr txBox="1"/>
            <p:nvPr/>
          </p:nvSpPr>
          <p:spPr>
            <a:xfrm>
              <a:off x="3089275" y="5502961"/>
              <a:ext cx="61214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Iraq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2014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5" name="object 5" descr="Segment of bar chart representing 1/2 out of 5 in Iraq 2014. Represents 43.8%."/>
            <p:cNvSpPr/>
            <p:nvPr/>
          </p:nvSpPr>
          <p:spPr>
            <a:xfrm>
              <a:off x="3163823" y="3561588"/>
              <a:ext cx="462280" cy="1864360"/>
            </a:xfrm>
            <a:custGeom>
              <a:avLst/>
              <a:gdLst/>
              <a:ahLst/>
              <a:cxnLst/>
              <a:rect l="l" t="t" r="r" b="b"/>
              <a:pathLst>
                <a:path w="462279" h="1864360">
                  <a:moveTo>
                    <a:pt x="461772" y="0"/>
                  </a:moveTo>
                  <a:lnTo>
                    <a:pt x="0" y="0"/>
                  </a:lnTo>
                  <a:lnTo>
                    <a:pt x="0" y="1863852"/>
                  </a:lnTo>
                  <a:lnTo>
                    <a:pt x="461772" y="1863852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 txBox="1"/>
            <p:nvPr/>
          </p:nvSpPr>
          <p:spPr>
            <a:xfrm>
              <a:off x="3246882" y="4381627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43.8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7" name="object 17" descr="Segment of bar chart representing 3 out of 5 in Iraq 2014. Represents 37.5%."/>
            <p:cNvSpPr/>
            <p:nvPr/>
          </p:nvSpPr>
          <p:spPr>
            <a:xfrm>
              <a:off x="3163823" y="1965960"/>
              <a:ext cx="462280" cy="1595755"/>
            </a:xfrm>
            <a:custGeom>
              <a:avLst/>
              <a:gdLst/>
              <a:ahLst/>
              <a:cxnLst/>
              <a:rect l="l" t="t" r="r" b="b"/>
              <a:pathLst>
                <a:path w="462279" h="1595754">
                  <a:moveTo>
                    <a:pt x="461772" y="0"/>
                  </a:moveTo>
                  <a:lnTo>
                    <a:pt x="0" y="0"/>
                  </a:lnTo>
                  <a:lnTo>
                    <a:pt x="0" y="1595627"/>
                  </a:lnTo>
                  <a:lnTo>
                    <a:pt x="461772" y="1595627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 txBox="1"/>
            <p:nvPr/>
          </p:nvSpPr>
          <p:spPr>
            <a:xfrm>
              <a:off x="3246882" y="2651252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37.5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29" name="object 29" descr="Segment of bar chart representing 4/5 out of 5 in Iraq 2014. Represents 18.8%."/>
            <p:cNvSpPr/>
            <p:nvPr/>
          </p:nvSpPr>
          <p:spPr>
            <a:xfrm>
              <a:off x="3163823" y="1165860"/>
              <a:ext cx="462280" cy="800100"/>
            </a:xfrm>
            <a:custGeom>
              <a:avLst/>
              <a:gdLst/>
              <a:ahLst/>
              <a:cxnLst/>
              <a:rect l="l" t="t" r="r" b="b"/>
              <a:pathLst>
                <a:path w="462279" h="800100">
                  <a:moveTo>
                    <a:pt x="461772" y="0"/>
                  </a:moveTo>
                  <a:lnTo>
                    <a:pt x="0" y="0"/>
                  </a:lnTo>
                  <a:lnTo>
                    <a:pt x="0" y="800100"/>
                  </a:lnTo>
                  <a:lnTo>
                    <a:pt x="461772" y="800100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 txBox="1"/>
            <p:nvPr/>
          </p:nvSpPr>
          <p:spPr>
            <a:xfrm>
              <a:off x="3246882" y="1453134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18.8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2" name="Group 91" descr="Jordan 2009">
            <a:extLst>
              <a:ext uri="{FF2B5EF4-FFF2-40B4-BE49-F238E27FC236}">
                <a16:creationId xmlns:a16="http://schemas.microsoft.com/office/drawing/2014/main" id="{B1C6FEC3-13DB-307D-6796-DFBCAD8C56D3}"/>
              </a:ext>
            </a:extLst>
          </p:cNvPr>
          <p:cNvGrpSpPr/>
          <p:nvPr/>
        </p:nvGrpSpPr>
        <p:grpSpPr>
          <a:xfrm>
            <a:off x="4543425" y="1165860"/>
            <a:ext cx="467995" cy="4731436"/>
            <a:chOff x="4543425" y="1165860"/>
            <a:chExt cx="467995" cy="4731436"/>
          </a:xfrm>
        </p:grpSpPr>
        <p:sp>
          <p:nvSpPr>
            <p:cNvPr id="76" name="object 76"/>
            <p:cNvSpPr txBox="1"/>
            <p:nvPr/>
          </p:nvSpPr>
          <p:spPr>
            <a:xfrm>
              <a:off x="4543425" y="5502961"/>
              <a:ext cx="439420" cy="394335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65405" marR="5080" indent="-53340">
                <a:lnSpc>
                  <a:spcPct val="101499"/>
                </a:lnSpc>
                <a:spcBef>
                  <a:spcPts val="75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Jordan 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2009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6" name="object 6" descr="Segment of bar chart representing 1/2 out of 5 in Jordan 2009. Represents 11.4%."/>
            <p:cNvSpPr/>
            <p:nvPr/>
          </p:nvSpPr>
          <p:spPr>
            <a:xfrm>
              <a:off x="4549140" y="4939284"/>
              <a:ext cx="462280" cy="486409"/>
            </a:xfrm>
            <a:custGeom>
              <a:avLst/>
              <a:gdLst/>
              <a:ahLst/>
              <a:cxnLst/>
              <a:rect l="l" t="t" r="r" b="b"/>
              <a:pathLst>
                <a:path w="462279" h="486410">
                  <a:moveTo>
                    <a:pt x="461772" y="0"/>
                  </a:moveTo>
                  <a:lnTo>
                    <a:pt x="0" y="0"/>
                  </a:lnTo>
                  <a:lnTo>
                    <a:pt x="0" y="486156"/>
                  </a:lnTo>
                  <a:lnTo>
                    <a:pt x="461772" y="486156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 txBox="1"/>
            <p:nvPr/>
          </p:nvSpPr>
          <p:spPr>
            <a:xfrm>
              <a:off x="4632197" y="5070728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11.4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8" name="object 18" descr="Segment of bar chart representing 3 out of 5 in Jordan 2009. Represents 17.1%."/>
            <p:cNvSpPr/>
            <p:nvPr/>
          </p:nvSpPr>
          <p:spPr>
            <a:xfrm>
              <a:off x="4549140" y="4210811"/>
              <a:ext cx="462280" cy="728980"/>
            </a:xfrm>
            <a:custGeom>
              <a:avLst/>
              <a:gdLst/>
              <a:ahLst/>
              <a:cxnLst/>
              <a:rect l="l" t="t" r="r" b="b"/>
              <a:pathLst>
                <a:path w="462279" h="728979">
                  <a:moveTo>
                    <a:pt x="461772" y="0"/>
                  </a:moveTo>
                  <a:lnTo>
                    <a:pt x="0" y="0"/>
                  </a:lnTo>
                  <a:lnTo>
                    <a:pt x="0" y="728471"/>
                  </a:lnTo>
                  <a:lnTo>
                    <a:pt x="461772" y="728471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 txBox="1"/>
            <p:nvPr/>
          </p:nvSpPr>
          <p:spPr>
            <a:xfrm>
              <a:off x="4632197" y="4463542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17.1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0" name="object 30" descr="Segment of bar chart representing 4/5 out of 5 in Jordan 2009. Represents 71.5%."/>
            <p:cNvSpPr/>
            <p:nvPr/>
          </p:nvSpPr>
          <p:spPr>
            <a:xfrm>
              <a:off x="4549140" y="1165860"/>
              <a:ext cx="462280" cy="3045460"/>
            </a:xfrm>
            <a:custGeom>
              <a:avLst/>
              <a:gdLst/>
              <a:ahLst/>
              <a:cxnLst/>
              <a:rect l="l" t="t" r="r" b="b"/>
              <a:pathLst>
                <a:path w="462279" h="3045460">
                  <a:moveTo>
                    <a:pt x="461772" y="0"/>
                  </a:moveTo>
                  <a:lnTo>
                    <a:pt x="0" y="0"/>
                  </a:lnTo>
                  <a:lnTo>
                    <a:pt x="0" y="3044952"/>
                  </a:lnTo>
                  <a:lnTo>
                    <a:pt x="461772" y="3044952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 txBox="1"/>
            <p:nvPr/>
          </p:nvSpPr>
          <p:spPr>
            <a:xfrm>
              <a:off x="4632197" y="2576321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71.5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3" name="Group 92" descr="Jordan 2014">
            <a:extLst>
              <a:ext uri="{FF2B5EF4-FFF2-40B4-BE49-F238E27FC236}">
                <a16:creationId xmlns:a16="http://schemas.microsoft.com/office/drawing/2014/main" id="{7B8B7704-EC41-F64C-5143-31958CA23C15}"/>
              </a:ext>
            </a:extLst>
          </p:cNvPr>
          <p:cNvGrpSpPr/>
          <p:nvPr/>
        </p:nvGrpSpPr>
        <p:grpSpPr>
          <a:xfrm>
            <a:off x="5241035" y="1165860"/>
            <a:ext cx="462280" cy="4731436"/>
            <a:chOff x="5241035" y="1165860"/>
            <a:chExt cx="462280" cy="4731436"/>
          </a:xfrm>
        </p:grpSpPr>
        <p:sp>
          <p:nvSpPr>
            <p:cNvPr id="77" name="object 77"/>
            <p:cNvSpPr txBox="1"/>
            <p:nvPr/>
          </p:nvSpPr>
          <p:spPr>
            <a:xfrm>
              <a:off x="5253354" y="5502961"/>
              <a:ext cx="439420" cy="394335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65405" marR="5080" indent="-53340">
                <a:lnSpc>
                  <a:spcPct val="101499"/>
                </a:lnSpc>
                <a:spcBef>
                  <a:spcPts val="75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Jordan 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2014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7" name="object 7" descr="Segment of bar chart representing 1/2 out of 5 in Jordan 2014. Represents 53.4%."/>
            <p:cNvSpPr/>
            <p:nvPr/>
          </p:nvSpPr>
          <p:spPr>
            <a:xfrm>
              <a:off x="5241035" y="3150107"/>
              <a:ext cx="462280" cy="2275840"/>
            </a:xfrm>
            <a:custGeom>
              <a:avLst/>
              <a:gdLst/>
              <a:ahLst/>
              <a:cxnLst/>
              <a:rect l="l" t="t" r="r" b="b"/>
              <a:pathLst>
                <a:path w="462279" h="2275840">
                  <a:moveTo>
                    <a:pt x="461772" y="0"/>
                  </a:moveTo>
                  <a:lnTo>
                    <a:pt x="0" y="0"/>
                  </a:lnTo>
                  <a:lnTo>
                    <a:pt x="0" y="2275331"/>
                  </a:lnTo>
                  <a:lnTo>
                    <a:pt x="461772" y="2275331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 txBox="1"/>
            <p:nvPr/>
          </p:nvSpPr>
          <p:spPr>
            <a:xfrm>
              <a:off x="5324983" y="4176141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53.4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9" name="object 19" descr="Segment of bar chart representing 3 out of 5 in Jordan 2014. Represents 40.4%."/>
            <p:cNvSpPr/>
            <p:nvPr/>
          </p:nvSpPr>
          <p:spPr>
            <a:xfrm>
              <a:off x="5241035" y="1429511"/>
              <a:ext cx="462280" cy="1720850"/>
            </a:xfrm>
            <a:custGeom>
              <a:avLst/>
              <a:gdLst/>
              <a:ahLst/>
              <a:cxnLst/>
              <a:rect l="l" t="t" r="r" b="b"/>
              <a:pathLst>
                <a:path w="462279" h="1720850">
                  <a:moveTo>
                    <a:pt x="461772" y="0"/>
                  </a:moveTo>
                  <a:lnTo>
                    <a:pt x="0" y="0"/>
                  </a:lnTo>
                  <a:lnTo>
                    <a:pt x="0" y="1720596"/>
                  </a:lnTo>
                  <a:lnTo>
                    <a:pt x="461772" y="1720596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 txBox="1"/>
            <p:nvPr/>
          </p:nvSpPr>
          <p:spPr>
            <a:xfrm>
              <a:off x="5324983" y="2177922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40.4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1" name="object 31" descr="Segment of bar chart representing 4/5 out of 5 in Jordan 2014. Represents 6.2%."/>
            <p:cNvSpPr/>
            <p:nvPr/>
          </p:nvSpPr>
          <p:spPr>
            <a:xfrm>
              <a:off x="5241035" y="1165860"/>
              <a:ext cx="462280" cy="264160"/>
            </a:xfrm>
            <a:custGeom>
              <a:avLst/>
              <a:gdLst/>
              <a:ahLst/>
              <a:cxnLst/>
              <a:rect l="l" t="t" r="r" b="b"/>
              <a:pathLst>
                <a:path w="462279" h="264159">
                  <a:moveTo>
                    <a:pt x="461772" y="0"/>
                  </a:moveTo>
                  <a:lnTo>
                    <a:pt x="0" y="0"/>
                  </a:lnTo>
                  <a:lnTo>
                    <a:pt x="0" y="263651"/>
                  </a:lnTo>
                  <a:lnTo>
                    <a:pt x="461772" y="263651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94" name="Group 93" descr="Libya">
            <a:extLst>
              <a:ext uri="{FF2B5EF4-FFF2-40B4-BE49-F238E27FC236}">
                <a16:creationId xmlns:a16="http://schemas.microsoft.com/office/drawing/2014/main" id="{C7C11794-729A-E24E-FB0B-8FF5AE80C7D2}"/>
              </a:ext>
            </a:extLst>
          </p:cNvPr>
          <p:cNvGrpSpPr/>
          <p:nvPr/>
        </p:nvGrpSpPr>
        <p:grpSpPr>
          <a:xfrm>
            <a:off x="6514592" y="1165860"/>
            <a:ext cx="1380490" cy="4545380"/>
            <a:chOff x="6514592" y="1165860"/>
            <a:chExt cx="1380490" cy="4545380"/>
          </a:xfrm>
        </p:grpSpPr>
        <p:sp>
          <p:nvSpPr>
            <p:cNvPr id="78" name="object 78"/>
            <p:cNvSpPr txBox="1"/>
            <p:nvPr/>
          </p:nvSpPr>
          <p:spPr>
            <a:xfrm>
              <a:off x="6514592" y="5502961"/>
              <a:ext cx="138049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Libya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2009</a:t>
              </a:r>
              <a:r>
                <a:rPr sz="1200" spc="-5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Libya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2014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8" name="object 8" descr="Segment of bar chart representing 1/2 out of 5 in Libya 2009. Represents 28%."/>
            <p:cNvSpPr/>
            <p:nvPr/>
          </p:nvSpPr>
          <p:spPr>
            <a:xfrm>
              <a:off x="6626352" y="4232147"/>
              <a:ext cx="462280" cy="1193800"/>
            </a:xfrm>
            <a:custGeom>
              <a:avLst/>
              <a:gdLst/>
              <a:ahLst/>
              <a:cxnLst/>
              <a:rect l="l" t="t" r="r" b="b"/>
              <a:pathLst>
                <a:path w="462279" h="1193800">
                  <a:moveTo>
                    <a:pt x="461772" y="0"/>
                  </a:moveTo>
                  <a:lnTo>
                    <a:pt x="0" y="0"/>
                  </a:lnTo>
                  <a:lnTo>
                    <a:pt x="0" y="1193292"/>
                  </a:lnTo>
                  <a:lnTo>
                    <a:pt x="461772" y="1193292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 txBox="1"/>
            <p:nvPr/>
          </p:nvSpPr>
          <p:spPr>
            <a:xfrm>
              <a:off x="6768465" y="4717160"/>
              <a:ext cx="18097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28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0" name="object 20" descr="Segment of bar chart representing 3 out of 5 in Libya 2009. Represents 24.5%."/>
            <p:cNvSpPr/>
            <p:nvPr/>
          </p:nvSpPr>
          <p:spPr>
            <a:xfrm>
              <a:off x="6626352" y="3189732"/>
              <a:ext cx="462280" cy="1042669"/>
            </a:xfrm>
            <a:custGeom>
              <a:avLst/>
              <a:gdLst/>
              <a:ahLst/>
              <a:cxnLst/>
              <a:rect l="l" t="t" r="r" b="b"/>
              <a:pathLst>
                <a:path w="462279" h="1042670">
                  <a:moveTo>
                    <a:pt x="461772" y="0"/>
                  </a:moveTo>
                  <a:lnTo>
                    <a:pt x="0" y="0"/>
                  </a:lnTo>
                  <a:lnTo>
                    <a:pt x="0" y="1042415"/>
                  </a:lnTo>
                  <a:lnTo>
                    <a:pt x="461772" y="1042415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 txBox="1"/>
            <p:nvPr/>
          </p:nvSpPr>
          <p:spPr>
            <a:xfrm>
              <a:off x="6710298" y="3598926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24.5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2" name="object 32" descr="Segment of bar chart representing 4/5 out of 5 in Libya 2009. Represents 47.5%."/>
            <p:cNvSpPr/>
            <p:nvPr/>
          </p:nvSpPr>
          <p:spPr>
            <a:xfrm>
              <a:off x="6626352" y="1165860"/>
              <a:ext cx="462280" cy="2024380"/>
            </a:xfrm>
            <a:custGeom>
              <a:avLst/>
              <a:gdLst/>
              <a:ahLst/>
              <a:cxnLst/>
              <a:rect l="l" t="t" r="r" b="b"/>
              <a:pathLst>
                <a:path w="462279" h="2024380">
                  <a:moveTo>
                    <a:pt x="461772" y="0"/>
                  </a:moveTo>
                  <a:lnTo>
                    <a:pt x="0" y="0"/>
                  </a:lnTo>
                  <a:lnTo>
                    <a:pt x="0" y="2023872"/>
                  </a:lnTo>
                  <a:lnTo>
                    <a:pt x="461772" y="2023872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 txBox="1"/>
            <p:nvPr/>
          </p:nvSpPr>
          <p:spPr>
            <a:xfrm>
              <a:off x="6710298" y="2065146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47.5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9" name="object 9" descr="Segment of bar chart representing 1/2 out of 5 in Libya 2014. Represents 55.4%."/>
            <p:cNvSpPr/>
            <p:nvPr/>
          </p:nvSpPr>
          <p:spPr>
            <a:xfrm>
              <a:off x="7319771" y="3066288"/>
              <a:ext cx="462280" cy="2359660"/>
            </a:xfrm>
            <a:custGeom>
              <a:avLst/>
              <a:gdLst/>
              <a:ahLst/>
              <a:cxnLst/>
              <a:rect l="l" t="t" r="r" b="b"/>
              <a:pathLst>
                <a:path w="462279" h="2359660">
                  <a:moveTo>
                    <a:pt x="461772" y="0"/>
                  </a:moveTo>
                  <a:lnTo>
                    <a:pt x="0" y="0"/>
                  </a:lnTo>
                  <a:lnTo>
                    <a:pt x="0" y="2359152"/>
                  </a:lnTo>
                  <a:lnTo>
                    <a:pt x="461772" y="2359152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 txBox="1"/>
            <p:nvPr/>
          </p:nvSpPr>
          <p:spPr>
            <a:xfrm>
              <a:off x="7403083" y="4133469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55.4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1" name="object 21" descr="Segment of bar chart representing 3 out of 5 in Libya 2014. Represents 23.5%."/>
            <p:cNvSpPr/>
            <p:nvPr/>
          </p:nvSpPr>
          <p:spPr>
            <a:xfrm>
              <a:off x="7319771" y="2065020"/>
              <a:ext cx="462280" cy="1001394"/>
            </a:xfrm>
            <a:custGeom>
              <a:avLst/>
              <a:gdLst/>
              <a:ahLst/>
              <a:cxnLst/>
              <a:rect l="l" t="t" r="r" b="b"/>
              <a:pathLst>
                <a:path w="462279" h="1001394">
                  <a:moveTo>
                    <a:pt x="461772" y="0"/>
                  </a:moveTo>
                  <a:lnTo>
                    <a:pt x="0" y="0"/>
                  </a:lnTo>
                  <a:lnTo>
                    <a:pt x="0" y="1001267"/>
                  </a:lnTo>
                  <a:lnTo>
                    <a:pt x="461772" y="1001267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 txBox="1"/>
            <p:nvPr/>
          </p:nvSpPr>
          <p:spPr>
            <a:xfrm>
              <a:off x="7403083" y="2452878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23.5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3" name="object 33" descr="Segment of bar chart representing 4/5 out of 5 in Libya 2014. Represents 21.1%."/>
            <p:cNvSpPr/>
            <p:nvPr/>
          </p:nvSpPr>
          <p:spPr>
            <a:xfrm>
              <a:off x="7319771" y="1165860"/>
              <a:ext cx="462280" cy="899160"/>
            </a:xfrm>
            <a:custGeom>
              <a:avLst/>
              <a:gdLst/>
              <a:ahLst/>
              <a:cxnLst/>
              <a:rect l="l" t="t" r="r" b="b"/>
              <a:pathLst>
                <a:path w="462279" h="899160">
                  <a:moveTo>
                    <a:pt x="461772" y="0"/>
                  </a:moveTo>
                  <a:lnTo>
                    <a:pt x="0" y="0"/>
                  </a:lnTo>
                  <a:lnTo>
                    <a:pt x="0" y="899160"/>
                  </a:lnTo>
                  <a:lnTo>
                    <a:pt x="461772" y="899160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 txBox="1"/>
            <p:nvPr/>
          </p:nvSpPr>
          <p:spPr>
            <a:xfrm>
              <a:off x="7403083" y="1502409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21.1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5" name="Group 94" descr="Morocco 2009">
            <a:extLst>
              <a:ext uri="{FF2B5EF4-FFF2-40B4-BE49-F238E27FC236}">
                <a16:creationId xmlns:a16="http://schemas.microsoft.com/office/drawing/2014/main" id="{3DAB856E-615C-D949-951E-E7AA714F9DFC}"/>
              </a:ext>
            </a:extLst>
          </p:cNvPr>
          <p:cNvGrpSpPr/>
          <p:nvPr/>
        </p:nvGrpSpPr>
        <p:grpSpPr>
          <a:xfrm>
            <a:off x="8630793" y="1165860"/>
            <a:ext cx="577850" cy="4545380"/>
            <a:chOff x="8630793" y="1165860"/>
            <a:chExt cx="577850" cy="4545380"/>
          </a:xfrm>
        </p:grpSpPr>
        <p:sp>
          <p:nvSpPr>
            <p:cNvPr id="79" name="object 79"/>
            <p:cNvSpPr txBox="1"/>
            <p:nvPr/>
          </p:nvSpPr>
          <p:spPr>
            <a:xfrm>
              <a:off x="8630793" y="5502961"/>
              <a:ext cx="5778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Morocco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0" name="object 10" descr="Segment of bar chart representing 1/2 out of 5 in Morocco 2009. Represents 39.2%."/>
            <p:cNvSpPr/>
            <p:nvPr/>
          </p:nvSpPr>
          <p:spPr>
            <a:xfrm>
              <a:off x="8705088" y="3755135"/>
              <a:ext cx="462280" cy="1670685"/>
            </a:xfrm>
            <a:custGeom>
              <a:avLst/>
              <a:gdLst/>
              <a:ahLst/>
              <a:cxnLst/>
              <a:rect l="l" t="t" r="r" b="b"/>
              <a:pathLst>
                <a:path w="462279" h="1670685">
                  <a:moveTo>
                    <a:pt x="461771" y="0"/>
                  </a:moveTo>
                  <a:lnTo>
                    <a:pt x="0" y="0"/>
                  </a:lnTo>
                  <a:lnTo>
                    <a:pt x="0" y="1670303"/>
                  </a:lnTo>
                  <a:lnTo>
                    <a:pt x="461771" y="1670303"/>
                  </a:lnTo>
                  <a:lnTo>
                    <a:pt x="461771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 txBox="1"/>
            <p:nvPr/>
          </p:nvSpPr>
          <p:spPr>
            <a:xfrm>
              <a:off x="8788400" y="4478528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39.2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2" name="object 22" descr="Segment of bar chart representing 3 out of 5 in Morocco 2009. Represents 49.1%."/>
            <p:cNvSpPr/>
            <p:nvPr/>
          </p:nvSpPr>
          <p:spPr>
            <a:xfrm>
              <a:off x="8705088" y="1664207"/>
              <a:ext cx="462280" cy="2091055"/>
            </a:xfrm>
            <a:custGeom>
              <a:avLst/>
              <a:gdLst/>
              <a:ahLst/>
              <a:cxnLst/>
              <a:rect l="l" t="t" r="r" b="b"/>
              <a:pathLst>
                <a:path w="462279" h="2091054">
                  <a:moveTo>
                    <a:pt x="461771" y="0"/>
                  </a:moveTo>
                  <a:lnTo>
                    <a:pt x="0" y="0"/>
                  </a:lnTo>
                  <a:lnTo>
                    <a:pt x="0" y="2090927"/>
                  </a:lnTo>
                  <a:lnTo>
                    <a:pt x="461771" y="2090927"/>
                  </a:lnTo>
                  <a:lnTo>
                    <a:pt x="461771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 txBox="1"/>
            <p:nvPr/>
          </p:nvSpPr>
          <p:spPr>
            <a:xfrm>
              <a:off x="8788400" y="2597658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49.1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4" name="object 34" descr="Segment of bar chart representing 4/5 out of 5 in Morocco 2009. Represents 11.7%."/>
            <p:cNvSpPr/>
            <p:nvPr/>
          </p:nvSpPr>
          <p:spPr>
            <a:xfrm>
              <a:off x="8705088" y="1165860"/>
              <a:ext cx="462280" cy="498475"/>
            </a:xfrm>
            <a:custGeom>
              <a:avLst/>
              <a:gdLst/>
              <a:ahLst/>
              <a:cxnLst/>
              <a:rect l="l" t="t" r="r" b="b"/>
              <a:pathLst>
                <a:path w="462279" h="498475">
                  <a:moveTo>
                    <a:pt x="461771" y="0"/>
                  </a:moveTo>
                  <a:lnTo>
                    <a:pt x="0" y="0"/>
                  </a:lnTo>
                  <a:lnTo>
                    <a:pt x="0" y="498348"/>
                  </a:lnTo>
                  <a:lnTo>
                    <a:pt x="461771" y="498348"/>
                  </a:lnTo>
                  <a:lnTo>
                    <a:pt x="461771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 txBox="1"/>
            <p:nvPr/>
          </p:nvSpPr>
          <p:spPr>
            <a:xfrm>
              <a:off x="8788400" y="1302258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11.7</a:t>
              </a:r>
              <a:endParaRPr sz="1200">
                <a:latin typeface="Calibri"/>
                <a:cs typeface="Calibri"/>
              </a:endParaRPr>
            </a:p>
          </p:txBody>
        </p:sp>
      </p:grpSp>
      <p:grpSp>
        <p:nvGrpSpPr>
          <p:cNvPr id="96" name="Group 95" descr="Morocco 2014">
            <a:extLst>
              <a:ext uri="{FF2B5EF4-FFF2-40B4-BE49-F238E27FC236}">
                <a16:creationId xmlns:a16="http://schemas.microsoft.com/office/drawing/2014/main" id="{5AEFB1AC-C6B6-3D96-A649-1A9E2AFCC83C}"/>
              </a:ext>
            </a:extLst>
          </p:cNvPr>
          <p:cNvGrpSpPr/>
          <p:nvPr/>
        </p:nvGrpSpPr>
        <p:grpSpPr>
          <a:xfrm>
            <a:off x="9323578" y="1165860"/>
            <a:ext cx="577850" cy="4545380"/>
            <a:chOff x="9323578" y="1165860"/>
            <a:chExt cx="577850" cy="4545380"/>
          </a:xfrm>
        </p:grpSpPr>
        <p:sp>
          <p:nvSpPr>
            <p:cNvPr id="80" name="object 80"/>
            <p:cNvSpPr txBox="1"/>
            <p:nvPr/>
          </p:nvSpPr>
          <p:spPr>
            <a:xfrm>
              <a:off x="9323578" y="5502961"/>
              <a:ext cx="5778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Morocco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1" name="object 11" descr="Segment of bar chart representing 1/2 out of 5 in Morocco 2014. Represents 41.3%."/>
            <p:cNvSpPr/>
            <p:nvPr/>
          </p:nvSpPr>
          <p:spPr>
            <a:xfrm>
              <a:off x="9396983" y="3666744"/>
              <a:ext cx="462280" cy="1758950"/>
            </a:xfrm>
            <a:custGeom>
              <a:avLst/>
              <a:gdLst/>
              <a:ahLst/>
              <a:cxnLst/>
              <a:rect l="l" t="t" r="r" b="b"/>
              <a:pathLst>
                <a:path w="462279" h="1758950">
                  <a:moveTo>
                    <a:pt x="461772" y="0"/>
                  </a:moveTo>
                  <a:lnTo>
                    <a:pt x="0" y="0"/>
                  </a:lnTo>
                  <a:lnTo>
                    <a:pt x="0" y="1758696"/>
                  </a:lnTo>
                  <a:lnTo>
                    <a:pt x="461772" y="1758696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 txBox="1"/>
            <p:nvPr/>
          </p:nvSpPr>
          <p:spPr>
            <a:xfrm>
              <a:off x="9481184" y="4433696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41.3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3" name="object 23" descr="Segment of bar chart representing 3 out of 5 in Morocco 2014. Represents 41.3%."/>
            <p:cNvSpPr/>
            <p:nvPr/>
          </p:nvSpPr>
          <p:spPr>
            <a:xfrm>
              <a:off x="9396983" y="1906523"/>
              <a:ext cx="462280" cy="1760220"/>
            </a:xfrm>
            <a:custGeom>
              <a:avLst/>
              <a:gdLst/>
              <a:ahLst/>
              <a:cxnLst/>
              <a:rect l="l" t="t" r="r" b="b"/>
              <a:pathLst>
                <a:path w="462279" h="1760220">
                  <a:moveTo>
                    <a:pt x="461772" y="0"/>
                  </a:moveTo>
                  <a:lnTo>
                    <a:pt x="0" y="0"/>
                  </a:lnTo>
                  <a:lnTo>
                    <a:pt x="0" y="1760220"/>
                  </a:lnTo>
                  <a:lnTo>
                    <a:pt x="461772" y="1760220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 txBox="1"/>
            <p:nvPr/>
          </p:nvSpPr>
          <p:spPr>
            <a:xfrm>
              <a:off x="9481184" y="2674111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41.3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35" name="object 35" descr="Segment of bar chart representing 4/5 out of 5 in Morocco 2014. Represents 17.4%."/>
            <p:cNvSpPr/>
            <p:nvPr/>
          </p:nvSpPr>
          <p:spPr>
            <a:xfrm>
              <a:off x="9396983" y="1165860"/>
              <a:ext cx="462280" cy="741045"/>
            </a:xfrm>
            <a:custGeom>
              <a:avLst/>
              <a:gdLst/>
              <a:ahLst/>
              <a:cxnLst/>
              <a:rect l="l" t="t" r="r" b="b"/>
              <a:pathLst>
                <a:path w="462279" h="741044">
                  <a:moveTo>
                    <a:pt x="461772" y="0"/>
                  </a:moveTo>
                  <a:lnTo>
                    <a:pt x="0" y="0"/>
                  </a:lnTo>
                  <a:lnTo>
                    <a:pt x="0" y="740663"/>
                  </a:lnTo>
                  <a:lnTo>
                    <a:pt x="461772" y="740663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 txBox="1"/>
            <p:nvPr/>
          </p:nvSpPr>
          <p:spPr>
            <a:xfrm>
              <a:off x="9481184" y="1423796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17.4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8" name="Group 97" descr="Tunisia 2009">
            <a:extLst>
              <a:ext uri="{FF2B5EF4-FFF2-40B4-BE49-F238E27FC236}">
                <a16:creationId xmlns:a16="http://schemas.microsoft.com/office/drawing/2014/main" id="{06D49240-7FAB-335B-AD29-156FAF838EA2}"/>
              </a:ext>
            </a:extLst>
          </p:cNvPr>
          <p:cNvGrpSpPr/>
          <p:nvPr/>
        </p:nvGrpSpPr>
        <p:grpSpPr>
          <a:xfrm>
            <a:off x="10767186" y="1165860"/>
            <a:ext cx="477394" cy="4545380"/>
            <a:chOff x="10767186" y="1165860"/>
            <a:chExt cx="477394" cy="4545380"/>
          </a:xfrm>
        </p:grpSpPr>
        <p:sp>
          <p:nvSpPr>
            <p:cNvPr id="81" name="object 81"/>
            <p:cNvSpPr txBox="1"/>
            <p:nvPr/>
          </p:nvSpPr>
          <p:spPr>
            <a:xfrm>
              <a:off x="10767186" y="5502961"/>
              <a:ext cx="4616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Tunisia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2" name="object 12" descr="Segment of bar chart representing 1/2 out of 5 in Tunisia 2009. Represents 14.7%."/>
            <p:cNvSpPr/>
            <p:nvPr/>
          </p:nvSpPr>
          <p:spPr>
            <a:xfrm>
              <a:off x="10782300" y="4799076"/>
              <a:ext cx="462280" cy="626745"/>
            </a:xfrm>
            <a:custGeom>
              <a:avLst/>
              <a:gdLst/>
              <a:ahLst/>
              <a:cxnLst/>
              <a:rect l="l" t="t" r="r" b="b"/>
              <a:pathLst>
                <a:path w="462279" h="626745">
                  <a:moveTo>
                    <a:pt x="461772" y="0"/>
                  </a:moveTo>
                  <a:lnTo>
                    <a:pt x="0" y="0"/>
                  </a:lnTo>
                  <a:lnTo>
                    <a:pt x="0" y="626364"/>
                  </a:lnTo>
                  <a:lnTo>
                    <a:pt x="461772" y="626364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 txBox="1"/>
            <p:nvPr/>
          </p:nvSpPr>
          <p:spPr>
            <a:xfrm>
              <a:off x="10866501" y="5000066"/>
              <a:ext cx="29654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14.7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4" name="object 24" descr="Segment of bar chart representing 3 out of 5 in Tunisia 2009. Represents 35.3%."/>
            <p:cNvSpPr/>
            <p:nvPr/>
          </p:nvSpPr>
          <p:spPr>
            <a:xfrm>
              <a:off x="10782300" y="3294888"/>
              <a:ext cx="462280" cy="1504315"/>
            </a:xfrm>
            <a:custGeom>
              <a:avLst/>
              <a:gdLst/>
              <a:ahLst/>
              <a:cxnLst/>
              <a:rect l="l" t="t" r="r" b="b"/>
              <a:pathLst>
                <a:path w="462279" h="1504314">
                  <a:moveTo>
                    <a:pt x="461772" y="0"/>
                  </a:moveTo>
                  <a:lnTo>
                    <a:pt x="0" y="0"/>
                  </a:lnTo>
                  <a:lnTo>
                    <a:pt x="0" y="1504188"/>
                  </a:lnTo>
                  <a:lnTo>
                    <a:pt x="461772" y="1504188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 txBox="1"/>
            <p:nvPr/>
          </p:nvSpPr>
          <p:spPr>
            <a:xfrm>
              <a:off x="10866501" y="3747896"/>
              <a:ext cx="378079" cy="39624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704850">
                <a:lnSpc>
                  <a:spcPct val="100000"/>
                </a:lnSpc>
                <a:spcBef>
                  <a:spcPts val="100"/>
                </a:spcBef>
              </a:pPr>
              <a:endParaRPr sz="1200" dirty="0">
                <a:latin typeface="Calibri"/>
                <a:cs typeface="Calibri"/>
              </a:endParaRPr>
            </a:p>
            <a:p>
              <a:pPr marL="12700">
                <a:lnSpc>
                  <a:spcPct val="100000"/>
                </a:lnSpc>
                <a:spcBef>
                  <a:spcPts val="35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35.3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6" name="object 36" descr="Segment of bar chart representing 4/5 out of 5 in Tunisia 2009. Represents 50%."/>
            <p:cNvSpPr/>
            <p:nvPr/>
          </p:nvSpPr>
          <p:spPr>
            <a:xfrm>
              <a:off x="10782300" y="1165860"/>
              <a:ext cx="462280" cy="2129155"/>
            </a:xfrm>
            <a:custGeom>
              <a:avLst/>
              <a:gdLst/>
              <a:ahLst/>
              <a:cxnLst/>
              <a:rect l="l" t="t" r="r" b="b"/>
              <a:pathLst>
                <a:path w="462279" h="2129154">
                  <a:moveTo>
                    <a:pt x="461772" y="0"/>
                  </a:moveTo>
                  <a:lnTo>
                    <a:pt x="0" y="0"/>
                  </a:lnTo>
                  <a:lnTo>
                    <a:pt x="0" y="2129028"/>
                  </a:lnTo>
                  <a:lnTo>
                    <a:pt x="461772" y="2129028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 txBox="1"/>
            <p:nvPr/>
          </p:nvSpPr>
          <p:spPr>
            <a:xfrm>
              <a:off x="10924413" y="2118105"/>
              <a:ext cx="18097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50</a:t>
              </a:r>
              <a:endParaRPr sz="1200">
                <a:latin typeface="Calibri"/>
                <a:cs typeface="Calibri"/>
              </a:endParaRPr>
            </a:p>
          </p:txBody>
        </p:sp>
      </p:grpSp>
      <p:grpSp>
        <p:nvGrpSpPr>
          <p:cNvPr id="99" name="Group 98" descr="Tunisia 2014">
            <a:extLst>
              <a:ext uri="{FF2B5EF4-FFF2-40B4-BE49-F238E27FC236}">
                <a16:creationId xmlns:a16="http://schemas.microsoft.com/office/drawing/2014/main" id="{9F12F296-E336-0CEE-B917-8919DEC1B0ED}"/>
              </a:ext>
            </a:extLst>
          </p:cNvPr>
          <p:cNvGrpSpPr/>
          <p:nvPr/>
        </p:nvGrpSpPr>
        <p:grpSpPr>
          <a:xfrm>
            <a:off x="10866880" y="1121155"/>
            <a:ext cx="1071119" cy="4590085"/>
            <a:chOff x="10866880" y="1121155"/>
            <a:chExt cx="1071119" cy="4590085"/>
          </a:xfrm>
        </p:grpSpPr>
        <p:sp>
          <p:nvSpPr>
            <p:cNvPr id="82" name="object 82"/>
            <p:cNvSpPr txBox="1"/>
            <p:nvPr/>
          </p:nvSpPr>
          <p:spPr>
            <a:xfrm>
              <a:off x="11459718" y="5502961"/>
              <a:ext cx="4616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Tunisia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3" name="object 13" descr="Segment of bar chart representing 1/2 out of 5 in Tunisia 2014. Represents 73.5%."/>
            <p:cNvSpPr/>
            <p:nvPr/>
          </p:nvSpPr>
          <p:spPr>
            <a:xfrm>
              <a:off x="11475719" y="2295144"/>
              <a:ext cx="462280" cy="3130550"/>
            </a:xfrm>
            <a:custGeom>
              <a:avLst/>
              <a:gdLst/>
              <a:ahLst/>
              <a:cxnLst/>
              <a:rect l="l" t="t" r="r" b="b"/>
              <a:pathLst>
                <a:path w="462279" h="3130550">
                  <a:moveTo>
                    <a:pt x="461772" y="0"/>
                  </a:moveTo>
                  <a:lnTo>
                    <a:pt x="0" y="0"/>
                  </a:lnTo>
                  <a:lnTo>
                    <a:pt x="0" y="3130295"/>
                  </a:lnTo>
                  <a:lnTo>
                    <a:pt x="461772" y="3130295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60">
              <a:extLst>
                <a:ext uri="{FF2B5EF4-FFF2-40B4-BE49-F238E27FC236}">
                  <a16:creationId xmlns:a16="http://schemas.microsoft.com/office/drawing/2014/main" id="{1435EF61-552A-3D8B-117B-81F354131E93}"/>
                </a:ext>
              </a:extLst>
            </p:cNvPr>
            <p:cNvSpPr txBox="1"/>
            <p:nvPr/>
          </p:nvSpPr>
          <p:spPr>
            <a:xfrm>
              <a:off x="10866880" y="3368101"/>
              <a:ext cx="989330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70485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73.5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25" name="object 25" descr="Segment of bar chart representing 3 out of 5 in Tunisia 2014. Represents 23.3%."/>
            <p:cNvSpPr/>
            <p:nvPr/>
          </p:nvSpPr>
          <p:spPr>
            <a:xfrm>
              <a:off x="11475719" y="1301496"/>
              <a:ext cx="462280" cy="993775"/>
            </a:xfrm>
            <a:custGeom>
              <a:avLst/>
              <a:gdLst/>
              <a:ahLst/>
              <a:cxnLst/>
              <a:rect l="l" t="t" r="r" b="b"/>
              <a:pathLst>
                <a:path w="462279" h="993775">
                  <a:moveTo>
                    <a:pt x="461772" y="0"/>
                  </a:moveTo>
                  <a:lnTo>
                    <a:pt x="0" y="0"/>
                  </a:lnTo>
                  <a:lnTo>
                    <a:pt x="0" y="993648"/>
                  </a:lnTo>
                  <a:lnTo>
                    <a:pt x="461772" y="993648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 txBox="1"/>
            <p:nvPr/>
          </p:nvSpPr>
          <p:spPr>
            <a:xfrm>
              <a:off x="11559285" y="1685366"/>
              <a:ext cx="29654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23.3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37" name="object 37" descr="Segment of bar chart representing 4/5 out of 5 in Tunisia 2014. Represents 3.2%."/>
            <p:cNvSpPr/>
            <p:nvPr/>
          </p:nvSpPr>
          <p:spPr>
            <a:xfrm>
              <a:off x="11475719" y="1165860"/>
              <a:ext cx="462280" cy="135890"/>
            </a:xfrm>
            <a:custGeom>
              <a:avLst/>
              <a:gdLst/>
              <a:ahLst/>
              <a:cxnLst/>
              <a:rect l="l" t="t" r="r" b="b"/>
              <a:pathLst>
                <a:path w="462279" h="135890">
                  <a:moveTo>
                    <a:pt x="461772" y="0"/>
                  </a:moveTo>
                  <a:lnTo>
                    <a:pt x="0" y="0"/>
                  </a:lnTo>
                  <a:lnTo>
                    <a:pt x="0" y="135636"/>
                  </a:lnTo>
                  <a:lnTo>
                    <a:pt x="461772" y="135636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 txBox="1"/>
            <p:nvPr/>
          </p:nvSpPr>
          <p:spPr>
            <a:xfrm>
              <a:off x="11597385" y="1121155"/>
              <a:ext cx="21844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3.2</a:t>
              </a:r>
              <a:endParaRPr sz="1200">
                <a:latin typeface="Calibri"/>
                <a:cs typeface="Calibri"/>
              </a:endParaRPr>
            </a:p>
          </p:txBody>
        </p:sp>
      </p:grpSp>
      <p:sp>
        <p:nvSpPr>
          <p:cNvPr id="38" name="object 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77368" y="5425440"/>
            <a:ext cx="11774805" cy="0"/>
          </a:xfrm>
          <a:custGeom>
            <a:avLst/>
            <a:gdLst/>
            <a:ahLst/>
            <a:cxnLst/>
            <a:rect l="l" t="t" r="r" b="b"/>
            <a:pathLst>
              <a:path w="11774805">
                <a:moveTo>
                  <a:pt x="0" y="0"/>
                </a:moveTo>
                <a:lnTo>
                  <a:pt x="11774424" y="0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object 85"/>
          <p:cNvSpPr txBox="1">
            <a:spLocks noGrp="1"/>
          </p:cNvSpPr>
          <p:nvPr>
            <p:ph type="title"/>
          </p:nvPr>
        </p:nvSpPr>
        <p:spPr>
          <a:xfrm>
            <a:off x="1843277" y="-35813"/>
            <a:ext cx="8618855" cy="7004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652780" marR="5080" indent="-640080">
              <a:lnSpc>
                <a:spcPct val="101400"/>
              </a:lnSpc>
              <a:spcBef>
                <a:spcPts val="60"/>
              </a:spcBef>
              <a:tabLst>
                <a:tab pos="1680210" algn="l"/>
              </a:tabLst>
            </a:pPr>
            <a:r>
              <a:rPr sz="2200" spc="-10" dirty="0">
                <a:solidFill>
                  <a:srgbClr val="585858"/>
                </a:solidFill>
              </a:rPr>
              <a:t>HOUSEHOLD</a:t>
            </a:r>
            <a:r>
              <a:rPr sz="2200" dirty="0">
                <a:solidFill>
                  <a:srgbClr val="585858"/>
                </a:solidFill>
              </a:rPr>
              <a:t>	ECONOMIC</a:t>
            </a:r>
            <a:r>
              <a:rPr sz="2200" spc="185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SITUATION</a:t>
            </a:r>
            <a:r>
              <a:rPr sz="2200" spc="19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IN</a:t>
            </a:r>
            <a:r>
              <a:rPr sz="2200" spc="165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2009</a:t>
            </a:r>
            <a:r>
              <a:rPr sz="2200" spc="175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AND</a:t>
            </a:r>
            <a:r>
              <a:rPr sz="2200" spc="18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2014,</a:t>
            </a:r>
            <a:r>
              <a:rPr sz="2200" spc="17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%</a:t>
            </a:r>
            <a:r>
              <a:rPr sz="2200" spc="185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THOSE</a:t>
            </a:r>
            <a:r>
              <a:rPr sz="2200" spc="180" dirty="0">
                <a:solidFill>
                  <a:srgbClr val="585858"/>
                </a:solidFill>
              </a:rPr>
              <a:t> </a:t>
            </a:r>
            <a:r>
              <a:rPr sz="2200" spc="-20" dirty="0">
                <a:solidFill>
                  <a:srgbClr val="585858"/>
                </a:solidFill>
              </a:rPr>
              <a:t>THAT </a:t>
            </a:r>
            <a:r>
              <a:rPr sz="2200" dirty="0">
                <a:solidFill>
                  <a:srgbClr val="585858"/>
                </a:solidFill>
              </a:rPr>
              <a:t>SUPPORTED</a:t>
            </a:r>
            <a:r>
              <a:rPr sz="2200" spc="275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THE</a:t>
            </a:r>
            <a:r>
              <a:rPr sz="2200" spc="24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ARAB</a:t>
            </a:r>
            <a:r>
              <a:rPr sz="2200" spc="229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UPRISINGS</a:t>
            </a:r>
            <a:r>
              <a:rPr sz="2200" spc="26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FOR</a:t>
            </a:r>
            <a:r>
              <a:rPr sz="2200" spc="225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ECONOMIC</a:t>
            </a:r>
            <a:r>
              <a:rPr sz="2200" spc="245" dirty="0">
                <a:solidFill>
                  <a:srgbClr val="585858"/>
                </a:solidFill>
              </a:rPr>
              <a:t> </a:t>
            </a:r>
            <a:r>
              <a:rPr sz="2200" spc="-10" dirty="0">
                <a:solidFill>
                  <a:srgbClr val="585858"/>
                </a:solidFill>
              </a:rPr>
              <a:t>REASONS</a:t>
            </a:r>
            <a:endParaRPr sz="2200" dirty="0"/>
          </a:p>
        </p:txBody>
      </p:sp>
      <p:grpSp>
        <p:nvGrpSpPr>
          <p:cNvPr id="90" name="Group 89" descr="Key">
            <a:extLst>
              <a:ext uri="{FF2B5EF4-FFF2-40B4-BE49-F238E27FC236}">
                <a16:creationId xmlns:a16="http://schemas.microsoft.com/office/drawing/2014/main" id="{0CB87292-734A-9F28-EA9C-2ECA8115B0D5}"/>
              </a:ext>
            </a:extLst>
          </p:cNvPr>
          <p:cNvGrpSpPr/>
          <p:nvPr/>
        </p:nvGrpSpPr>
        <p:grpSpPr>
          <a:xfrm>
            <a:off x="4773167" y="774953"/>
            <a:ext cx="2853055" cy="208279"/>
            <a:chOff x="4773167" y="774953"/>
            <a:chExt cx="2853055" cy="208279"/>
          </a:xfrm>
        </p:grpSpPr>
        <p:sp>
          <p:nvSpPr>
            <p:cNvPr id="86" name="object 86" descr="Salmon square representing 1/2 out of 5."/>
            <p:cNvSpPr/>
            <p:nvPr/>
          </p:nvSpPr>
          <p:spPr>
            <a:xfrm>
              <a:off x="4773167" y="854963"/>
              <a:ext cx="82550" cy="82550"/>
            </a:xfrm>
            <a:custGeom>
              <a:avLst/>
              <a:gdLst/>
              <a:ahLst/>
              <a:cxnLst/>
              <a:rect l="l" t="t" r="r" b="b"/>
              <a:pathLst>
                <a:path w="82550" h="82550">
                  <a:moveTo>
                    <a:pt x="82296" y="0"/>
                  </a:moveTo>
                  <a:lnTo>
                    <a:pt x="0" y="0"/>
                  </a:lnTo>
                  <a:lnTo>
                    <a:pt x="0" y="82296"/>
                  </a:lnTo>
                  <a:lnTo>
                    <a:pt x="82296" y="82296"/>
                  </a:lnTo>
                  <a:lnTo>
                    <a:pt x="82296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 descr="Yellow square representing 1/2 out of 5."/>
            <p:cNvSpPr/>
            <p:nvPr/>
          </p:nvSpPr>
          <p:spPr>
            <a:xfrm>
              <a:off x="5801867" y="854963"/>
              <a:ext cx="82550" cy="82550"/>
            </a:xfrm>
            <a:custGeom>
              <a:avLst/>
              <a:gdLst/>
              <a:ahLst/>
              <a:cxnLst/>
              <a:rect l="l" t="t" r="r" b="b"/>
              <a:pathLst>
                <a:path w="82550" h="82550">
                  <a:moveTo>
                    <a:pt x="82296" y="0"/>
                  </a:moveTo>
                  <a:lnTo>
                    <a:pt x="0" y="0"/>
                  </a:lnTo>
                  <a:lnTo>
                    <a:pt x="0" y="82296"/>
                  </a:lnTo>
                  <a:lnTo>
                    <a:pt x="82296" y="82296"/>
                  </a:lnTo>
                  <a:lnTo>
                    <a:pt x="82296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 descr="Green square representing 1/2 out of 5."/>
            <p:cNvSpPr/>
            <p:nvPr/>
          </p:nvSpPr>
          <p:spPr>
            <a:xfrm>
              <a:off x="6728459" y="854963"/>
              <a:ext cx="83820" cy="82550"/>
            </a:xfrm>
            <a:custGeom>
              <a:avLst/>
              <a:gdLst/>
              <a:ahLst/>
              <a:cxnLst/>
              <a:rect l="l" t="t" r="r" b="b"/>
              <a:pathLst>
                <a:path w="83820" h="82550">
                  <a:moveTo>
                    <a:pt x="83820" y="0"/>
                  </a:moveTo>
                  <a:lnTo>
                    <a:pt x="0" y="0"/>
                  </a:lnTo>
                  <a:lnTo>
                    <a:pt x="0" y="82296"/>
                  </a:lnTo>
                  <a:lnTo>
                    <a:pt x="83820" y="82296"/>
                  </a:lnTo>
                  <a:lnTo>
                    <a:pt x="83820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 txBox="1"/>
            <p:nvPr/>
          </p:nvSpPr>
          <p:spPr>
            <a:xfrm>
              <a:off x="4881117" y="774953"/>
              <a:ext cx="274510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  <a:tabLst>
                  <a:tab pos="1040765" algn="l"/>
                  <a:tab pos="2003425" algn="l"/>
                </a:tabLst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1/2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out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of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5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	3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out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of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5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	4/5</a:t>
              </a:r>
              <a:r>
                <a:rPr sz="1200" spc="-2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out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of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5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endParaRPr sz="1200">
                <a:latin typeface="Calibri"/>
                <a:cs typeface="Calibri"/>
              </a:endParaRPr>
            </a:p>
          </p:txBody>
        </p:sp>
      </p:grpSp>
      <p:grpSp>
        <p:nvGrpSpPr>
          <p:cNvPr id="91" name="Group 90" descr="Egypt">
            <a:extLst>
              <a:ext uri="{FF2B5EF4-FFF2-40B4-BE49-F238E27FC236}">
                <a16:creationId xmlns:a16="http://schemas.microsoft.com/office/drawing/2014/main" id="{FA42AFE2-9847-AD89-CCEE-5389F5BE0B43}"/>
              </a:ext>
            </a:extLst>
          </p:cNvPr>
          <p:cNvGrpSpPr/>
          <p:nvPr/>
        </p:nvGrpSpPr>
        <p:grpSpPr>
          <a:xfrm>
            <a:off x="267715" y="1165860"/>
            <a:ext cx="1405890" cy="4545380"/>
            <a:chOff x="267715" y="1165860"/>
            <a:chExt cx="1405890" cy="4545380"/>
          </a:xfrm>
        </p:grpSpPr>
        <p:sp>
          <p:nvSpPr>
            <p:cNvPr id="75" name="object 75"/>
            <p:cNvSpPr txBox="1"/>
            <p:nvPr/>
          </p:nvSpPr>
          <p:spPr>
            <a:xfrm>
              <a:off x="267715" y="5502961"/>
              <a:ext cx="140589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Egypt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2009Egypt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2014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" name="object 2" descr="Segment of bar chart representing '1/2 out of 5' in Egypt 2009. Represents 14.8%."/>
            <p:cNvSpPr/>
            <p:nvPr/>
          </p:nvSpPr>
          <p:spPr>
            <a:xfrm>
              <a:off x="393191" y="4794503"/>
              <a:ext cx="462280" cy="631190"/>
            </a:xfrm>
            <a:custGeom>
              <a:avLst/>
              <a:gdLst/>
              <a:ahLst/>
              <a:cxnLst/>
              <a:rect l="l" t="t" r="r" b="b"/>
              <a:pathLst>
                <a:path w="462280" h="631189">
                  <a:moveTo>
                    <a:pt x="461771" y="0"/>
                  </a:moveTo>
                  <a:lnTo>
                    <a:pt x="0" y="0"/>
                  </a:lnTo>
                  <a:lnTo>
                    <a:pt x="0" y="630936"/>
                  </a:lnTo>
                  <a:lnTo>
                    <a:pt x="461771" y="630936"/>
                  </a:lnTo>
                  <a:lnTo>
                    <a:pt x="461771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 txBox="1"/>
            <p:nvPr/>
          </p:nvSpPr>
          <p:spPr>
            <a:xfrm>
              <a:off x="476199" y="4997907"/>
              <a:ext cx="29654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14.8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4" name="object 14" descr="Segment of bar chart representing '3 out of 5' in Egypt 2009. Represents 40.9%."/>
            <p:cNvSpPr/>
            <p:nvPr/>
          </p:nvSpPr>
          <p:spPr>
            <a:xfrm>
              <a:off x="393191" y="3052572"/>
              <a:ext cx="462280" cy="1742439"/>
            </a:xfrm>
            <a:custGeom>
              <a:avLst/>
              <a:gdLst/>
              <a:ahLst/>
              <a:cxnLst/>
              <a:rect l="l" t="t" r="r" b="b"/>
              <a:pathLst>
                <a:path w="462280" h="1742439">
                  <a:moveTo>
                    <a:pt x="461771" y="0"/>
                  </a:moveTo>
                  <a:lnTo>
                    <a:pt x="0" y="0"/>
                  </a:lnTo>
                  <a:lnTo>
                    <a:pt x="0" y="1741932"/>
                  </a:lnTo>
                  <a:lnTo>
                    <a:pt x="461771" y="1741932"/>
                  </a:lnTo>
                  <a:lnTo>
                    <a:pt x="461771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 txBox="1"/>
            <p:nvPr/>
          </p:nvSpPr>
          <p:spPr>
            <a:xfrm>
              <a:off x="476199" y="3811904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40.9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26" name="object 26" descr="Segment of bar chart representing '4/5 out of 5' in Egypt 2009. Represents 44.3%."/>
            <p:cNvSpPr/>
            <p:nvPr/>
          </p:nvSpPr>
          <p:spPr>
            <a:xfrm>
              <a:off x="393191" y="1165860"/>
              <a:ext cx="462280" cy="1887220"/>
            </a:xfrm>
            <a:custGeom>
              <a:avLst/>
              <a:gdLst/>
              <a:ahLst/>
              <a:cxnLst/>
              <a:rect l="l" t="t" r="r" b="b"/>
              <a:pathLst>
                <a:path w="462280" h="1887220">
                  <a:moveTo>
                    <a:pt x="461771" y="0"/>
                  </a:moveTo>
                  <a:lnTo>
                    <a:pt x="0" y="0"/>
                  </a:lnTo>
                  <a:lnTo>
                    <a:pt x="0" y="1886712"/>
                  </a:lnTo>
                  <a:lnTo>
                    <a:pt x="461771" y="1886712"/>
                  </a:lnTo>
                  <a:lnTo>
                    <a:pt x="461771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 txBox="1"/>
            <p:nvPr/>
          </p:nvSpPr>
          <p:spPr>
            <a:xfrm>
              <a:off x="476199" y="1996821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44.3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" name="object 3" descr="Segment of bar chart representing '1/2 out of 5' in Egypt 2014. Represents 27.6%."/>
            <p:cNvSpPr/>
            <p:nvPr/>
          </p:nvSpPr>
          <p:spPr>
            <a:xfrm>
              <a:off x="1086611" y="4248911"/>
              <a:ext cx="462280" cy="1176655"/>
            </a:xfrm>
            <a:custGeom>
              <a:avLst/>
              <a:gdLst/>
              <a:ahLst/>
              <a:cxnLst/>
              <a:rect l="l" t="t" r="r" b="b"/>
              <a:pathLst>
                <a:path w="462280" h="1176654">
                  <a:moveTo>
                    <a:pt x="461772" y="0"/>
                  </a:moveTo>
                  <a:lnTo>
                    <a:pt x="0" y="0"/>
                  </a:lnTo>
                  <a:lnTo>
                    <a:pt x="0" y="1176528"/>
                  </a:lnTo>
                  <a:lnTo>
                    <a:pt x="461772" y="1176528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 txBox="1"/>
            <p:nvPr/>
          </p:nvSpPr>
          <p:spPr>
            <a:xfrm>
              <a:off x="1168704" y="4725161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27.6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5" name="object 15" descr="Segment of bar chart representing '3 out of 5' in Egypt 2014. Represents 48.6%."/>
            <p:cNvSpPr/>
            <p:nvPr/>
          </p:nvSpPr>
          <p:spPr>
            <a:xfrm>
              <a:off x="1086611" y="2176272"/>
              <a:ext cx="462280" cy="2072639"/>
            </a:xfrm>
            <a:custGeom>
              <a:avLst/>
              <a:gdLst/>
              <a:ahLst/>
              <a:cxnLst/>
              <a:rect l="l" t="t" r="r" b="b"/>
              <a:pathLst>
                <a:path w="462280" h="2072639">
                  <a:moveTo>
                    <a:pt x="461772" y="0"/>
                  </a:moveTo>
                  <a:lnTo>
                    <a:pt x="0" y="0"/>
                  </a:lnTo>
                  <a:lnTo>
                    <a:pt x="0" y="2072639"/>
                  </a:lnTo>
                  <a:lnTo>
                    <a:pt x="461772" y="2072639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 txBox="1"/>
            <p:nvPr/>
          </p:nvSpPr>
          <p:spPr>
            <a:xfrm>
              <a:off x="1168704" y="3100196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48.6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27" name="object 27" descr="Segment of bar chart representing '4/5 out of 5' in Egypt 2014. Represents 23.7%."/>
            <p:cNvSpPr/>
            <p:nvPr/>
          </p:nvSpPr>
          <p:spPr>
            <a:xfrm>
              <a:off x="1086611" y="1165860"/>
              <a:ext cx="462280" cy="1010919"/>
            </a:xfrm>
            <a:custGeom>
              <a:avLst/>
              <a:gdLst/>
              <a:ahLst/>
              <a:cxnLst/>
              <a:rect l="l" t="t" r="r" b="b"/>
              <a:pathLst>
                <a:path w="462280" h="1010919">
                  <a:moveTo>
                    <a:pt x="461772" y="0"/>
                  </a:moveTo>
                  <a:lnTo>
                    <a:pt x="0" y="0"/>
                  </a:lnTo>
                  <a:lnTo>
                    <a:pt x="0" y="1010412"/>
                  </a:lnTo>
                  <a:lnTo>
                    <a:pt x="461772" y="1010412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 txBox="1"/>
            <p:nvPr/>
          </p:nvSpPr>
          <p:spPr>
            <a:xfrm>
              <a:off x="1168704" y="1558544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23.7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2" name="Group 91" descr="Iraq 2009">
            <a:extLst>
              <a:ext uri="{FF2B5EF4-FFF2-40B4-BE49-F238E27FC236}">
                <a16:creationId xmlns:a16="http://schemas.microsoft.com/office/drawing/2014/main" id="{F2B4003A-12D4-1004-A69A-DBCB886673B8}"/>
              </a:ext>
            </a:extLst>
          </p:cNvPr>
          <p:cNvGrpSpPr/>
          <p:nvPr/>
        </p:nvGrpSpPr>
        <p:grpSpPr>
          <a:xfrm>
            <a:off x="2396489" y="1165860"/>
            <a:ext cx="612140" cy="4545380"/>
            <a:chOff x="2396489" y="1165860"/>
            <a:chExt cx="612140" cy="4545380"/>
          </a:xfrm>
        </p:grpSpPr>
        <p:sp>
          <p:nvSpPr>
            <p:cNvPr id="76" name="object 76"/>
            <p:cNvSpPr txBox="1"/>
            <p:nvPr/>
          </p:nvSpPr>
          <p:spPr>
            <a:xfrm>
              <a:off x="2396489" y="5502961"/>
              <a:ext cx="61214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Iraq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2009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4" name="object 4" descr="Segment of bar chart representing '1/2 out of 5' in Iraq 2009. Represents 39.5%."/>
            <p:cNvSpPr/>
            <p:nvPr/>
          </p:nvSpPr>
          <p:spPr>
            <a:xfrm>
              <a:off x="2471927" y="3741420"/>
              <a:ext cx="460375" cy="1684020"/>
            </a:xfrm>
            <a:custGeom>
              <a:avLst/>
              <a:gdLst/>
              <a:ahLst/>
              <a:cxnLst/>
              <a:rect l="l" t="t" r="r" b="b"/>
              <a:pathLst>
                <a:path w="460375" h="1684020">
                  <a:moveTo>
                    <a:pt x="460248" y="0"/>
                  </a:moveTo>
                  <a:lnTo>
                    <a:pt x="0" y="0"/>
                  </a:lnTo>
                  <a:lnTo>
                    <a:pt x="0" y="1684020"/>
                  </a:lnTo>
                  <a:lnTo>
                    <a:pt x="460248" y="1684020"/>
                  </a:lnTo>
                  <a:lnTo>
                    <a:pt x="460248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 txBox="1"/>
            <p:nvPr/>
          </p:nvSpPr>
          <p:spPr>
            <a:xfrm>
              <a:off x="2553970" y="4471161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39.5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6" name="object 16" descr="Segment of bar chart representing '3 out of 5' in Iraq 2009. Represents 48.1%."/>
            <p:cNvSpPr/>
            <p:nvPr/>
          </p:nvSpPr>
          <p:spPr>
            <a:xfrm>
              <a:off x="2471927" y="1690116"/>
              <a:ext cx="460375" cy="2051685"/>
            </a:xfrm>
            <a:custGeom>
              <a:avLst/>
              <a:gdLst/>
              <a:ahLst/>
              <a:cxnLst/>
              <a:rect l="l" t="t" r="r" b="b"/>
              <a:pathLst>
                <a:path w="460375" h="2051685">
                  <a:moveTo>
                    <a:pt x="460248" y="0"/>
                  </a:moveTo>
                  <a:lnTo>
                    <a:pt x="0" y="0"/>
                  </a:lnTo>
                  <a:lnTo>
                    <a:pt x="0" y="2051304"/>
                  </a:lnTo>
                  <a:lnTo>
                    <a:pt x="460248" y="2051304"/>
                  </a:lnTo>
                  <a:lnTo>
                    <a:pt x="460248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 txBox="1"/>
            <p:nvPr/>
          </p:nvSpPr>
          <p:spPr>
            <a:xfrm>
              <a:off x="2553970" y="2603372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48.1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28" name="object 28" descr="Segment of bar chart representing '4/5 out of 5' in Iraq 2009. Represents 12.3%."/>
            <p:cNvSpPr/>
            <p:nvPr/>
          </p:nvSpPr>
          <p:spPr>
            <a:xfrm>
              <a:off x="2471927" y="1165860"/>
              <a:ext cx="460375" cy="524510"/>
            </a:xfrm>
            <a:custGeom>
              <a:avLst/>
              <a:gdLst/>
              <a:ahLst/>
              <a:cxnLst/>
              <a:rect l="l" t="t" r="r" b="b"/>
              <a:pathLst>
                <a:path w="460375" h="524510">
                  <a:moveTo>
                    <a:pt x="460248" y="0"/>
                  </a:moveTo>
                  <a:lnTo>
                    <a:pt x="0" y="0"/>
                  </a:lnTo>
                  <a:lnTo>
                    <a:pt x="0" y="524255"/>
                  </a:lnTo>
                  <a:lnTo>
                    <a:pt x="460248" y="524255"/>
                  </a:lnTo>
                  <a:lnTo>
                    <a:pt x="460248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 txBox="1"/>
            <p:nvPr/>
          </p:nvSpPr>
          <p:spPr>
            <a:xfrm>
              <a:off x="2553970" y="1315339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12.3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3" name="Group 92" descr="Iraq 2014">
            <a:extLst>
              <a:ext uri="{FF2B5EF4-FFF2-40B4-BE49-F238E27FC236}">
                <a16:creationId xmlns:a16="http://schemas.microsoft.com/office/drawing/2014/main" id="{2E85CF01-2C98-739C-C0C3-7DE979A11660}"/>
              </a:ext>
            </a:extLst>
          </p:cNvPr>
          <p:cNvGrpSpPr/>
          <p:nvPr/>
        </p:nvGrpSpPr>
        <p:grpSpPr>
          <a:xfrm>
            <a:off x="3089275" y="1165860"/>
            <a:ext cx="612140" cy="4545380"/>
            <a:chOff x="3089275" y="1165860"/>
            <a:chExt cx="612140" cy="4545380"/>
          </a:xfrm>
        </p:grpSpPr>
        <p:sp>
          <p:nvSpPr>
            <p:cNvPr id="77" name="object 77"/>
            <p:cNvSpPr txBox="1"/>
            <p:nvPr/>
          </p:nvSpPr>
          <p:spPr>
            <a:xfrm>
              <a:off x="3089275" y="5502961"/>
              <a:ext cx="61214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Iraq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2014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5" name="object 5" descr="Segment of bar chart representing '1/2 out of 5' in Iraq 2014. Represents 35.8%."/>
            <p:cNvSpPr/>
            <p:nvPr/>
          </p:nvSpPr>
          <p:spPr>
            <a:xfrm>
              <a:off x="3163823" y="3899915"/>
              <a:ext cx="462280" cy="1525905"/>
            </a:xfrm>
            <a:custGeom>
              <a:avLst/>
              <a:gdLst/>
              <a:ahLst/>
              <a:cxnLst/>
              <a:rect l="l" t="t" r="r" b="b"/>
              <a:pathLst>
                <a:path w="462279" h="1525904">
                  <a:moveTo>
                    <a:pt x="461772" y="0"/>
                  </a:moveTo>
                  <a:lnTo>
                    <a:pt x="0" y="0"/>
                  </a:lnTo>
                  <a:lnTo>
                    <a:pt x="0" y="1525523"/>
                  </a:lnTo>
                  <a:lnTo>
                    <a:pt x="461772" y="1525523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 txBox="1"/>
            <p:nvPr/>
          </p:nvSpPr>
          <p:spPr>
            <a:xfrm>
              <a:off x="3246882" y="4551045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35.8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7" name="object 17" descr="Segment of bar chart representing '3 out of 5' in Iraq 2014. Represents 32.1%."/>
            <p:cNvSpPr/>
            <p:nvPr/>
          </p:nvSpPr>
          <p:spPr>
            <a:xfrm>
              <a:off x="3163823" y="2532888"/>
              <a:ext cx="462280" cy="1367155"/>
            </a:xfrm>
            <a:custGeom>
              <a:avLst/>
              <a:gdLst/>
              <a:ahLst/>
              <a:cxnLst/>
              <a:rect l="l" t="t" r="r" b="b"/>
              <a:pathLst>
                <a:path w="462279" h="1367154">
                  <a:moveTo>
                    <a:pt x="461772" y="0"/>
                  </a:moveTo>
                  <a:lnTo>
                    <a:pt x="0" y="0"/>
                  </a:lnTo>
                  <a:lnTo>
                    <a:pt x="0" y="1367028"/>
                  </a:lnTo>
                  <a:lnTo>
                    <a:pt x="461772" y="1367028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 txBox="1"/>
            <p:nvPr/>
          </p:nvSpPr>
          <p:spPr>
            <a:xfrm>
              <a:off x="3246882" y="3104515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32.1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29" name="object 29" descr="Segment of bar chart representing '4/5 out of 5' in Iraq 2014. Represents 32.1%."/>
            <p:cNvSpPr/>
            <p:nvPr/>
          </p:nvSpPr>
          <p:spPr>
            <a:xfrm>
              <a:off x="3163823" y="1165860"/>
              <a:ext cx="462280" cy="1367155"/>
            </a:xfrm>
            <a:custGeom>
              <a:avLst/>
              <a:gdLst/>
              <a:ahLst/>
              <a:cxnLst/>
              <a:rect l="l" t="t" r="r" b="b"/>
              <a:pathLst>
                <a:path w="462279" h="1367155">
                  <a:moveTo>
                    <a:pt x="461772" y="0"/>
                  </a:moveTo>
                  <a:lnTo>
                    <a:pt x="0" y="0"/>
                  </a:lnTo>
                  <a:lnTo>
                    <a:pt x="0" y="1367027"/>
                  </a:lnTo>
                  <a:lnTo>
                    <a:pt x="461772" y="1367027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 txBox="1"/>
            <p:nvPr/>
          </p:nvSpPr>
          <p:spPr>
            <a:xfrm>
              <a:off x="3246882" y="1736852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32.1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4" name="Group 93" descr="Jordan 2009">
            <a:extLst>
              <a:ext uri="{FF2B5EF4-FFF2-40B4-BE49-F238E27FC236}">
                <a16:creationId xmlns:a16="http://schemas.microsoft.com/office/drawing/2014/main" id="{66133763-35DE-E033-901A-A47A1D02DEF8}"/>
              </a:ext>
            </a:extLst>
          </p:cNvPr>
          <p:cNvGrpSpPr/>
          <p:nvPr/>
        </p:nvGrpSpPr>
        <p:grpSpPr>
          <a:xfrm>
            <a:off x="4543425" y="1165860"/>
            <a:ext cx="467995" cy="4731436"/>
            <a:chOff x="4543425" y="1165860"/>
            <a:chExt cx="467995" cy="4731436"/>
          </a:xfrm>
        </p:grpSpPr>
        <p:sp>
          <p:nvSpPr>
            <p:cNvPr id="78" name="object 78"/>
            <p:cNvSpPr txBox="1"/>
            <p:nvPr/>
          </p:nvSpPr>
          <p:spPr>
            <a:xfrm>
              <a:off x="4543425" y="5502961"/>
              <a:ext cx="439420" cy="394335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65405" marR="5080" indent="-53340">
                <a:lnSpc>
                  <a:spcPct val="101499"/>
                </a:lnSpc>
                <a:spcBef>
                  <a:spcPts val="75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Jordan 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2009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6" name="object 6" descr="Segment of bar chart representing '1/2 out of 5' in Jordan 2009. Represents 11.4%."/>
            <p:cNvSpPr/>
            <p:nvPr/>
          </p:nvSpPr>
          <p:spPr>
            <a:xfrm>
              <a:off x="4549140" y="4939284"/>
              <a:ext cx="462280" cy="486409"/>
            </a:xfrm>
            <a:custGeom>
              <a:avLst/>
              <a:gdLst/>
              <a:ahLst/>
              <a:cxnLst/>
              <a:rect l="l" t="t" r="r" b="b"/>
              <a:pathLst>
                <a:path w="462279" h="486410">
                  <a:moveTo>
                    <a:pt x="461772" y="0"/>
                  </a:moveTo>
                  <a:lnTo>
                    <a:pt x="0" y="0"/>
                  </a:lnTo>
                  <a:lnTo>
                    <a:pt x="0" y="486156"/>
                  </a:lnTo>
                  <a:lnTo>
                    <a:pt x="461772" y="486156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 txBox="1"/>
            <p:nvPr/>
          </p:nvSpPr>
          <p:spPr>
            <a:xfrm>
              <a:off x="4632197" y="5070728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11.4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8" name="object 18" descr="Segment of bar chart representing '3 out of 5' in Jordan 2009. Represents 19.7%."/>
            <p:cNvSpPr/>
            <p:nvPr/>
          </p:nvSpPr>
          <p:spPr>
            <a:xfrm>
              <a:off x="4549140" y="4101084"/>
              <a:ext cx="462280" cy="838200"/>
            </a:xfrm>
            <a:custGeom>
              <a:avLst/>
              <a:gdLst/>
              <a:ahLst/>
              <a:cxnLst/>
              <a:rect l="l" t="t" r="r" b="b"/>
              <a:pathLst>
                <a:path w="462279" h="838200">
                  <a:moveTo>
                    <a:pt x="461772" y="0"/>
                  </a:moveTo>
                  <a:lnTo>
                    <a:pt x="0" y="0"/>
                  </a:lnTo>
                  <a:lnTo>
                    <a:pt x="0" y="838200"/>
                  </a:lnTo>
                  <a:lnTo>
                    <a:pt x="461772" y="838200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 txBox="1"/>
            <p:nvPr/>
          </p:nvSpPr>
          <p:spPr>
            <a:xfrm>
              <a:off x="4632197" y="4407865"/>
              <a:ext cx="29654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19.7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0" name="object 30" descr="Segment of bar chart representing '4/5 out of 5' in Jordan 2009. Represents 68.9%."/>
            <p:cNvSpPr/>
            <p:nvPr/>
          </p:nvSpPr>
          <p:spPr>
            <a:xfrm>
              <a:off x="4549140" y="1165860"/>
              <a:ext cx="462280" cy="2935605"/>
            </a:xfrm>
            <a:custGeom>
              <a:avLst/>
              <a:gdLst/>
              <a:ahLst/>
              <a:cxnLst/>
              <a:rect l="l" t="t" r="r" b="b"/>
              <a:pathLst>
                <a:path w="462279" h="2935604">
                  <a:moveTo>
                    <a:pt x="461772" y="0"/>
                  </a:moveTo>
                  <a:lnTo>
                    <a:pt x="0" y="0"/>
                  </a:lnTo>
                  <a:lnTo>
                    <a:pt x="0" y="2935223"/>
                  </a:lnTo>
                  <a:lnTo>
                    <a:pt x="461772" y="2935223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 txBox="1"/>
            <p:nvPr/>
          </p:nvSpPr>
          <p:spPr>
            <a:xfrm>
              <a:off x="4632197" y="2520822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68.9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5" name="Group 94" descr="Jordan 2014">
            <a:extLst>
              <a:ext uri="{FF2B5EF4-FFF2-40B4-BE49-F238E27FC236}">
                <a16:creationId xmlns:a16="http://schemas.microsoft.com/office/drawing/2014/main" id="{B8BA9118-25E8-FF00-EC1F-B75F5DA14889}"/>
              </a:ext>
            </a:extLst>
          </p:cNvPr>
          <p:cNvGrpSpPr/>
          <p:nvPr/>
        </p:nvGrpSpPr>
        <p:grpSpPr>
          <a:xfrm>
            <a:off x="5241035" y="1165860"/>
            <a:ext cx="462280" cy="4731436"/>
            <a:chOff x="5241035" y="1165860"/>
            <a:chExt cx="462280" cy="4731436"/>
          </a:xfrm>
        </p:grpSpPr>
        <p:sp>
          <p:nvSpPr>
            <p:cNvPr id="79" name="object 79"/>
            <p:cNvSpPr txBox="1"/>
            <p:nvPr/>
          </p:nvSpPr>
          <p:spPr>
            <a:xfrm>
              <a:off x="5253354" y="5502961"/>
              <a:ext cx="439420" cy="394335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65405" marR="5080" indent="-53340">
                <a:lnSpc>
                  <a:spcPct val="101499"/>
                </a:lnSpc>
                <a:spcBef>
                  <a:spcPts val="75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Jordan 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2014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7" name="object 7" descr="Segment of bar chart representing '1/2 out of 5' in Jordan 2014. Represents 41.5%."/>
            <p:cNvSpPr/>
            <p:nvPr/>
          </p:nvSpPr>
          <p:spPr>
            <a:xfrm>
              <a:off x="5241035" y="3659123"/>
              <a:ext cx="462280" cy="1766570"/>
            </a:xfrm>
            <a:custGeom>
              <a:avLst/>
              <a:gdLst/>
              <a:ahLst/>
              <a:cxnLst/>
              <a:rect l="l" t="t" r="r" b="b"/>
              <a:pathLst>
                <a:path w="462279" h="1766570">
                  <a:moveTo>
                    <a:pt x="461772" y="0"/>
                  </a:moveTo>
                  <a:lnTo>
                    <a:pt x="0" y="0"/>
                  </a:lnTo>
                  <a:lnTo>
                    <a:pt x="0" y="1766315"/>
                  </a:lnTo>
                  <a:lnTo>
                    <a:pt x="461772" y="1766315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 txBox="1"/>
            <p:nvPr/>
          </p:nvSpPr>
          <p:spPr>
            <a:xfrm>
              <a:off x="5324983" y="4430395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41.5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9" name="object 19" descr="Segment of bar chart representing '3 out of 5' in Jordan 2014. Represents 46.1%."/>
            <p:cNvSpPr/>
            <p:nvPr/>
          </p:nvSpPr>
          <p:spPr>
            <a:xfrm>
              <a:off x="5241035" y="1697735"/>
              <a:ext cx="462280" cy="1961514"/>
            </a:xfrm>
            <a:custGeom>
              <a:avLst/>
              <a:gdLst/>
              <a:ahLst/>
              <a:cxnLst/>
              <a:rect l="l" t="t" r="r" b="b"/>
              <a:pathLst>
                <a:path w="462279" h="1961514">
                  <a:moveTo>
                    <a:pt x="461772" y="0"/>
                  </a:moveTo>
                  <a:lnTo>
                    <a:pt x="0" y="0"/>
                  </a:lnTo>
                  <a:lnTo>
                    <a:pt x="0" y="1961388"/>
                  </a:lnTo>
                  <a:lnTo>
                    <a:pt x="461772" y="1961388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 txBox="1"/>
            <p:nvPr/>
          </p:nvSpPr>
          <p:spPr>
            <a:xfrm>
              <a:off x="5324983" y="2566161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46.1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1" name="object 31" descr="Segment of bar chart representing '4/5 out of 5' in Jordan 2014. Represents 12.5%."/>
            <p:cNvSpPr/>
            <p:nvPr/>
          </p:nvSpPr>
          <p:spPr>
            <a:xfrm>
              <a:off x="5241035" y="1165860"/>
              <a:ext cx="462280" cy="532130"/>
            </a:xfrm>
            <a:custGeom>
              <a:avLst/>
              <a:gdLst/>
              <a:ahLst/>
              <a:cxnLst/>
              <a:rect l="l" t="t" r="r" b="b"/>
              <a:pathLst>
                <a:path w="462279" h="532130">
                  <a:moveTo>
                    <a:pt x="461772" y="0"/>
                  </a:moveTo>
                  <a:lnTo>
                    <a:pt x="0" y="0"/>
                  </a:lnTo>
                  <a:lnTo>
                    <a:pt x="0" y="531876"/>
                  </a:lnTo>
                  <a:lnTo>
                    <a:pt x="461772" y="531876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 txBox="1"/>
            <p:nvPr/>
          </p:nvSpPr>
          <p:spPr>
            <a:xfrm>
              <a:off x="5324983" y="1318716"/>
              <a:ext cx="29654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12.5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6" name="Group 95" descr="Libya">
            <a:extLst>
              <a:ext uri="{FF2B5EF4-FFF2-40B4-BE49-F238E27FC236}">
                <a16:creationId xmlns:a16="http://schemas.microsoft.com/office/drawing/2014/main" id="{0C23B1BE-6500-3882-8C6E-152B0164D9DF}"/>
              </a:ext>
            </a:extLst>
          </p:cNvPr>
          <p:cNvGrpSpPr/>
          <p:nvPr/>
        </p:nvGrpSpPr>
        <p:grpSpPr>
          <a:xfrm>
            <a:off x="6514592" y="1165860"/>
            <a:ext cx="1380490" cy="4545380"/>
            <a:chOff x="6514592" y="1165860"/>
            <a:chExt cx="1380490" cy="4545380"/>
          </a:xfrm>
        </p:grpSpPr>
        <p:sp>
          <p:nvSpPr>
            <p:cNvPr id="80" name="object 80"/>
            <p:cNvSpPr txBox="1"/>
            <p:nvPr/>
          </p:nvSpPr>
          <p:spPr>
            <a:xfrm>
              <a:off x="6514592" y="5502961"/>
              <a:ext cx="138049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Libya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2009</a:t>
              </a:r>
              <a:r>
                <a:rPr sz="1200" spc="-5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Libya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2014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8" name="object 8" descr="Segment of bar chart representing '1/2 out of 5' in Libya 2009. Represents 18%."/>
            <p:cNvSpPr/>
            <p:nvPr/>
          </p:nvSpPr>
          <p:spPr>
            <a:xfrm>
              <a:off x="6626352" y="4657344"/>
              <a:ext cx="462280" cy="768350"/>
            </a:xfrm>
            <a:custGeom>
              <a:avLst/>
              <a:gdLst/>
              <a:ahLst/>
              <a:cxnLst/>
              <a:rect l="l" t="t" r="r" b="b"/>
              <a:pathLst>
                <a:path w="462279" h="768350">
                  <a:moveTo>
                    <a:pt x="461772" y="0"/>
                  </a:moveTo>
                  <a:lnTo>
                    <a:pt x="0" y="0"/>
                  </a:lnTo>
                  <a:lnTo>
                    <a:pt x="0" y="768095"/>
                  </a:lnTo>
                  <a:lnTo>
                    <a:pt x="461772" y="768095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 txBox="1"/>
            <p:nvPr/>
          </p:nvSpPr>
          <p:spPr>
            <a:xfrm>
              <a:off x="6768465" y="4929885"/>
              <a:ext cx="18097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18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0" name="object 20" descr="Segment of bar chart representing '3 out of 5' in Libya 2009. Represents 27.3%."/>
            <p:cNvSpPr/>
            <p:nvPr/>
          </p:nvSpPr>
          <p:spPr>
            <a:xfrm>
              <a:off x="6626352" y="3494532"/>
              <a:ext cx="462280" cy="1163320"/>
            </a:xfrm>
            <a:custGeom>
              <a:avLst/>
              <a:gdLst/>
              <a:ahLst/>
              <a:cxnLst/>
              <a:rect l="l" t="t" r="r" b="b"/>
              <a:pathLst>
                <a:path w="462279" h="1163320">
                  <a:moveTo>
                    <a:pt x="461772" y="0"/>
                  </a:moveTo>
                  <a:lnTo>
                    <a:pt x="0" y="0"/>
                  </a:lnTo>
                  <a:lnTo>
                    <a:pt x="0" y="1162811"/>
                  </a:lnTo>
                  <a:lnTo>
                    <a:pt x="461772" y="1162811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 txBox="1"/>
            <p:nvPr/>
          </p:nvSpPr>
          <p:spPr>
            <a:xfrm>
              <a:off x="6710298" y="3963670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27.3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2" name="object 32" descr="Segment of bar chart representing '4/5 out of 5' in Libya 2009. Represents 54.6%."/>
            <p:cNvSpPr/>
            <p:nvPr/>
          </p:nvSpPr>
          <p:spPr>
            <a:xfrm>
              <a:off x="6626352" y="1165860"/>
              <a:ext cx="462280" cy="2329180"/>
            </a:xfrm>
            <a:custGeom>
              <a:avLst/>
              <a:gdLst/>
              <a:ahLst/>
              <a:cxnLst/>
              <a:rect l="l" t="t" r="r" b="b"/>
              <a:pathLst>
                <a:path w="462279" h="2329179">
                  <a:moveTo>
                    <a:pt x="461772" y="0"/>
                  </a:moveTo>
                  <a:lnTo>
                    <a:pt x="0" y="0"/>
                  </a:lnTo>
                  <a:lnTo>
                    <a:pt x="0" y="2328672"/>
                  </a:lnTo>
                  <a:lnTo>
                    <a:pt x="461772" y="2328672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 txBox="1"/>
            <p:nvPr/>
          </p:nvSpPr>
          <p:spPr>
            <a:xfrm>
              <a:off x="6710298" y="2217546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54.6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9" name="object 9" descr="Segment of bar chart representing '1/2 out of 5' in Libya 2014. Represents 27.9%."/>
            <p:cNvSpPr/>
            <p:nvPr/>
          </p:nvSpPr>
          <p:spPr>
            <a:xfrm>
              <a:off x="7319771" y="4236720"/>
              <a:ext cx="462280" cy="1188720"/>
            </a:xfrm>
            <a:custGeom>
              <a:avLst/>
              <a:gdLst/>
              <a:ahLst/>
              <a:cxnLst/>
              <a:rect l="l" t="t" r="r" b="b"/>
              <a:pathLst>
                <a:path w="462279" h="1188720">
                  <a:moveTo>
                    <a:pt x="461772" y="0"/>
                  </a:moveTo>
                  <a:lnTo>
                    <a:pt x="0" y="0"/>
                  </a:lnTo>
                  <a:lnTo>
                    <a:pt x="0" y="1188719"/>
                  </a:lnTo>
                  <a:lnTo>
                    <a:pt x="461772" y="1188719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 txBox="1"/>
            <p:nvPr/>
          </p:nvSpPr>
          <p:spPr>
            <a:xfrm>
              <a:off x="7403083" y="4719320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27.9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1" name="object 21" descr="Segment of bar chart representing '3 out of 5' in Libya 2014. Represents 24.5%."/>
            <p:cNvSpPr/>
            <p:nvPr/>
          </p:nvSpPr>
          <p:spPr>
            <a:xfrm>
              <a:off x="7319771" y="3192779"/>
              <a:ext cx="462280" cy="1043940"/>
            </a:xfrm>
            <a:custGeom>
              <a:avLst/>
              <a:gdLst/>
              <a:ahLst/>
              <a:cxnLst/>
              <a:rect l="l" t="t" r="r" b="b"/>
              <a:pathLst>
                <a:path w="462279" h="1043939">
                  <a:moveTo>
                    <a:pt x="461772" y="0"/>
                  </a:moveTo>
                  <a:lnTo>
                    <a:pt x="0" y="0"/>
                  </a:lnTo>
                  <a:lnTo>
                    <a:pt x="0" y="1043940"/>
                  </a:lnTo>
                  <a:lnTo>
                    <a:pt x="461772" y="1043940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 txBox="1"/>
            <p:nvPr/>
          </p:nvSpPr>
          <p:spPr>
            <a:xfrm>
              <a:off x="7403083" y="3603117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24.5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3" name="object 33" descr="Segment of bar chart representing '4/5 out of 5' in Libya 2014. Represents 47.6%."/>
            <p:cNvSpPr/>
            <p:nvPr/>
          </p:nvSpPr>
          <p:spPr>
            <a:xfrm>
              <a:off x="7319771" y="1165860"/>
              <a:ext cx="462280" cy="2026920"/>
            </a:xfrm>
            <a:custGeom>
              <a:avLst/>
              <a:gdLst/>
              <a:ahLst/>
              <a:cxnLst/>
              <a:rect l="l" t="t" r="r" b="b"/>
              <a:pathLst>
                <a:path w="462279" h="2026920">
                  <a:moveTo>
                    <a:pt x="461772" y="0"/>
                  </a:moveTo>
                  <a:lnTo>
                    <a:pt x="0" y="0"/>
                  </a:lnTo>
                  <a:lnTo>
                    <a:pt x="0" y="2026919"/>
                  </a:lnTo>
                  <a:lnTo>
                    <a:pt x="461772" y="2026919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 txBox="1"/>
            <p:nvPr/>
          </p:nvSpPr>
          <p:spPr>
            <a:xfrm>
              <a:off x="7403083" y="2067305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47.6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7" name="Group 96" descr="Morocco 2009">
            <a:extLst>
              <a:ext uri="{FF2B5EF4-FFF2-40B4-BE49-F238E27FC236}">
                <a16:creationId xmlns:a16="http://schemas.microsoft.com/office/drawing/2014/main" id="{7AEF82D1-26E7-1232-8D0A-1130DEB08257}"/>
              </a:ext>
            </a:extLst>
          </p:cNvPr>
          <p:cNvGrpSpPr/>
          <p:nvPr/>
        </p:nvGrpSpPr>
        <p:grpSpPr>
          <a:xfrm>
            <a:off x="8630793" y="1165860"/>
            <a:ext cx="577850" cy="4545380"/>
            <a:chOff x="8630793" y="1165860"/>
            <a:chExt cx="577850" cy="4545380"/>
          </a:xfrm>
        </p:grpSpPr>
        <p:sp>
          <p:nvSpPr>
            <p:cNvPr id="81" name="object 81"/>
            <p:cNvSpPr txBox="1"/>
            <p:nvPr/>
          </p:nvSpPr>
          <p:spPr>
            <a:xfrm>
              <a:off x="8630793" y="5502961"/>
              <a:ext cx="5778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Morocco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0" name="object 10" descr="Segment of bar chart representing '1/2 out of 5' in Morocco 2009. Represents 32.1%."/>
            <p:cNvSpPr/>
            <p:nvPr/>
          </p:nvSpPr>
          <p:spPr>
            <a:xfrm>
              <a:off x="8705088" y="4058411"/>
              <a:ext cx="462280" cy="1367155"/>
            </a:xfrm>
            <a:custGeom>
              <a:avLst/>
              <a:gdLst/>
              <a:ahLst/>
              <a:cxnLst/>
              <a:rect l="l" t="t" r="r" b="b"/>
              <a:pathLst>
                <a:path w="462279" h="1367154">
                  <a:moveTo>
                    <a:pt x="461771" y="0"/>
                  </a:moveTo>
                  <a:lnTo>
                    <a:pt x="0" y="0"/>
                  </a:lnTo>
                  <a:lnTo>
                    <a:pt x="0" y="1367028"/>
                  </a:lnTo>
                  <a:lnTo>
                    <a:pt x="461771" y="1367028"/>
                  </a:lnTo>
                  <a:lnTo>
                    <a:pt x="461771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 txBox="1"/>
            <p:nvPr/>
          </p:nvSpPr>
          <p:spPr>
            <a:xfrm>
              <a:off x="8788400" y="4629657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32.1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2" name="object 22" descr="Segment of bar chart representing '3 out of 5' in Morocco 2009. Represents 48.7%."/>
            <p:cNvSpPr/>
            <p:nvPr/>
          </p:nvSpPr>
          <p:spPr>
            <a:xfrm>
              <a:off x="8705088" y="1984248"/>
              <a:ext cx="462280" cy="2074545"/>
            </a:xfrm>
            <a:custGeom>
              <a:avLst/>
              <a:gdLst/>
              <a:ahLst/>
              <a:cxnLst/>
              <a:rect l="l" t="t" r="r" b="b"/>
              <a:pathLst>
                <a:path w="462279" h="2074545">
                  <a:moveTo>
                    <a:pt x="461771" y="0"/>
                  </a:moveTo>
                  <a:lnTo>
                    <a:pt x="0" y="0"/>
                  </a:lnTo>
                  <a:lnTo>
                    <a:pt x="0" y="2074164"/>
                  </a:lnTo>
                  <a:lnTo>
                    <a:pt x="461771" y="2074164"/>
                  </a:lnTo>
                  <a:lnTo>
                    <a:pt x="461771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 txBox="1"/>
            <p:nvPr/>
          </p:nvSpPr>
          <p:spPr>
            <a:xfrm>
              <a:off x="8788400" y="2908553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48.7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4" name="object 34" descr="Segment of bar chart representing '4/5 out of 5' in Morocco 2009. Represents 19.2%."/>
            <p:cNvSpPr/>
            <p:nvPr/>
          </p:nvSpPr>
          <p:spPr>
            <a:xfrm>
              <a:off x="8705088" y="1165860"/>
              <a:ext cx="462280" cy="818515"/>
            </a:xfrm>
            <a:custGeom>
              <a:avLst/>
              <a:gdLst/>
              <a:ahLst/>
              <a:cxnLst/>
              <a:rect l="l" t="t" r="r" b="b"/>
              <a:pathLst>
                <a:path w="462279" h="818514">
                  <a:moveTo>
                    <a:pt x="461771" y="0"/>
                  </a:moveTo>
                  <a:lnTo>
                    <a:pt x="0" y="0"/>
                  </a:lnTo>
                  <a:lnTo>
                    <a:pt x="0" y="818388"/>
                  </a:lnTo>
                  <a:lnTo>
                    <a:pt x="461771" y="818388"/>
                  </a:lnTo>
                  <a:lnTo>
                    <a:pt x="461771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 txBox="1"/>
            <p:nvPr/>
          </p:nvSpPr>
          <p:spPr>
            <a:xfrm>
              <a:off x="8788400" y="1462278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19.2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8" name="Group 97" descr="Morocco 2014">
            <a:extLst>
              <a:ext uri="{FF2B5EF4-FFF2-40B4-BE49-F238E27FC236}">
                <a16:creationId xmlns:a16="http://schemas.microsoft.com/office/drawing/2014/main" id="{D670F1E7-B119-B14C-B79C-FE30780AE73E}"/>
              </a:ext>
            </a:extLst>
          </p:cNvPr>
          <p:cNvGrpSpPr/>
          <p:nvPr/>
        </p:nvGrpSpPr>
        <p:grpSpPr>
          <a:xfrm>
            <a:off x="9323578" y="1165860"/>
            <a:ext cx="577850" cy="4545380"/>
            <a:chOff x="9323578" y="1165860"/>
            <a:chExt cx="577850" cy="4545380"/>
          </a:xfrm>
        </p:grpSpPr>
        <p:sp>
          <p:nvSpPr>
            <p:cNvPr id="82" name="object 82"/>
            <p:cNvSpPr txBox="1"/>
            <p:nvPr/>
          </p:nvSpPr>
          <p:spPr>
            <a:xfrm>
              <a:off x="9323578" y="5502961"/>
              <a:ext cx="5778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Morocco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1" name="object 11" descr="Segment of bar chart representing '1/2 out of 5' in Morocco 2014. Represents 32.3%."/>
            <p:cNvSpPr/>
            <p:nvPr/>
          </p:nvSpPr>
          <p:spPr>
            <a:xfrm>
              <a:off x="9396983" y="4049267"/>
              <a:ext cx="462280" cy="1376680"/>
            </a:xfrm>
            <a:custGeom>
              <a:avLst/>
              <a:gdLst/>
              <a:ahLst/>
              <a:cxnLst/>
              <a:rect l="l" t="t" r="r" b="b"/>
              <a:pathLst>
                <a:path w="462279" h="1376679">
                  <a:moveTo>
                    <a:pt x="461772" y="0"/>
                  </a:moveTo>
                  <a:lnTo>
                    <a:pt x="0" y="0"/>
                  </a:lnTo>
                  <a:lnTo>
                    <a:pt x="0" y="1376171"/>
                  </a:lnTo>
                  <a:lnTo>
                    <a:pt x="461772" y="1376171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 txBox="1"/>
            <p:nvPr/>
          </p:nvSpPr>
          <p:spPr>
            <a:xfrm>
              <a:off x="9481184" y="4625467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32.3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3" name="object 23" descr="Segment of bar chart representing '3 out of 5' in Morocco 2014. Represents 43.5%."/>
            <p:cNvSpPr/>
            <p:nvPr/>
          </p:nvSpPr>
          <p:spPr>
            <a:xfrm>
              <a:off x="9396983" y="2196083"/>
              <a:ext cx="462280" cy="1853564"/>
            </a:xfrm>
            <a:custGeom>
              <a:avLst/>
              <a:gdLst/>
              <a:ahLst/>
              <a:cxnLst/>
              <a:rect l="l" t="t" r="r" b="b"/>
              <a:pathLst>
                <a:path w="462279" h="1853564">
                  <a:moveTo>
                    <a:pt x="461772" y="0"/>
                  </a:moveTo>
                  <a:lnTo>
                    <a:pt x="0" y="0"/>
                  </a:lnTo>
                  <a:lnTo>
                    <a:pt x="0" y="1853183"/>
                  </a:lnTo>
                  <a:lnTo>
                    <a:pt x="461772" y="1853183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 txBox="1"/>
            <p:nvPr/>
          </p:nvSpPr>
          <p:spPr>
            <a:xfrm>
              <a:off x="9481184" y="3010915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43.5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5" name="object 35" descr="Segment of bar chart representing '4/5 out of 5' in Morocco 2014. Represents 24.2%."/>
            <p:cNvSpPr/>
            <p:nvPr/>
          </p:nvSpPr>
          <p:spPr>
            <a:xfrm>
              <a:off x="9396983" y="1165860"/>
              <a:ext cx="462280" cy="1030605"/>
            </a:xfrm>
            <a:custGeom>
              <a:avLst/>
              <a:gdLst/>
              <a:ahLst/>
              <a:cxnLst/>
              <a:rect l="l" t="t" r="r" b="b"/>
              <a:pathLst>
                <a:path w="462279" h="1030605">
                  <a:moveTo>
                    <a:pt x="461772" y="0"/>
                  </a:moveTo>
                  <a:lnTo>
                    <a:pt x="0" y="0"/>
                  </a:lnTo>
                  <a:lnTo>
                    <a:pt x="0" y="1030224"/>
                  </a:lnTo>
                  <a:lnTo>
                    <a:pt x="461772" y="1030224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 txBox="1"/>
            <p:nvPr/>
          </p:nvSpPr>
          <p:spPr>
            <a:xfrm>
              <a:off x="9481184" y="1568577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24.2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9" name="Group 98" descr="Tunisia 2009">
            <a:extLst>
              <a:ext uri="{FF2B5EF4-FFF2-40B4-BE49-F238E27FC236}">
                <a16:creationId xmlns:a16="http://schemas.microsoft.com/office/drawing/2014/main" id="{0D0582ED-9F30-9E69-B898-DC09FF9EE511}"/>
              </a:ext>
            </a:extLst>
          </p:cNvPr>
          <p:cNvGrpSpPr/>
          <p:nvPr/>
        </p:nvGrpSpPr>
        <p:grpSpPr>
          <a:xfrm>
            <a:off x="10767186" y="1165860"/>
            <a:ext cx="477394" cy="4545380"/>
            <a:chOff x="10767186" y="1165860"/>
            <a:chExt cx="477394" cy="4545380"/>
          </a:xfrm>
        </p:grpSpPr>
        <p:sp>
          <p:nvSpPr>
            <p:cNvPr id="83" name="object 83"/>
            <p:cNvSpPr txBox="1"/>
            <p:nvPr/>
          </p:nvSpPr>
          <p:spPr>
            <a:xfrm>
              <a:off x="10767186" y="5502961"/>
              <a:ext cx="4616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Tunisia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2" name="object 12" descr="Segment of bar chart representing '1/2 out of 5' in Tunisia 2009. Represents 22%."/>
            <p:cNvSpPr/>
            <p:nvPr/>
          </p:nvSpPr>
          <p:spPr>
            <a:xfrm>
              <a:off x="10782300" y="4486655"/>
              <a:ext cx="462280" cy="939165"/>
            </a:xfrm>
            <a:custGeom>
              <a:avLst/>
              <a:gdLst/>
              <a:ahLst/>
              <a:cxnLst/>
              <a:rect l="l" t="t" r="r" b="b"/>
              <a:pathLst>
                <a:path w="462279" h="939164">
                  <a:moveTo>
                    <a:pt x="461772" y="0"/>
                  </a:moveTo>
                  <a:lnTo>
                    <a:pt x="0" y="0"/>
                  </a:lnTo>
                  <a:lnTo>
                    <a:pt x="0" y="938784"/>
                  </a:lnTo>
                  <a:lnTo>
                    <a:pt x="461772" y="938784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 txBox="1"/>
            <p:nvPr/>
          </p:nvSpPr>
          <p:spPr>
            <a:xfrm>
              <a:off x="10924413" y="4844542"/>
              <a:ext cx="18097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22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4" name="object 24" descr="Segment of bar chart representing '3 out of 5' in Tunisia 2009. Represents 41.2%."/>
            <p:cNvSpPr/>
            <p:nvPr/>
          </p:nvSpPr>
          <p:spPr>
            <a:xfrm>
              <a:off x="10782300" y="2731007"/>
              <a:ext cx="462280" cy="1755775"/>
            </a:xfrm>
            <a:custGeom>
              <a:avLst/>
              <a:gdLst/>
              <a:ahLst/>
              <a:cxnLst/>
              <a:rect l="l" t="t" r="r" b="b"/>
              <a:pathLst>
                <a:path w="462279" h="1755775">
                  <a:moveTo>
                    <a:pt x="461772" y="0"/>
                  </a:moveTo>
                  <a:lnTo>
                    <a:pt x="0" y="0"/>
                  </a:lnTo>
                  <a:lnTo>
                    <a:pt x="0" y="1755647"/>
                  </a:lnTo>
                  <a:lnTo>
                    <a:pt x="461772" y="1755647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 txBox="1"/>
            <p:nvPr/>
          </p:nvSpPr>
          <p:spPr>
            <a:xfrm>
              <a:off x="10866501" y="3496817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41.2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36" name="object 36" descr="Segment of bar chart representing '4/5 out of 5' in Tunisia 2009. Represents 36.7%."/>
            <p:cNvSpPr/>
            <p:nvPr/>
          </p:nvSpPr>
          <p:spPr>
            <a:xfrm>
              <a:off x="10782300" y="1165860"/>
              <a:ext cx="462280" cy="1565275"/>
            </a:xfrm>
            <a:custGeom>
              <a:avLst/>
              <a:gdLst/>
              <a:ahLst/>
              <a:cxnLst/>
              <a:rect l="l" t="t" r="r" b="b"/>
              <a:pathLst>
                <a:path w="462279" h="1565275">
                  <a:moveTo>
                    <a:pt x="461772" y="0"/>
                  </a:moveTo>
                  <a:lnTo>
                    <a:pt x="0" y="0"/>
                  </a:lnTo>
                  <a:lnTo>
                    <a:pt x="0" y="1565148"/>
                  </a:lnTo>
                  <a:lnTo>
                    <a:pt x="461772" y="1565148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 txBox="1"/>
            <p:nvPr/>
          </p:nvSpPr>
          <p:spPr>
            <a:xfrm>
              <a:off x="10866501" y="1835658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36.7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100" name="Group 99" descr="Tunisia 2014">
            <a:extLst>
              <a:ext uri="{FF2B5EF4-FFF2-40B4-BE49-F238E27FC236}">
                <a16:creationId xmlns:a16="http://schemas.microsoft.com/office/drawing/2014/main" id="{B2AF407A-3898-59ED-D85C-68BB934EA274}"/>
              </a:ext>
            </a:extLst>
          </p:cNvPr>
          <p:cNvGrpSpPr/>
          <p:nvPr/>
        </p:nvGrpSpPr>
        <p:grpSpPr>
          <a:xfrm>
            <a:off x="11459718" y="1165860"/>
            <a:ext cx="478281" cy="4545380"/>
            <a:chOff x="11459718" y="1165860"/>
            <a:chExt cx="478281" cy="4545380"/>
          </a:xfrm>
        </p:grpSpPr>
        <p:sp>
          <p:nvSpPr>
            <p:cNvPr id="84" name="object 84"/>
            <p:cNvSpPr txBox="1"/>
            <p:nvPr/>
          </p:nvSpPr>
          <p:spPr>
            <a:xfrm>
              <a:off x="11459718" y="5502961"/>
              <a:ext cx="4616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Tunisia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3" name="object 13" descr="Segment of bar chart representing '1/2 out of 5' in Tunisia 2014. Represents 50.5%."/>
            <p:cNvSpPr/>
            <p:nvPr/>
          </p:nvSpPr>
          <p:spPr>
            <a:xfrm>
              <a:off x="11475719" y="3276600"/>
              <a:ext cx="462280" cy="2148840"/>
            </a:xfrm>
            <a:custGeom>
              <a:avLst/>
              <a:gdLst/>
              <a:ahLst/>
              <a:cxnLst/>
              <a:rect l="l" t="t" r="r" b="b"/>
              <a:pathLst>
                <a:path w="462279" h="2148840">
                  <a:moveTo>
                    <a:pt x="461772" y="0"/>
                  </a:moveTo>
                  <a:lnTo>
                    <a:pt x="0" y="0"/>
                  </a:lnTo>
                  <a:lnTo>
                    <a:pt x="0" y="2148840"/>
                  </a:lnTo>
                  <a:lnTo>
                    <a:pt x="461772" y="2148840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 txBox="1"/>
            <p:nvPr/>
          </p:nvSpPr>
          <p:spPr>
            <a:xfrm>
              <a:off x="11559285" y="4239005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50.5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5" name="object 25" descr="Segment of bar chart representing '3 out of 5' in Tunisia 2014. Represents 37%."/>
            <p:cNvSpPr/>
            <p:nvPr/>
          </p:nvSpPr>
          <p:spPr>
            <a:xfrm>
              <a:off x="11475719" y="1702307"/>
              <a:ext cx="462280" cy="1574800"/>
            </a:xfrm>
            <a:custGeom>
              <a:avLst/>
              <a:gdLst/>
              <a:ahLst/>
              <a:cxnLst/>
              <a:rect l="l" t="t" r="r" b="b"/>
              <a:pathLst>
                <a:path w="462279" h="1574800">
                  <a:moveTo>
                    <a:pt x="461772" y="0"/>
                  </a:moveTo>
                  <a:lnTo>
                    <a:pt x="0" y="0"/>
                  </a:lnTo>
                  <a:lnTo>
                    <a:pt x="0" y="1574291"/>
                  </a:lnTo>
                  <a:lnTo>
                    <a:pt x="461772" y="1574291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 txBox="1"/>
            <p:nvPr/>
          </p:nvSpPr>
          <p:spPr>
            <a:xfrm>
              <a:off x="11617197" y="2376932"/>
              <a:ext cx="18097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37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37" name="object 37" descr="Segment of bar chart representing '4/5 out of 5' in Tunisia 2014. Represents 12.6%."/>
            <p:cNvSpPr/>
            <p:nvPr/>
          </p:nvSpPr>
          <p:spPr>
            <a:xfrm>
              <a:off x="11475719" y="1165860"/>
              <a:ext cx="462280" cy="536575"/>
            </a:xfrm>
            <a:custGeom>
              <a:avLst/>
              <a:gdLst/>
              <a:ahLst/>
              <a:cxnLst/>
              <a:rect l="l" t="t" r="r" b="b"/>
              <a:pathLst>
                <a:path w="462279" h="536575">
                  <a:moveTo>
                    <a:pt x="461772" y="0"/>
                  </a:moveTo>
                  <a:lnTo>
                    <a:pt x="0" y="0"/>
                  </a:lnTo>
                  <a:lnTo>
                    <a:pt x="0" y="536448"/>
                  </a:lnTo>
                  <a:lnTo>
                    <a:pt x="461772" y="536448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 txBox="1"/>
            <p:nvPr/>
          </p:nvSpPr>
          <p:spPr>
            <a:xfrm>
              <a:off x="11559285" y="1320749"/>
              <a:ext cx="29654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12.6</a:t>
              </a:r>
              <a:endParaRPr sz="1200">
                <a:latin typeface="Calibri"/>
                <a:cs typeface="Calibri"/>
              </a:endParaRPr>
            </a:p>
          </p:txBody>
        </p:sp>
      </p:grpSp>
      <p:sp>
        <p:nvSpPr>
          <p:cNvPr id="38" name="object 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77368" y="5425440"/>
            <a:ext cx="11774805" cy="0"/>
          </a:xfrm>
          <a:custGeom>
            <a:avLst/>
            <a:gdLst/>
            <a:ahLst/>
            <a:cxnLst/>
            <a:rect l="l" t="t" r="r" b="b"/>
            <a:pathLst>
              <a:path w="11774805">
                <a:moveTo>
                  <a:pt x="0" y="0"/>
                </a:moveTo>
                <a:lnTo>
                  <a:pt x="11774424" y="0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xfrm>
            <a:off x="1702435" y="117906"/>
            <a:ext cx="7491730" cy="708025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dirty="0"/>
              <a:t>Government</a:t>
            </a:r>
            <a:r>
              <a:rPr spc="-75" dirty="0"/>
              <a:t> </a:t>
            </a:r>
            <a:r>
              <a:rPr dirty="0"/>
              <a:t>Performance</a:t>
            </a:r>
            <a:r>
              <a:rPr spc="-65" dirty="0"/>
              <a:t> </a:t>
            </a:r>
            <a:r>
              <a:rPr dirty="0"/>
              <a:t>Creating</a:t>
            </a:r>
            <a:r>
              <a:rPr spc="-60" dirty="0"/>
              <a:t> </a:t>
            </a:r>
            <a:r>
              <a:rPr dirty="0"/>
              <a:t>Employment</a:t>
            </a:r>
            <a:r>
              <a:rPr spc="-60" dirty="0"/>
              <a:t> </a:t>
            </a:r>
            <a:r>
              <a:rPr dirty="0"/>
              <a:t>Opportunities,</a:t>
            </a:r>
            <a:r>
              <a:rPr spc="-70" dirty="0"/>
              <a:t> </a:t>
            </a:r>
            <a:r>
              <a:rPr spc="-50" dirty="0"/>
              <a:t>%</a:t>
            </a:r>
          </a:p>
          <a:p>
            <a:pPr marL="2633980">
              <a:lnSpc>
                <a:spcPct val="100000"/>
              </a:lnSpc>
              <a:spcBef>
                <a:spcPts val="284"/>
              </a:spcBef>
              <a:tabLst>
                <a:tab pos="4390390" algn="l"/>
              </a:tabLst>
            </a:pPr>
            <a:r>
              <a:rPr sz="1800" b="0" dirty="0">
                <a:latin typeface="Calibri"/>
                <a:cs typeface="Calibri"/>
              </a:rPr>
              <a:t>Bad/Very</a:t>
            </a:r>
            <a:r>
              <a:rPr sz="1800" b="0" spc="-25" dirty="0">
                <a:latin typeface="Calibri"/>
                <a:cs typeface="Calibri"/>
              </a:rPr>
              <a:t> Bad</a:t>
            </a:r>
            <a:r>
              <a:rPr sz="1800" b="0" dirty="0">
                <a:latin typeface="Calibri"/>
                <a:cs typeface="Calibri"/>
              </a:rPr>
              <a:t>	Good</a:t>
            </a:r>
            <a:r>
              <a:rPr sz="1800" b="0" spc="-20" dirty="0">
                <a:latin typeface="Calibri"/>
                <a:cs typeface="Calibri"/>
              </a:rPr>
              <a:t> </a:t>
            </a:r>
            <a:r>
              <a:rPr sz="1800" b="0" dirty="0">
                <a:latin typeface="Calibri"/>
                <a:cs typeface="Calibri"/>
              </a:rPr>
              <a:t>/</a:t>
            </a:r>
            <a:r>
              <a:rPr sz="1800" b="0" spc="-10" dirty="0">
                <a:latin typeface="Calibri"/>
                <a:cs typeface="Calibri"/>
              </a:rPr>
              <a:t> </a:t>
            </a:r>
            <a:r>
              <a:rPr sz="1800" b="0" dirty="0">
                <a:latin typeface="Calibri"/>
                <a:cs typeface="Calibri"/>
              </a:rPr>
              <a:t>Very</a:t>
            </a:r>
            <a:r>
              <a:rPr sz="1800" b="0" spc="-10" dirty="0">
                <a:latin typeface="Calibri"/>
                <a:cs typeface="Calibri"/>
              </a:rPr>
              <a:t> </a:t>
            </a:r>
            <a:r>
              <a:rPr sz="1800" b="0" spc="-20" dirty="0">
                <a:latin typeface="Calibri"/>
                <a:cs typeface="Calibri"/>
              </a:rPr>
              <a:t>Good</a:t>
            </a:r>
            <a:endParaRPr sz="1800" dirty="0">
              <a:latin typeface="Calibri"/>
              <a:cs typeface="Calibri"/>
            </a:endParaRPr>
          </a:p>
        </p:txBody>
      </p:sp>
      <p:grpSp>
        <p:nvGrpSpPr>
          <p:cNvPr id="29" name="Group 28" descr="Key">
            <a:extLst>
              <a:ext uri="{FF2B5EF4-FFF2-40B4-BE49-F238E27FC236}">
                <a16:creationId xmlns:a16="http://schemas.microsoft.com/office/drawing/2014/main" id="{2A11100D-ABEF-7143-153F-89B83A20731B}"/>
              </a:ext>
            </a:extLst>
          </p:cNvPr>
          <p:cNvGrpSpPr/>
          <p:nvPr/>
        </p:nvGrpSpPr>
        <p:grpSpPr>
          <a:xfrm>
            <a:off x="4152900" y="638555"/>
            <a:ext cx="1880742" cy="127000"/>
            <a:chOff x="4152900" y="638555"/>
            <a:chExt cx="1880742" cy="127000"/>
          </a:xfrm>
        </p:grpSpPr>
        <p:sp>
          <p:nvSpPr>
            <p:cNvPr id="26" name="object 26" descr="Red square representing bad/very bad."/>
            <p:cNvSpPr/>
            <p:nvPr/>
          </p:nvSpPr>
          <p:spPr>
            <a:xfrm>
              <a:off x="4152900" y="638555"/>
              <a:ext cx="125095" cy="127000"/>
            </a:xfrm>
            <a:custGeom>
              <a:avLst/>
              <a:gdLst/>
              <a:ahLst/>
              <a:cxnLst/>
              <a:rect l="l" t="t" r="r" b="b"/>
              <a:pathLst>
                <a:path w="125095" h="127000">
                  <a:moveTo>
                    <a:pt x="124967" y="0"/>
                  </a:moveTo>
                  <a:lnTo>
                    <a:pt x="0" y="0"/>
                  </a:lnTo>
                  <a:lnTo>
                    <a:pt x="0" y="126491"/>
                  </a:lnTo>
                  <a:lnTo>
                    <a:pt x="124967" y="126491"/>
                  </a:lnTo>
                  <a:lnTo>
                    <a:pt x="124967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 descr="Green square representing good/very good."/>
            <p:cNvSpPr/>
            <p:nvPr/>
          </p:nvSpPr>
          <p:spPr>
            <a:xfrm>
              <a:off x="5908547" y="638555"/>
              <a:ext cx="125095" cy="127000"/>
            </a:xfrm>
            <a:custGeom>
              <a:avLst/>
              <a:gdLst/>
              <a:ahLst/>
              <a:cxnLst/>
              <a:rect l="l" t="t" r="r" b="b"/>
              <a:pathLst>
                <a:path w="125095" h="127000">
                  <a:moveTo>
                    <a:pt x="124967" y="0"/>
                  </a:moveTo>
                  <a:lnTo>
                    <a:pt x="0" y="0"/>
                  </a:lnTo>
                  <a:lnTo>
                    <a:pt x="0" y="126491"/>
                  </a:lnTo>
                  <a:lnTo>
                    <a:pt x="124967" y="126491"/>
                  </a:lnTo>
                  <a:lnTo>
                    <a:pt x="124967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" name="object 2" descr="Bar chart representing government performance in creating employment opportunities, organised by country.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306324" y="1522475"/>
            <a:ext cx="11235055" cy="4165600"/>
            <a:chOff x="306324" y="1522475"/>
            <a:chExt cx="11235055" cy="41656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3212" y="2836163"/>
              <a:ext cx="10026396" cy="285140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69491" y="1522475"/>
              <a:ext cx="10026396" cy="139903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95884" y="2855975"/>
              <a:ext cx="9941560" cy="2766060"/>
            </a:xfrm>
            <a:custGeom>
              <a:avLst/>
              <a:gdLst/>
              <a:ahLst/>
              <a:cxnLst/>
              <a:rect l="l" t="t" r="r" b="b"/>
              <a:pathLst>
                <a:path w="9941560" h="2766060">
                  <a:moveTo>
                    <a:pt x="577596" y="0"/>
                  </a:moveTo>
                  <a:lnTo>
                    <a:pt x="0" y="0"/>
                  </a:lnTo>
                  <a:lnTo>
                    <a:pt x="0" y="1751076"/>
                  </a:lnTo>
                  <a:lnTo>
                    <a:pt x="577596" y="1751076"/>
                  </a:lnTo>
                  <a:lnTo>
                    <a:pt x="577596" y="0"/>
                  </a:lnTo>
                  <a:close/>
                </a:path>
                <a:path w="9941560" h="2766060">
                  <a:moveTo>
                    <a:pt x="2450592" y="0"/>
                  </a:moveTo>
                  <a:lnTo>
                    <a:pt x="1871472" y="0"/>
                  </a:lnTo>
                  <a:lnTo>
                    <a:pt x="1871472" y="2676144"/>
                  </a:lnTo>
                  <a:lnTo>
                    <a:pt x="2450592" y="2676144"/>
                  </a:lnTo>
                  <a:lnTo>
                    <a:pt x="2450592" y="0"/>
                  </a:lnTo>
                  <a:close/>
                </a:path>
                <a:path w="9941560" h="2766060">
                  <a:moveTo>
                    <a:pt x="4322064" y="0"/>
                  </a:moveTo>
                  <a:lnTo>
                    <a:pt x="3744468" y="0"/>
                  </a:lnTo>
                  <a:lnTo>
                    <a:pt x="3744468" y="2409444"/>
                  </a:lnTo>
                  <a:lnTo>
                    <a:pt x="4322064" y="2409444"/>
                  </a:lnTo>
                  <a:lnTo>
                    <a:pt x="4322064" y="0"/>
                  </a:lnTo>
                  <a:close/>
                </a:path>
                <a:path w="9941560" h="2766060">
                  <a:moveTo>
                    <a:pt x="6195060" y="0"/>
                  </a:moveTo>
                  <a:lnTo>
                    <a:pt x="5617464" y="0"/>
                  </a:lnTo>
                  <a:lnTo>
                    <a:pt x="5617464" y="1836420"/>
                  </a:lnTo>
                  <a:lnTo>
                    <a:pt x="6195060" y="1836420"/>
                  </a:lnTo>
                  <a:lnTo>
                    <a:pt x="6195060" y="0"/>
                  </a:lnTo>
                  <a:close/>
                </a:path>
                <a:path w="9941560" h="2766060">
                  <a:moveTo>
                    <a:pt x="8068056" y="0"/>
                  </a:moveTo>
                  <a:lnTo>
                    <a:pt x="7490460" y="0"/>
                  </a:lnTo>
                  <a:lnTo>
                    <a:pt x="7490460" y="2508504"/>
                  </a:lnTo>
                  <a:lnTo>
                    <a:pt x="8068056" y="2508504"/>
                  </a:lnTo>
                  <a:lnTo>
                    <a:pt x="8068056" y="0"/>
                  </a:lnTo>
                  <a:close/>
                </a:path>
                <a:path w="9941560" h="2766060">
                  <a:moveTo>
                    <a:pt x="9941052" y="0"/>
                  </a:moveTo>
                  <a:lnTo>
                    <a:pt x="9361932" y="0"/>
                  </a:lnTo>
                  <a:lnTo>
                    <a:pt x="9361932" y="2766060"/>
                  </a:lnTo>
                  <a:lnTo>
                    <a:pt x="9941052" y="2766060"/>
                  </a:lnTo>
                  <a:lnTo>
                    <a:pt x="994105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12164" y="1542287"/>
              <a:ext cx="9941560" cy="1313815"/>
            </a:xfrm>
            <a:custGeom>
              <a:avLst/>
              <a:gdLst/>
              <a:ahLst/>
              <a:cxnLst/>
              <a:rect l="l" t="t" r="r" b="b"/>
              <a:pathLst>
                <a:path w="9941560" h="1313814">
                  <a:moveTo>
                    <a:pt x="577596" y="0"/>
                  </a:moveTo>
                  <a:lnTo>
                    <a:pt x="0" y="0"/>
                  </a:lnTo>
                  <a:lnTo>
                    <a:pt x="0" y="1313688"/>
                  </a:lnTo>
                  <a:lnTo>
                    <a:pt x="577596" y="1313688"/>
                  </a:lnTo>
                  <a:lnTo>
                    <a:pt x="577596" y="0"/>
                  </a:lnTo>
                  <a:close/>
                </a:path>
                <a:path w="9941560" h="1313814">
                  <a:moveTo>
                    <a:pt x="2450592" y="925068"/>
                  </a:moveTo>
                  <a:lnTo>
                    <a:pt x="1872996" y="925068"/>
                  </a:lnTo>
                  <a:lnTo>
                    <a:pt x="1872996" y="1313688"/>
                  </a:lnTo>
                  <a:lnTo>
                    <a:pt x="2450592" y="1313688"/>
                  </a:lnTo>
                  <a:lnTo>
                    <a:pt x="2450592" y="925068"/>
                  </a:lnTo>
                  <a:close/>
                </a:path>
                <a:path w="9941560" h="1313814">
                  <a:moveTo>
                    <a:pt x="4323588" y="643128"/>
                  </a:moveTo>
                  <a:lnTo>
                    <a:pt x="3744468" y="643128"/>
                  </a:lnTo>
                  <a:lnTo>
                    <a:pt x="3744468" y="1313688"/>
                  </a:lnTo>
                  <a:lnTo>
                    <a:pt x="4323588" y="1313688"/>
                  </a:lnTo>
                  <a:lnTo>
                    <a:pt x="4323588" y="643128"/>
                  </a:lnTo>
                  <a:close/>
                </a:path>
                <a:path w="9941560" h="1313814">
                  <a:moveTo>
                    <a:pt x="6195060" y="45720"/>
                  </a:moveTo>
                  <a:lnTo>
                    <a:pt x="5617464" y="45720"/>
                  </a:lnTo>
                  <a:lnTo>
                    <a:pt x="5617464" y="1313688"/>
                  </a:lnTo>
                  <a:lnTo>
                    <a:pt x="6195060" y="1313688"/>
                  </a:lnTo>
                  <a:lnTo>
                    <a:pt x="6195060" y="45720"/>
                  </a:lnTo>
                  <a:close/>
                </a:path>
                <a:path w="9941560" h="1313814">
                  <a:moveTo>
                    <a:pt x="8068056" y="704088"/>
                  </a:moveTo>
                  <a:lnTo>
                    <a:pt x="7490460" y="704088"/>
                  </a:lnTo>
                  <a:lnTo>
                    <a:pt x="7490460" y="1313688"/>
                  </a:lnTo>
                  <a:lnTo>
                    <a:pt x="8068056" y="1313688"/>
                  </a:lnTo>
                  <a:lnTo>
                    <a:pt x="8068056" y="704088"/>
                  </a:lnTo>
                  <a:close/>
                </a:path>
                <a:path w="9941560" h="1313814">
                  <a:moveTo>
                    <a:pt x="9941052" y="995172"/>
                  </a:moveTo>
                  <a:lnTo>
                    <a:pt x="9363456" y="995172"/>
                  </a:lnTo>
                  <a:lnTo>
                    <a:pt x="9363456" y="1313688"/>
                  </a:lnTo>
                  <a:lnTo>
                    <a:pt x="9941052" y="1313688"/>
                  </a:lnTo>
                  <a:lnTo>
                    <a:pt x="9941052" y="995172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6324" y="2855975"/>
              <a:ext cx="11235055" cy="0"/>
            </a:xfrm>
            <a:custGeom>
              <a:avLst/>
              <a:gdLst/>
              <a:ahLst/>
              <a:cxnLst/>
              <a:rect l="l" t="t" r="r" b="b"/>
              <a:pathLst>
                <a:path w="11235055">
                  <a:moveTo>
                    <a:pt x="0" y="0"/>
                  </a:moveTo>
                  <a:lnTo>
                    <a:pt x="11234928" y="0"/>
                  </a:lnTo>
                </a:path>
              </a:pathLst>
            </a:custGeom>
            <a:ln w="9144">
              <a:solidFill>
                <a:srgbClr val="DFE4E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Group 29" descr="Egypt">
            <a:extLst>
              <a:ext uri="{FF2B5EF4-FFF2-40B4-BE49-F238E27FC236}">
                <a16:creationId xmlns:a16="http://schemas.microsoft.com/office/drawing/2014/main" id="{D77C7C94-DC0B-F9E5-8361-EF2263DD4AB0}"/>
              </a:ext>
            </a:extLst>
          </p:cNvPr>
          <p:cNvGrpSpPr/>
          <p:nvPr/>
        </p:nvGrpSpPr>
        <p:grpSpPr>
          <a:xfrm>
            <a:off x="632866" y="1575942"/>
            <a:ext cx="1183107" cy="2972182"/>
            <a:chOff x="632866" y="1575942"/>
            <a:chExt cx="1183107" cy="2972182"/>
          </a:xfrm>
        </p:grpSpPr>
        <p:sp>
          <p:nvSpPr>
            <p:cNvPr id="20" name="object 20"/>
            <p:cNvSpPr txBox="1"/>
            <p:nvPr/>
          </p:nvSpPr>
          <p:spPr>
            <a:xfrm>
              <a:off x="970280" y="2979165"/>
              <a:ext cx="5454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Egypt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1384808" y="1575942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42.9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632866" y="4248404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57.1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1" name="Group 30" descr="Iraq">
            <a:extLst>
              <a:ext uri="{FF2B5EF4-FFF2-40B4-BE49-F238E27FC236}">
                <a16:creationId xmlns:a16="http://schemas.microsoft.com/office/drawing/2014/main" id="{B55EF73F-50CF-7F42-840A-2016BE482D2A}"/>
              </a:ext>
            </a:extLst>
          </p:cNvPr>
          <p:cNvGrpSpPr/>
          <p:nvPr/>
        </p:nvGrpSpPr>
        <p:grpSpPr>
          <a:xfrm>
            <a:off x="2505836" y="2497582"/>
            <a:ext cx="1182879" cy="2976575"/>
            <a:chOff x="2505836" y="2497582"/>
            <a:chExt cx="1182879" cy="2976575"/>
          </a:xfrm>
        </p:grpSpPr>
        <p:sp>
          <p:nvSpPr>
            <p:cNvPr id="21" name="object 21"/>
            <p:cNvSpPr txBox="1"/>
            <p:nvPr/>
          </p:nvSpPr>
          <p:spPr>
            <a:xfrm>
              <a:off x="2919476" y="2979165"/>
              <a:ext cx="39243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Iraq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3257550" y="2497582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12.7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2505836" y="5173802"/>
              <a:ext cx="501650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87.3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2" name="Group 31" descr="Jordan">
            <a:extLst>
              <a:ext uri="{FF2B5EF4-FFF2-40B4-BE49-F238E27FC236}">
                <a16:creationId xmlns:a16="http://schemas.microsoft.com/office/drawing/2014/main" id="{5AE9196B-DBE1-9309-26E8-7E3663277F81}"/>
              </a:ext>
            </a:extLst>
          </p:cNvPr>
          <p:cNvGrpSpPr/>
          <p:nvPr/>
        </p:nvGrpSpPr>
        <p:grpSpPr>
          <a:xfrm>
            <a:off x="4378578" y="2219705"/>
            <a:ext cx="1183133" cy="2987422"/>
            <a:chOff x="4378578" y="2219705"/>
            <a:chExt cx="1183133" cy="2987422"/>
          </a:xfrm>
        </p:grpSpPr>
        <p:sp>
          <p:nvSpPr>
            <p:cNvPr id="22" name="object 22"/>
            <p:cNvSpPr txBox="1"/>
            <p:nvPr/>
          </p:nvSpPr>
          <p:spPr>
            <a:xfrm>
              <a:off x="4664202" y="2979165"/>
              <a:ext cx="64897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Jordan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5130546" y="2219705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21.9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4378578" y="4907407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78.6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3" name="Group 32" descr="Libya">
            <a:extLst>
              <a:ext uri="{FF2B5EF4-FFF2-40B4-BE49-F238E27FC236}">
                <a16:creationId xmlns:a16="http://schemas.microsoft.com/office/drawing/2014/main" id="{6DEC16EF-0ADC-E987-9172-5576C3339973}"/>
              </a:ext>
            </a:extLst>
          </p:cNvPr>
          <p:cNvGrpSpPr/>
          <p:nvPr/>
        </p:nvGrpSpPr>
        <p:grpSpPr>
          <a:xfrm>
            <a:off x="6251575" y="1621916"/>
            <a:ext cx="1183132" cy="3011806"/>
            <a:chOff x="6251575" y="1621916"/>
            <a:chExt cx="1183132" cy="3011806"/>
          </a:xfrm>
        </p:grpSpPr>
        <p:sp>
          <p:nvSpPr>
            <p:cNvPr id="23" name="object 23"/>
            <p:cNvSpPr txBox="1"/>
            <p:nvPr/>
          </p:nvSpPr>
          <p:spPr>
            <a:xfrm>
              <a:off x="6607809" y="2979165"/>
              <a:ext cx="50609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Libya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7003542" y="1621916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41.4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6251575" y="4334002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59.9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4" name="Group 33" descr="Morocco">
            <a:extLst>
              <a:ext uri="{FF2B5EF4-FFF2-40B4-BE49-F238E27FC236}">
                <a16:creationId xmlns:a16="http://schemas.microsoft.com/office/drawing/2014/main" id="{654665A9-95C4-376E-FF3C-CB07B62D7025}"/>
              </a:ext>
            </a:extLst>
          </p:cNvPr>
          <p:cNvGrpSpPr/>
          <p:nvPr/>
        </p:nvGrpSpPr>
        <p:grpSpPr>
          <a:xfrm>
            <a:off x="8124190" y="2280615"/>
            <a:ext cx="1183766" cy="3024683"/>
            <a:chOff x="8124190" y="2280615"/>
            <a:chExt cx="1183766" cy="3024683"/>
          </a:xfrm>
        </p:grpSpPr>
        <p:sp>
          <p:nvSpPr>
            <p:cNvPr id="24" name="object 24"/>
            <p:cNvSpPr txBox="1"/>
            <p:nvPr/>
          </p:nvSpPr>
          <p:spPr>
            <a:xfrm>
              <a:off x="8306561" y="2979165"/>
              <a:ext cx="85598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Morocco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8" name="object 18"/>
            <p:cNvSpPr txBox="1"/>
            <p:nvPr/>
          </p:nvSpPr>
          <p:spPr>
            <a:xfrm>
              <a:off x="8876156" y="2280615"/>
              <a:ext cx="431800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19.9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8124190" y="5005578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81.8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5" name="Group 34" descr="Tunisia">
            <a:extLst>
              <a:ext uri="{FF2B5EF4-FFF2-40B4-BE49-F238E27FC236}">
                <a16:creationId xmlns:a16="http://schemas.microsoft.com/office/drawing/2014/main" id="{E2ABE139-CEEA-C4A5-A6C4-98C402CFACDC}"/>
              </a:ext>
            </a:extLst>
          </p:cNvPr>
          <p:cNvGrpSpPr/>
          <p:nvPr/>
        </p:nvGrpSpPr>
        <p:grpSpPr>
          <a:xfrm>
            <a:off x="9997185" y="2497582"/>
            <a:ext cx="1183133" cy="3065271"/>
            <a:chOff x="9997185" y="2497582"/>
            <a:chExt cx="1183133" cy="3065271"/>
          </a:xfrm>
        </p:grpSpPr>
        <p:sp>
          <p:nvSpPr>
            <p:cNvPr id="25" name="object 25"/>
            <p:cNvSpPr txBox="1"/>
            <p:nvPr/>
          </p:nvSpPr>
          <p:spPr>
            <a:xfrm>
              <a:off x="10240771" y="2979165"/>
              <a:ext cx="68072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Tunisia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9" name="object 19"/>
            <p:cNvSpPr txBox="1"/>
            <p:nvPr/>
          </p:nvSpPr>
          <p:spPr>
            <a:xfrm>
              <a:off x="10749153" y="2497582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10.4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9997185" y="5263133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90.2</a:t>
              </a:r>
              <a:endParaRPr sz="180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3049904" y="68960"/>
            <a:ext cx="6042025" cy="3549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Governments</a:t>
            </a:r>
            <a:r>
              <a:rPr spc="-70" dirty="0"/>
              <a:t> </a:t>
            </a:r>
            <a:r>
              <a:rPr dirty="0"/>
              <a:t>Performance</a:t>
            </a:r>
            <a:r>
              <a:rPr spc="-60" dirty="0"/>
              <a:t> </a:t>
            </a:r>
            <a:r>
              <a:rPr dirty="0"/>
              <a:t>in</a:t>
            </a:r>
            <a:r>
              <a:rPr spc="-65" dirty="0"/>
              <a:t> </a:t>
            </a:r>
            <a:r>
              <a:rPr dirty="0"/>
              <a:t>Controlling</a:t>
            </a:r>
            <a:r>
              <a:rPr spc="-55" dirty="0"/>
              <a:t> </a:t>
            </a:r>
            <a:r>
              <a:rPr dirty="0"/>
              <a:t>Inflation,</a:t>
            </a:r>
            <a:r>
              <a:rPr spc="-55" dirty="0"/>
              <a:t> </a:t>
            </a:r>
            <a:r>
              <a:rPr spc="-50" dirty="0"/>
              <a:t>%</a:t>
            </a:r>
          </a:p>
        </p:txBody>
      </p:sp>
      <p:grpSp>
        <p:nvGrpSpPr>
          <p:cNvPr id="30" name="Group 29" descr="Key">
            <a:extLst>
              <a:ext uri="{FF2B5EF4-FFF2-40B4-BE49-F238E27FC236}">
                <a16:creationId xmlns:a16="http://schemas.microsoft.com/office/drawing/2014/main" id="{AA5C6FE3-D3B8-38B4-C114-75A4EB563219}"/>
              </a:ext>
            </a:extLst>
          </p:cNvPr>
          <p:cNvGrpSpPr/>
          <p:nvPr/>
        </p:nvGrpSpPr>
        <p:grpSpPr>
          <a:xfrm>
            <a:off x="4326635" y="526160"/>
            <a:ext cx="3579369" cy="299720"/>
            <a:chOff x="4326635" y="526160"/>
            <a:chExt cx="3579369" cy="299720"/>
          </a:xfrm>
        </p:grpSpPr>
        <p:sp>
          <p:nvSpPr>
            <p:cNvPr id="27" name="object 27" descr="Red square representing bad/very bad."/>
            <p:cNvSpPr/>
            <p:nvPr/>
          </p:nvSpPr>
          <p:spPr>
            <a:xfrm>
              <a:off x="4326635" y="638555"/>
              <a:ext cx="127000" cy="127000"/>
            </a:xfrm>
            <a:custGeom>
              <a:avLst/>
              <a:gdLst/>
              <a:ahLst/>
              <a:cxnLst/>
              <a:rect l="l" t="t" r="r" b="b"/>
              <a:pathLst>
                <a:path w="127000" h="127000">
                  <a:moveTo>
                    <a:pt x="126491" y="0"/>
                  </a:moveTo>
                  <a:lnTo>
                    <a:pt x="0" y="0"/>
                  </a:lnTo>
                  <a:lnTo>
                    <a:pt x="0" y="126491"/>
                  </a:lnTo>
                  <a:lnTo>
                    <a:pt x="126491" y="126491"/>
                  </a:lnTo>
                  <a:lnTo>
                    <a:pt x="126491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 descr="Green square representing good/very good."/>
            <p:cNvSpPr/>
            <p:nvPr/>
          </p:nvSpPr>
          <p:spPr>
            <a:xfrm>
              <a:off x="6079235" y="638555"/>
              <a:ext cx="127000" cy="127000"/>
            </a:xfrm>
            <a:custGeom>
              <a:avLst/>
              <a:gdLst/>
              <a:ahLst/>
              <a:cxnLst/>
              <a:rect l="l" t="t" r="r" b="b"/>
              <a:pathLst>
                <a:path w="127000" h="127000">
                  <a:moveTo>
                    <a:pt x="126491" y="0"/>
                  </a:moveTo>
                  <a:lnTo>
                    <a:pt x="0" y="0"/>
                  </a:lnTo>
                  <a:lnTo>
                    <a:pt x="0" y="126491"/>
                  </a:lnTo>
                  <a:lnTo>
                    <a:pt x="126491" y="126491"/>
                  </a:lnTo>
                  <a:lnTo>
                    <a:pt x="126491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 txBox="1"/>
            <p:nvPr/>
          </p:nvSpPr>
          <p:spPr>
            <a:xfrm>
              <a:off x="4498594" y="526160"/>
              <a:ext cx="340741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  <a:tabLst>
                  <a:tab pos="1765300" algn="l"/>
                </a:tabLst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Bad/Very</a:t>
              </a:r>
              <a:r>
                <a:rPr sz="1800" spc="-25" dirty="0">
                  <a:solidFill>
                    <a:srgbClr val="44536A"/>
                  </a:solidFill>
                  <a:latin typeface="Calibri"/>
                  <a:cs typeface="Calibri"/>
                </a:rPr>
                <a:t> Bad</a:t>
              </a: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	Good/</a:t>
              </a:r>
              <a:r>
                <a:rPr sz="1800" spc="-15" dirty="0">
                  <a:solidFill>
                    <a:srgbClr val="44536A"/>
                  </a:solidFill>
                  <a:latin typeface="Calibri"/>
                  <a:cs typeface="Calibri"/>
                </a:rPr>
                <a:t> </a:t>
              </a: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Very 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Good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2" name="object 2" descr="Bar chart representing governments performance in controlling inflation, organised by country."/>
          <p:cNvGrpSpPr/>
          <p:nvPr/>
        </p:nvGrpSpPr>
        <p:grpSpPr>
          <a:xfrm>
            <a:off x="224027" y="1810511"/>
            <a:ext cx="11694160" cy="2958465"/>
            <a:chOff x="224027" y="1810511"/>
            <a:chExt cx="11694160" cy="295846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3107" y="1810511"/>
              <a:ext cx="10430256" cy="295808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28344" y="2755391"/>
              <a:ext cx="10431780" cy="620267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25780" y="3310127"/>
              <a:ext cx="8395970" cy="1393190"/>
            </a:xfrm>
            <a:custGeom>
              <a:avLst/>
              <a:gdLst/>
              <a:ahLst/>
              <a:cxnLst/>
              <a:rect l="l" t="t" r="r" b="b"/>
              <a:pathLst>
                <a:path w="8395970" h="1393189">
                  <a:moveTo>
                    <a:pt x="600456" y="0"/>
                  </a:moveTo>
                  <a:lnTo>
                    <a:pt x="0" y="0"/>
                  </a:lnTo>
                  <a:lnTo>
                    <a:pt x="0" y="1110996"/>
                  </a:lnTo>
                  <a:lnTo>
                    <a:pt x="600456" y="1110996"/>
                  </a:lnTo>
                  <a:lnTo>
                    <a:pt x="600456" y="0"/>
                  </a:lnTo>
                  <a:close/>
                </a:path>
                <a:path w="8395970" h="1393189">
                  <a:moveTo>
                    <a:pt x="2549652" y="0"/>
                  </a:moveTo>
                  <a:lnTo>
                    <a:pt x="1949196" y="0"/>
                  </a:lnTo>
                  <a:lnTo>
                    <a:pt x="1949196" y="1109472"/>
                  </a:lnTo>
                  <a:lnTo>
                    <a:pt x="2549652" y="1109472"/>
                  </a:lnTo>
                  <a:lnTo>
                    <a:pt x="2549652" y="0"/>
                  </a:lnTo>
                  <a:close/>
                </a:path>
                <a:path w="8395970" h="1393189">
                  <a:moveTo>
                    <a:pt x="4498848" y="0"/>
                  </a:moveTo>
                  <a:lnTo>
                    <a:pt x="3896868" y="0"/>
                  </a:lnTo>
                  <a:lnTo>
                    <a:pt x="3896868" y="1392936"/>
                  </a:lnTo>
                  <a:lnTo>
                    <a:pt x="4498848" y="1392936"/>
                  </a:lnTo>
                  <a:lnTo>
                    <a:pt x="4498848" y="0"/>
                  </a:lnTo>
                  <a:close/>
                </a:path>
                <a:path w="8395970" h="1393189">
                  <a:moveTo>
                    <a:pt x="6448044" y="0"/>
                  </a:moveTo>
                  <a:lnTo>
                    <a:pt x="5846064" y="0"/>
                  </a:lnTo>
                  <a:lnTo>
                    <a:pt x="5846064" y="1296924"/>
                  </a:lnTo>
                  <a:lnTo>
                    <a:pt x="6448044" y="1296924"/>
                  </a:lnTo>
                  <a:lnTo>
                    <a:pt x="6448044" y="0"/>
                  </a:lnTo>
                  <a:close/>
                </a:path>
                <a:path w="8395970" h="1393189">
                  <a:moveTo>
                    <a:pt x="8395716" y="0"/>
                  </a:moveTo>
                  <a:lnTo>
                    <a:pt x="7795260" y="0"/>
                  </a:lnTo>
                  <a:lnTo>
                    <a:pt x="7795260" y="1293876"/>
                  </a:lnTo>
                  <a:lnTo>
                    <a:pt x="8395716" y="1293876"/>
                  </a:lnTo>
                  <a:lnTo>
                    <a:pt x="839571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69408" y="3174491"/>
              <a:ext cx="6448425" cy="135890"/>
            </a:xfrm>
            <a:custGeom>
              <a:avLst/>
              <a:gdLst/>
              <a:ahLst/>
              <a:cxnLst/>
              <a:rect l="l" t="t" r="r" b="b"/>
              <a:pathLst>
                <a:path w="6448425" h="135889">
                  <a:moveTo>
                    <a:pt x="600456" y="0"/>
                  </a:moveTo>
                  <a:lnTo>
                    <a:pt x="0" y="0"/>
                  </a:lnTo>
                  <a:lnTo>
                    <a:pt x="0" y="135636"/>
                  </a:lnTo>
                  <a:lnTo>
                    <a:pt x="600456" y="135636"/>
                  </a:lnTo>
                  <a:lnTo>
                    <a:pt x="600456" y="0"/>
                  </a:lnTo>
                  <a:close/>
                </a:path>
                <a:path w="6448425" h="135889">
                  <a:moveTo>
                    <a:pt x="6448044" y="68580"/>
                  </a:moveTo>
                  <a:lnTo>
                    <a:pt x="5846064" y="68580"/>
                  </a:lnTo>
                  <a:lnTo>
                    <a:pt x="5846064" y="135636"/>
                  </a:lnTo>
                  <a:lnTo>
                    <a:pt x="6448044" y="135636"/>
                  </a:lnTo>
                  <a:lnTo>
                    <a:pt x="6448044" y="6858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24027" y="3310127"/>
              <a:ext cx="11694160" cy="0"/>
            </a:xfrm>
            <a:custGeom>
              <a:avLst/>
              <a:gdLst/>
              <a:ahLst/>
              <a:cxnLst/>
              <a:rect l="l" t="t" r="r" b="b"/>
              <a:pathLst>
                <a:path w="11694160">
                  <a:moveTo>
                    <a:pt x="0" y="0"/>
                  </a:moveTo>
                  <a:lnTo>
                    <a:pt x="11693652" y="0"/>
                  </a:lnTo>
                </a:path>
              </a:pathLst>
            </a:custGeom>
            <a:ln w="9144">
              <a:solidFill>
                <a:srgbClr val="DFE4E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Group 30" descr="Egypt">
            <a:extLst>
              <a:ext uri="{FF2B5EF4-FFF2-40B4-BE49-F238E27FC236}">
                <a16:creationId xmlns:a16="http://schemas.microsoft.com/office/drawing/2014/main" id="{0A91EA16-F905-2DB5-9A85-F2B8DFD72EF7}"/>
              </a:ext>
            </a:extLst>
          </p:cNvPr>
          <p:cNvGrpSpPr/>
          <p:nvPr/>
        </p:nvGrpSpPr>
        <p:grpSpPr>
          <a:xfrm>
            <a:off x="574954" y="2775204"/>
            <a:ext cx="1298042" cy="1586737"/>
            <a:chOff x="574954" y="2775204"/>
            <a:chExt cx="1298042" cy="1586737"/>
          </a:xfrm>
        </p:grpSpPr>
        <p:sp>
          <p:nvSpPr>
            <p:cNvPr id="20" name="object 20"/>
            <p:cNvSpPr txBox="1"/>
            <p:nvPr/>
          </p:nvSpPr>
          <p:spPr>
            <a:xfrm>
              <a:off x="926998" y="3432429"/>
              <a:ext cx="5454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Egypt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1271016" y="2775204"/>
              <a:ext cx="601980" cy="536400"/>
            </a:xfrm>
            <a:prstGeom prst="rect">
              <a:avLst/>
            </a:prstGeom>
            <a:solidFill>
              <a:srgbClr val="00AF50"/>
            </a:solidFill>
          </p:spPr>
          <p:txBody>
            <a:bodyPr vert="horz" wrap="square" lIns="0" tIns="46990" rIns="0" bIns="0" rtlCol="0">
              <a:spAutoFit/>
            </a:bodyPr>
            <a:lstStyle/>
            <a:p>
              <a:pPr marL="184150">
                <a:lnSpc>
                  <a:spcPct val="100000"/>
                </a:lnSpc>
                <a:spcBef>
                  <a:spcPts val="370"/>
                </a:spcBef>
              </a:pPr>
              <a:r>
                <a:rPr sz="1800" spc="-25" dirty="0">
                  <a:solidFill>
                    <a:schemeClr val="tx1"/>
                  </a:solidFill>
                  <a:latin typeface="Calibri"/>
                  <a:cs typeface="Calibri"/>
                </a:rPr>
                <a:t>35</a:t>
              </a:r>
              <a:endParaRPr sz="18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574954" y="4062221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72.7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2" name="Group 31" descr="Iraq">
            <a:extLst>
              <a:ext uri="{FF2B5EF4-FFF2-40B4-BE49-F238E27FC236}">
                <a16:creationId xmlns:a16="http://schemas.microsoft.com/office/drawing/2014/main" id="{4A20246F-3D5E-6A5F-9A7B-1B270876E10E}"/>
              </a:ext>
            </a:extLst>
          </p:cNvPr>
          <p:cNvGrpSpPr/>
          <p:nvPr/>
        </p:nvGrpSpPr>
        <p:grpSpPr>
          <a:xfrm>
            <a:off x="2524125" y="2869692"/>
            <a:ext cx="1298066" cy="1490725"/>
            <a:chOff x="2524125" y="2869692"/>
            <a:chExt cx="1298066" cy="1490725"/>
          </a:xfrm>
        </p:grpSpPr>
        <p:sp>
          <p:nvSpPr>
            <p:cNvPr id="21" name="object 21"/>
            <p:cNvSpPr txBox="1"/>
            <p:nvPr/>
          </p:nvSpPr>
          <p:spPr>
            <a:xfrm>
              <a:off x="2952369" y="3432429"/>
              <a:ext cx="39243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Iraq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3220211" y="2869692"/>
              <a:ext cx="601980" cy="439200"/>
            </a:xfrm>
            <a:prstGeom prst="rect">
              <a:avLst/>
            </a:prstGeom>
            <a:solidFill>
              <a:srgbClr val="00AF50"/>
            </a:solidFill>
          </p:spPr>
          <p:txBody>
            <a:bodyPr vert="horz" wrap="square" lIns="0" tIns="46990" rIns="0" bIns="0" rtlCol="0">
              <a:spAutoFit/>
            </a:bodyPr>
            <a:lstStyle/>
            <a:p>
              <a:pPr marL="97155">
                <a:lnSpc>
                  <a:spcPct val="100000"/>
                </a:lnSpc>
                <a:spcBef>
                  <a:spcPts val="370"/>
                </a:spcBef>
              </a:pPr>
              <a:r>
                <a:rPr sz="1800" spc="-20" dirty="0">
                  <a:solidFill>
                    <a:schemeClr val="tx1"/>
                  </a:solidFill>
                  <a:latin typeface="Calibri"/>
                  <a:cs typeface="Calibri"/>
                </a:rPr>
                <a:t>28.8</a:t>
              </a:r>
              <a:endParaRPr sz="18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2524125" y="4060697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72.6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3" name="Group 32" descr="Jordan">
            <a:extLst>
              <a:ext uri="{FF2B5EF4-FFF2-40B4-BE49-F238E27FC236}">
                <a16:creationId xmlns:a16="http://schemas.microsoft.com/office/drawing/2014/main" id="{176A5BAD-155D-BA4D-1913-BCE334ED16EC}"/>
              </a:ext>
            </a:extLst>
          </p:cNvPr>
          <p:cNvGrpSpPr/>
          <p:nvPr/>
        </p:nvGrpSpPr>
        <p:grpSpPr>
          <a:xfrm>
            <a:off x="4473066" y="2950845"/>
            <a:ext cx="1154049" cy="1693926"/>
            <a:chOff x="4473066" y="2950845"/>
            <a:chExt cx="1154049" cy="1693926"/>
          </a:xfrm>
        </p:grpSpPr>
        <p:sp>
          <p:nvSpPr>
            <p:cNvPr id="22" name="object 22"/>
            <p:cNvSpPr txBox="1"/>
            <p:nvPr/>
          </p:nvSpPr>
          <p:spPr>
            <a:xfrm>
              <a:off x="4773295" y="3432429"/>
              <a:ext cx="64897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Jordan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5312155" y="2950845"/>
              <a:ext cx="31496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5" dirty="0">
                  <a:solidFill>
                    <a:srgbClr val="44536A"/>
                  </a:solidFill>
                  <a:latin typeface="Calibri"/>
                  <a:cs typeface="Calibri"/>
                </a:rPr>
                <a:t>8.8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4473066" y="4345051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91.2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4" name="Group 33" descr="Libya">
            <a:extLst>
              <a:ext uri="{FF2B5EF4-FFF2-40B4-BE49-F238E27FC236}">
                <a16:creationId xmlns:a16="http://schemas.microsoft.com/office/drawing/2014/main" id="{99BD4A63-D699-CF1A-59FB-260AA95B3F12}"/>
              </a:ext>
            </a:extLst>
          </p:cNvPr>
          <p:cNvGrpSpPr/>
          <p:nvPr/>
        </p:nvGrpSpPr>
        <p:grpSpPr>
          <a:xfrm>
            <a:off x="6422263" y="3038855"/>
            <a:ext cx="1296797" cy="1509522"/>
            <a:chOff x="6422263" y="3038855"/>
            <a:chExt cx="1296797" cy="1509522"/>
          </a:xfrm>
        </p:grpSpPr>
        <p:sp>
          <p:nvSpPr>
            <p:cNvPr id="23" name="object 23"/>
            <p:cNvSpPr txBox="1"/>
            <p:nvPr/>
          </p:nvSpPr>
          <p:spPr>
            <a:xfrm>
              <a:off x="6793230" y="3432429"/>
              <a:ext cx="50609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Libya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7117080" y="3038855"/>
              <a:ext cx="601980" cy="273600"/>
            </a:xfrm>
            <a:prstGeom prst="rect">
              <a:avLst/>
            </a:prstGeom>
            <a:solidFill>
              <a:srgbClr val="00AF50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98425">
                <a:lnSpc>
                  <a:spcPts val="1565"/>
                </a:lnSpc>
              </a:pPr>
              <a:r>
                <a:rPr sz="1800" spc="-20" dirty="0">
                  <a:solidFill>
                    <a:schemeClr val="tx1"/>
                  </a:solidFill>
                  <a:latin typeface="Calibri"/>
                  <a:cs typeface="Calibri"/>
                </a:rPr>
                <a:t>17.7</a:t>
              </a:r>
              <a:endParaRPr sz="18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6422263" y="4248657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84.9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5" name="Group 34" descr="Morocco">
            <a:extLst>
              <a:ext uri="{FF2B5EF4-FFF2-40B4-BE49-F238E27FC236}">
                <a16:creationId xmlns:a16="http://schemas.microsoft.com/office/drawing/2014/main" id="{4B7DD60B-D867-2064-80D8-A7CF4393410F}"/>
              </a:ext>
            </a:extLst>
          </p:cNvPr>
          <p:cNvGrpSpPr/>
          <p:nvPr/>
        </p:nvGrpSpPr>
        <p:grpSpPr>
          <a:xfrm>
            <a:off x="8371458" y="3067811"/>
            <a:ext cx="1296798" cy="1477518"/>
            <a:chOff x="8371458" y="3067811"/>
            <a:chExt cx="1296798" cy="1477518"/>
          </a:xfrm>
        </p:grpSpPr>
        <p:sp>
          <p:nvSpPr>
            <p:cNvPr id="24" name="object 24"/>
            <p:cNvSpPr txBox="1"/>
            <p:nvPr/>
          </p:nvSpPr>
          <p:spPr>
            <a:xfrm>
              <a:off x="8567673" y="3432429"/>
              <a:ext cx="85598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Morocco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8" name="object 18"/>
            <p:cNvSpPr txBox="1"/>
            <p:nvPr/>
          </p:nvSpPr>
          <p:spPr>
            <a:xfrm>
              <a:off x="9066276" y="3067811"/>
              <a:ext cx="601980" cy="241200"/>
            </a:xfrm>
            <a:prstGeom prst="rect">
              <a:avLst/>
            </a:prstGeom>
            <a:solidFill>
              <a:srgbClr val="00AF50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98425">
                <a:lnSpc>
                  <a:spcPts val="1340"/>
                </a:lnSpc>
              </a:pPr>
              <a:r>
                <a:rPr sz="1800" spc="-20" dirty="0">
                  <a:solidFill>
                    <a:schemeClr val="tx1"/>
                  </a:solidFill>
                  <a:latin typeface="Calibri"/>
                  <a:cs typeface="Calibri"/>
                </a:rPr>
                <a:t>15.8</a:t>
              </a:r>
              <a:endParaRPr sz="18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8371458" y="4245609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84.7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6" name="Group 35" descr="Tunisia">
            <a:extLst>
              <a:ext uri="{FF2B5EF4-FFF2-40B4-BE49-F238E27FC236}">
                <a16:creationId xmlns:a16="http://schemas.microsoft.com/office/drawing/2014/main" id="{E31A70CF-4885-FBB0-80CB-368254B19177}"/>
              </a:ext>
            </a:extLst>
          </p:cNvPr>
          <p:cNvGrpSpPr/>
          <p:nvPr/>
        </p:nvGrpSpPr>
        <p:grpSpPr>
          <a:xfrm>
            <a:off x="10270235" y="1830323"/>
            <a:ext cx="1204215" cy="1901826"/>
            <a:chOff x="10270235" y="1830323"/>
            <a:chExt cx="1204215" cy="1901826"/>
          </a:xfrm>
        </p:grpSpPr>
        <p:sp>
          <p:nvSpPr>
            <p:cNvPr id="25" name="object 25"/>
            <p:cNvSpPr txBox="1"/>
            <p:nvPr/>
          </p:nvSpPr>
          <p:spPr>
            <a:xfrm>
              <a:off x="10578465" y="3432429"/>
              <a:ext cx="68072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Tunisia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10270235" y="1830323"/>
              <a:ext cx="600710" cy="1479600"/>
            </a:xfrm>
            <a:prstGeom prst="rect">
              <a:avLst/>
            </a:prstGeom>
            <a:solidFill>
              <a:srgbClr val="FF0000"/>
            </a:solidFill>
          </p:spPr>
          <p:txBody>
            <a:bodyPr vert="horz" wrap="square" lIns="0" tIns="46990" rIns="0" bIns="0" rtlCol="0">
              <a:spAutoFit/>
            </a:bodyPr>
            <a:lstStyle/>
            <a:p>
              <a:pPr marL="97790">
                <a:lnSpc>
                  <a:spcPct val="100000"/>
                </a:lnSpc>
                <a:spcBef>
                  <a:spcPts val="370"/>
                </a:spcBef>
              </a:pPr>
              <a:r>
                <a:rPr sz="1800" spc="-20" dirty="0">
                  <a:solidFill>
                    <a:schemeClr val="tx1"/>
                  </a:solidFill>
                  <a:latin typeface="Calibri"/>
                  <a:cs typeface="Calibri"/>
                </a:rPr>
                <a:t>96.8</a:t>
              </a:r>
              <a:endParaRPr sz="18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9" name="object 19"/>
            <p:cNvSpPr txBox="1"/>
            <p:nvPr/>
          </p:nvSpPr>
          <p:spPr>
            <a:xfrm>
              <a:off x="11159490" y="2950845"/>
              <a:ext cx="31496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5" dirty="0">
                  <a:solidFill>
                    <a:srgbClr val="44536A"/>
                  </a:solidFill>
                  <a:latin typeface="Calibri"/>
                  <a:cs typeface="Calibri"/>
                </a:rPr>
                <a:t>4.4</a:t>
              </a:r>
              <a:endParaRPr sz="180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1777110" y="64770"/>
            <a:ext cx="8616950" cy="3549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Governments</a:t>
            </a:r>
            <a:r>
              <a:rPr spc="-45" dirty="0"/>
              <a:t> </a:t>
            </a:r>
            <a:r>
              <a:rPr dirty="0"/>
              <a:t>Performance</a:t>
            </a:r>
            <a:r>
              <a:rPr spc="-35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Narrowing</a:t>
            </a:r>
            <a:r>
              <a:rPr spc="-40" dirty="0"/>
              <a:t> </a:t>
            </a:r>
            <a:r>
              <a:rPr dirty="0"/>
              <a:t>the</a:t>
            </a:r>
            <a:r>
              <a:rPr spc="-35" dirty="0"/>
              <a:t> </a:t>
            </a:r>
            <a:r>
              <a:rPr dirty="0"/>
              <a:t>Gap</a:t>
            </a:r>
            <a:r>
              <a:rPr spc="-30" dirty="0"/>
              <a:t> </a:t>
            </a:r>
            <a:r>
              <a:rPr dirty="0"/>
              <a:t>Between</a:t>
            </a:r>
            <a:r>
              <a:rPr spc="-45" dirty="0"/>
              <a:t> </a:t>
            </a:r>
            <a:r>
              <a:rPr dirty="0"/>
              <a:t>Rich</a:t>
            </a:r>
            <a:r>
              <a:rPr spc="-30" dirty="0"/>
              <a:t> </a:t>
            </a:r>
            <a:r>
              <a:rPr dirty="0"/>
              <a:t>and</a:t>
            </a:r>
            <a:r>
              <a:rPr spc="-30" dirty="0"/>
              <a:t> </a:t>
            </a:r>
            <a:r>
              <a:rPr spc="-25" dirty="0"/>
              <a:t>Poor,</a:t>
            </a:r>
            <a:r>
              <a:rPr spc="-40" dirty="0"/>
              <a:t> </a:t>
            </a:r>
            <a:r>
              <a:rPr spc="-50" dirty="0"/>
              <a:t>%</a:t>
            </a:r>
          </a:p>
        </p:txBody>
      </p:sp>
      <p:grpSp>
        <p:nvGrpSpPr>
          <p:cNvPr id="30" name="Group 29" descr="Key">
            <a:extLst>
              <a:ext uri="{FF2B5EF4-FFF2-40B4-BE49-F238E27FC236}">
                <a16:creationId xmlns:a16="http://schemas.microsoft.com/office/drawing/2014/main" id="{B225591F-57BD-395B-3BDB-D5D9B20110FF}"/>
              </a:ext>
            </a:extLst>
          </p:cNvPr>
          <p:cNvGrpSpPr/>
          <p:nvPr/>
        </p:nvGrpSpPr>
        <p:grpSpPr>
          <a:xfrm>
            <a:off x="4264152" y="526160"/>
            <a:ext cx="3523867" cy="299720"/>
            <a:chOff x="4264152" y="526160"/>
            <a:chExt cx="3523867" cy="299720"/>
          </a:xfrm>
        </p:grpSpPr>
        <p:sp>
          <p:nvSpPr>
            <p:cNvPr id="27" name="object 27" descr="Red square representing bad/very bad."/>
            <p:cNvSpPr/>
            <p:nvPr/>
          </p:nvSpPr>
          <p:spPr>
            <a:xfrm>
              <a:off x="4264152" y="638555"/>
              <a:ext cx="127000" cy="127000"/>
            </a:xfrm>
            <a:custGeom>
              <a:avLst/>
              <a:gdLst/>
              <a:ahLst/>
              <a:cxnLst/>
              <a:rect l="l" t="t" r="r" b="b"/>
              <a:pathLst>
                <a:path w="127000" h="127000">
                  <a:moveTo>
                    <a:pt x="126491" y="0"/>
                  </a:moveTo>
                  <a:lnTo>
                    <a:pt x="0" y="0"/>
                  </a:lnTo>
                  <a:lnTo>
                    <a:pt x="0" y="126491"/>
                  </a:lnTo>
                  <a:lnTo>
                    <a:pt x="126491" y="126491"/>
                  </a:lnTo>
                  <a:lnTo>
                    <a:pt x="126491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 descr="Green square representing good/very good."/>
            <p:cNvSpPr/>
            <p:nvPr/>
          </p:nvSpPr>
          <p:spPr>
            <a:xfrm>
              <a:off x="6013703" y="638555"/>
              <a:ext cx="127000" cy="127000"/>
            </a:xfrm>
            <a:custGeom>
              <a:avLst/>
              <a:gdLst/>
              <a:ahLst/>
              <a:cxnLst/>
              <a:rect l="l" t="t" r="r" b="b"/>
              <a:pathLst>
                <a:path w="127000" h="127000">
                  <a:moveTo>
                    <a:pt x="126491" y="0"/>
                  </a:moveTo>
                  <a:lnTo>
                    <a:pt x="0" y="0"/>
                  </a:lnTo>
                  <a:lnTo>
                    <a:pt x="0" y="126491"/>
                  </a:lnTo>
                  <a:lnTo>
                    <a:pt x="126491" y="126491"/>
                  </a:lnTo>
                  <a:lnTo>
                    <a:pt x="126491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 txBox="1"/>
            <p:nvPr/>
          </p:nvSpPr>
          <p:spPr>
            <a:xfrm>
              <a:off x="4436490" y="526160"/>
              <a:ext cx="3351529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  <a:tabLst>
                  <a:tab pos="1761489" algn="l"/>
                </a:tabLst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Bad/Very</a:t>
              </a:r>
              <a:r>
                <a:rPr sz="1800" spc="-25" dirty="0">
                  <a:solidFill>
                    <a:srgbClr val="44536A"/>
                  </a:solidFill>
                  <a:latin typeface="Calibri"/>
                  <a:cs typeface="Calibri"/>
                </a:rPr>
                <a:t> Bad</a:t>
              </a: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	Good/Very</a:t>
              </a:r>
              <a:r>
                <a:rPr sz="1800" spc="-30" dirty="0">
                  <a:solidFill>
                    <a:srgbClr val="44536A"/>
                  </a:solidFill>
                  <a:latin typeface="Calibri"/>
                  <a:cs typeface="Calibri"/>
                </a:rPr>
                <a:t> 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Good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2" name="object 2" descr="Bar chart representing governments performance in narrowing the gap between rich and poor, organised by country."/>
          <p:cNvGrpSpPr/>
          <p:nvPr/>
        </p:nvGrpSpPr>
        <p:grpSpPr>
          <a:xfrm>
            <a:off x="283463" y="1716023"/>
            <a:ext cx="11395075" cy="3784600"/>
            <a:chOff x="283463" y="1716023"/>
            <a:chExt cx="11395075" cy="37846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3400" y="2695955"/>
              <a:ext cx="10168128" cy="280416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60347" y="1716023"/>
              <a:ext cx="10168128" cy="1065276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76072" y="2715767"/>
              <a:ext cx="10083165" cy="2719070"/>
            </a:xfrm>
            <a:custGeom>
              <a:avLst/>
              <a:gdLst/>
              <a:ahLst/>
              <a:cxnLst/>
              <a:rect l="l" t="t" r="r" b="b"/>
              <a:pathLst>
                <a:path w="10083165" h="2719070">
                  <a:moveTo>
                    <a:pt x="586740" y="0"/>
                  </a:moveTo>
                  <a:lnTo>
                    <a:pt x="0" y="0"/>
                  </a:lnTo>
                  <a:lnTo>
                    <a:pt x="0" y="1847088"/>
                  </a:lnTo>
                  <a:lnTo>
                    <a:pt x="586740" y="1847088"/>
                  </a:lnTo>
                  <a:lnTo>
                    <a:pt x="586740" y="0"/>
                  </a:lnTo>
                  <a:close/>
                </a:path>
                <a:path w="10083165" h="2719070">
                  <a:moveTo>
                    <a:pt x="2485644" y="0"/>
                  </a:moveTo>
                  <a:lnTo>
                    <a:pt x="1900428" y="0"/>
                  </a:lnTo>
                  <a:lnTo>
                    <a:pt x="1900428" y="2220468"/>
                  </a:lnTo>
                  <a:lnTo>
                    <a:pt x="2485644" y="2220468"/>
                  </a:lnTo>
                  <a:lnTo>
                    <a:pt x="2485644" y="0"/>
                  </a:lnTo>
                  <a:close/>
                </a:path>
                <a:path w="10083165" h="2719070">
                  <a:moveTo>
                    <a:pt x="4384548" y="0"/>
                  </a:moveTo>
                  <a:lnTo>
                    <a:pt x="3799332" y="0"/>
                  </a:lnTo>
                  <a:lnTo>
                    <a:pt x="3799332" y="2622816"/>
                  </a:lnTo>
                  <a:lnTo>
                    <a:pt x="4384548" y="2622804"/>
                  </a:lnTo>
                  <a:lnTo>
                    <a:pt x="4384548" y="0"/>
                  </a:lnTo>
                  <a:close/>
                </a:path>
                <a:path w="10083165" h="2719070">
                  <a:moveTo>
                    <a:pt x="6284976" y="0"/>
                  </a:moveTo>
                  <a:lnTo>
                    <a:pt x="5698236" y="0"/>
                  </a:lnTo>
                  <a:lnTo>
                    <a:pt x="5698236" y="1999488"/>
                  </a:lnTo>
                  <a:lnTo>
                    <a:pt x="6284976" y="1999488"/>
                  </a:lnTo>
                  <a:lnTo>
                    <a:pt x="6284976" y="0"/>
                  </a:lnTo>
                  <a:close/>
                </a:path>
                <a:path w="10083165" h="2719070">
                  <a:moveTo>
                    <a:pt x="8183880" y="0"/>
                  </a:moveTo>
                  <a:lnTo>
                    <a:pt x="7597140" y="0"/>
                  </a:lnTo>
                  <a:lnTo>
                    <a:pt x="7597140" y="2497848"/>
                  </a:lnTo>
                  <a:lnTo>
                    <a:pt x="8183880" y="2497848"/>
                  </a:lnTo>
                  <a:lnTo>
                    <a:pt x="8183880" y="0"/>
                  </a:lnTo>
                  <a:close/>
                </a:path>
                <a:path w="10083165" h="2719070">
                  <a:moveTo>
                    <a:pt x="10082784" y="0"/>
                  </a:moveTo>
                  <a:lnTo>
                    <a:pt x="9496044" y="0"/>
                  </a:lnTo>
                  <a:lnTo>
                    <a:pt x="9496044" y="2718828"/>
                  </a:lnTo>
                  <a:lnTo>
                    <a:pt x="10082784" y="2718816"/>
                  </a:lnTo>
                  <a:lnTo>
                    <a:pt x="10082784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03020" y="1735835"/>
              <a:ext cx="10083165" cy="980440"/>
            </a:xfrm>
            <a:custGeom>
              <a:avLst/>
              <a:gdLst/>
              <a:ahLst/>
              <a:cxnLst/>
              <a:rect l="l" t="t" r="r" b="b"/>
              <a:pathLst>
                <a:path w="10083165" h="980439">
                  <a:moveTo>
                    <a:pt x="586740" y="0"/>
                  </a:moveTo>
                  <a:lnTo>
                    <a:pt x="0" y="0"/>
                  </a:lnTo>
                  <a:lnTo>
                    <a:pt x="0" y="979932"/>
                  </a:lnTo>
                  <a:lnTo>
                    <a:pt x="586740" y="979932"/>
                  </a:lnTo>
                  <a:lnTo>
                    <a:pt x="586740" y="0"/>
                  </a:lnTo>
                  <a:close/>
                </a:path>
                <a:path w="10083165" h="980439">
                  <a:moveTo>
                    <a:pt x="2485644" y="370332"/>
                  </a:moveTo>
                  <a:lnTo>
                    <a:pt x="1900428" y="370332"/>
                  </a:lnTo>
                  <a:lnTo>
                    <a:pt x="1900428" y="979932"/>
                  </a:lnTo>
                  <a:lnTo>
                    <a:pt x="2485644" y="979932"/>
                  </a:lnTo>
                  <a:lnTo>
                    <a:pt x="2485644" y="370332"/>
                  </a:lnTo>
                  <a:close/>
                </a:path>
                <a:path w="10083165" h="980439">
                  <a:moveTo>
                    <a:pt x="4384548" y="775716"/>
                  </a:moveTo>
                  <a:lnTo>
                    <a:pt x="3799332" y="775716"/>
                  </a:lnTo>
                  <a:lnTo>
                    <a:pt x="3799332" y="979932"/>
                  </a:lnTo>
                  <a:lnTo>
                    <a:pt x="4384548" y="979932"/>
                  </a:lnTo>
                  <a:lnTo>
                    <a:pt x="4384548" y="775716"/>
                  </a:lnTo>
                  <a:close/>
                </a:path>
                <a:path w="10083165" h="980439">
                  <a:moveTo>
                    <a:pt x="6284976" y="150876"/>
                  </a:moveTo>
                  <a:lnTo>
                    <a:pt x="5698236" y="150876"/>
                  </a:lnTo>
                  <a:lnTo>
                    <a:pt x="5698236" y="979932"/>
                  </a:lnTo>
                  <a:lnTo>
                    <a:pt x="6284976" y="979932"/>
                  </a:lnTo>
                  <a:lnTo>
                    <a:pt x="6284976" y="150876"/>
                  </a:lnTo>
                  <a:close/>
                </a:path>
                <a:path w="10083165" h="980439">
                  <a:moveTo>
                    <a:pt x="8183880" y="647700"/>
                  </a:moveTo>
                  <a:lnTo>
                    <a:pt x="7597140" y="647700"/>
                  </a:lnTo>
                  <a:lnTo>
                    <a:pt x="7597140" y="979932"/>
                  </a:lnTo>
                  <a:lnTo>
                    <a:pt x="8183880" y="979932"/>
                  </a:lnTo>
                  <a:lnTo>
                    <a:pt x="8183880" y="647700"/>
                  </a:lnTo>
                  <a:close/>
                </a:path>
                <a:path w="10083165" h="980439">
                  <a:moveTo>
                    <a:pt x="10082784" y="868680"/>
                  </a:moveTo>
                  <a:lnTo>
                    <a:pt x="9496044" y="868680"/>
                  </a:lnTo>
                  <a:lnTo>
                    <a:pt x="9496044" y="979932"/>
                  </a:lnTo>
                  <a:lnTo>
                    <a:pt x="10082784" y="979932"/>
                  </a:lnTo>
                  <a:lnTo>
                    <a:pt x="10082784" y="86868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83463" y="2715767"/>
              <a:ext cx="11395075" cy="0"/>
            </a:xfrm>
            <a:custGeom>
              <a:avLst/>
              <a:gdLst/>
              <a:ahLst/>
              <a:cxnLst/>
              <a:rect l="l" t="t" r="r" b="b"/>
              <a:pathLst>
                <a:path w="11395075">
                  <a:moveTo>
                    <a:pt x="0" y="0"/>
                  </a:moveTo>
                  <a:lnTo>
                    <a:pt x="11394947" y="0"/>
                  </a:lnTo>
                </a:path>
              </a:pathLst>
            </a:custGeom>
            <a:ln w="9144">
              <a:solidFill>
                <a:srgbClr val="DFE4E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Group 30" descr="Egypt">
            <a:extLst>
              <a:ext uri="{FF2B5EF4-FFF2-40B4-BE49-F238E27FC236}">
                <a16:creationId xmlns:a16="http://schemas.microsoft.com/office/drawing/2014/main" id="{034B7D8B-828E-C02F-F5A3-A80CDD8DA841}"/>
              </a:ext>
            </a:extLst>
          </p:cNvPr>
          <p:cNvGrpSpPr/>
          <p:nvPr/>
        </p:nvGrpSpPr>
        <p:grpSpPr>
          <a:xfrm>
            <a:off x="619455" y="1770379"/>
            <a:ext cx="1193215" cy="2733548"/>
            <a:chOff x="619455" y="1770379"/>
            <a:chExt cx="1193215" cy="2733548"/>
          </a:xfrm>
        </p:grpSpPr>
        <p:sp>
          <p:nvSpPr>
            <p:cNvPr id="20" name="object 20"/>
            <p:cNvSpPr txBox="1"/>
            <p:nvPr/>
          </p:nvSpPr>
          <p:spPr>
            <a:xfrm>
              <a:off x="961136" y="2837129"/>
              <a:ext cx="545465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Egypt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1381505" y="1770379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34.6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619455" y="4204207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65.3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2" name="Group 31" descr="Iraq">
            <a:extLst>
              <a:ext uri="{FF2B5EF4-FFF2-40B4-BE49-F238E27FC236}">
                <a16:creationId xmlns:a16="http://schemas.microsoft.com/office/drawing/2014/main" id="{F6F6D7DD-2379-FEC8-7D10-1355E942FD17}"/>
              </a:ext>
            </a:extLst>
          </p:cNvPr>
          <p:cNvGrpSpPr/>
          <p:nvPr/>
        </p:nvGrpSpPr>
        <p:grpSpPr>
          <a:xfrm>
            <a:off x="2518917" y="2141346"/>
            <a:ext cx="1193165" cy="2735962"/>
            <a:chOff x="2518917" y="2141346"/>
            <a:chExt cx="1193165" cy="2735962"/>
          </a:xfrm>
        </p:grpSpPr>
        <p:sp>
          <p:nvSpPr>
            <p:cNvPr id="21" name="object 21"/>
            <p:cNvSpPr txBox="1"/>
            <p:nvPr/>
          </p:nvSpPr>
          <p:spPr>
            <a:xfrm>
              <a:off x="2936875" y="2837129"/>
              <a:ext cx="393065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Iraq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3280917" y="2141346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21.5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2518917" y="4577588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78.5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3" name="Group 32" descr="Jordan">
            <a:extLst>
              <a:ext uri="{FF2B5EF4-FFF2-40B4-BE49-F238E27FC236}">
                <a16:creationId xmlns:a16="http://schemas.microsoft.com/office/drawing/2014/main" id="{5021D713-3F6A-48F9-4AD6-1C424A1A4841}"/>
              </a:ext>
            </a:extLst>
          </p:cNvPr>
          <p:cNvGrpSpPr/>
          <p:nvPr/>
        </p:nvGrpSpPr>
        <p:grpSpPr>
          <a:xfrm>
            <a:off x="4418457" y="2356230"/>
            <a:ext cx="1134872" cy="2923160"/>
            <a:chOff x="4418457" y="2356230"/>
            <a:chExt cx="1134872" cy="2923160"/>
          </a:xfrm>
        </p:grpSpPr>
        <p:sp>
          <p:nvSpPr>
            <p:cNvPr id="22" name="object 22"/>
            <p:cNvSpPr txBox="1"/>
            <p:nvPr/>
          </p:nvSpPr>
          <p:spPr>
            <a:xfrm>
              <a:off x="4708397" y="2837129"/>
              <a:ext cx="648335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Jordan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5238369" y="2356230"/>
              <a:ext cx="31496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5" dirty="0">
                  <a:solidFill>
                    <a:srgbClr val="44536A"/>
                  </a:solidFill>
                  <a:latin typeface="Calibri"/>
                  <a:cs typeface="Calibri"/>
                </a:rPr>
                <a:t>7.2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4418457" y="4979670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92.7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4" name="Group 33" descr="Libya">
            <a:extLst>
              <a:ext uri="{FF2B5EF4-FFF2-40B4-BE49-F238E27FC236}">
                <a16:creationId xmlns:a16="http://schemas.microsoft.com/office/drawing/2014/main" id="{7038031B-4F58-1E6A-907B-E7A1B3928DFA}"/>
              </a:ext>
            </a:extLst>
          </p:cNvPr>
          <p:cNvGrpSpPr/>
          <p:nvPr/>
        </p:nvGrpSpPr>
        <p:grpSpPr>
          <a:xfrm>
            <a:off x="6317741" y="1920366"/>
            <a:ext cx="1193166" cy="2736215"/>
            <a:chOff x="6317741" y="1920366"/>
            <a:chExt cx="1193166" cy="2736215"/>
          </a:xfrm>
        </p:grpSpPr>
        <p:sp>
          <p:nvSpPr>
            <p:cNvPr id="23" name="object 23"/>
            <p:cNvSpPr txBox="1"/>
            <p:nvPr/>
          </p:nvSpPr>
          <p:spPr>
            <a:xfrm>
              <a:off x="6678294" y="2837129"/>
              <a:ext cx="506730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Libya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7079742" y="1920366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29.3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6317741" y="4356861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70.7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5" name="Group 34" descr="Morocco">
            <a:extLst>
              <a:ext uri="{FF2B5EF4-FFF2-40B4-BE49-F238E27FC236}">
                <a16:creationId xmlns:a16="http://schemas.microsoft.com/office/drawing/2014/main" id="{09FF6E28-BA89-C586-011A-7ACDECE265BF}"/>
              </a:ext>
            </a:extLst>
          </p:cNvPr>
          <p:cNvGrpSpPr/>
          <p:nvPr/>
        </p:nvGrpSpPr>
        <p:grpSpPr>
          <a:xfrm>
            <a:off x="8217154" y="2356230"/>
            <a:ext cx="1193165" cy="2798445"/>
            <a:chOff x="8217154" y="2356230"/>
            <a:chExt cx="1193165" cy="2798445"/>
          </a:xfrm>
        </p:grpSpPr>
        <p:sp>
          <p:nvSpPr>
            <p:cNvPr id="24" name="object 24"/>
            <p:cNvSpPr txBox="1"/>
            <p:nvPr/>
          </p:nvSpPr>
          <p:spPr>
            <a:xfrm>
              <a:off x="8403463" y="2837129"/>
              <a:ext cx="855980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Morocco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8" name="object 18"/>
            <p:cNvSpPr txBox="1"/>
            <p:nvPr/>
          </p:nvSpPr>
          <p:spPr>
            <a:xfrm>
              <a:off x="8979154" y="2356230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11.7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8217154" y="4854955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88.3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6" name="Group 35" descr="Tunisia">
            <a:extLst>
              <a:ext uri="{FF2B5EF4-FFF2-40B4-BE49-F238E27FC236}">
                <a16:creationId xmlns:a16="http://schemas.microsoft.com/office/drawing/2014/main" id="{68E4F34C-24B7-7A0F-44FF-4051DAEA1F83}"/>
              </a:ext>
            </a:extLst>
          </p:cNvPr>
          <p:cNvGrpSpPr/>
          <p:nvPr/>
        </p:nvGrpSpPr>
        <p:grpSpPr>
          <a:xfrm>
            <a:off x="10116693" y="2356230"/>
            <a:ext cx="1134872" cy="3019502"/>
            <a:chOff x="10116693" y="2356230"/>
            <a:chExt cx="1134872" cy="3019502"/>
          </a:xfrm>
        </p:grpSpPr>
        <p:sp>
          <p:nvSpPr>
            <p:cNvPr id="25" name="object 25"/>
            <p:cNvSpPr txBox="1"/>
            <p:nvPr/>
          </p:nvSpPr>
          <p:spPr>
            <a:xfrm>
              <a:off x="10364469" y="2837129"/>
              <a:ext cx="680720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Tunisia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9" name="object 19"/>
            <p:cNvSpPr txBox="1"/>
            <p:nvPr/>
          </p:nvSpPr>
          <p:spPr>
            <a:xfrm>
              <a:off x="10936605" y="2356230"/>
              <a:ext cx="31496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5" dirty="0">
                  <a:solidFill>
                    <a:srgbClr val="44536A"/>
                  </a:solidFill>
                  <a:latin typeface="Calibri"/>
                  <a:cs typeface="Calibri"/>
                </a:rPr>
                <a:t>3.9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10116693" y="5075377"/>
              <a:ext cx="501650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96.1</a:t>
              </a:r>
              <a:endParaRPr sz="180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349097" y="1442161"/>
            <a:ext cx="10132695" cy="307149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9525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2700" marR="5080" lvl="0" indent="0" defTabSz="91440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What</a:t>
            </a:r>
            <a:r>
              <a:rPr kumimoji="0" lang="en-GB" sz="5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do</a:t>
            </a:r>
            <a:r>
              <a:rPr kumimoji="0" lang="en-GB" sz="5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Those</a:t>
            </a:r>
            <a:r>
              <a:rPr kumimoji="0" lang="en-GB" sz="5400" b="0" i="0" u="none" strike="noStrike" kern="0" cap="none" spc="-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that</a:t>
            </a:r>
            <a:r>
              <a:rPr kumimoji="0" lang="en-GB" sz="5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Supported</a:t>
            </a:r>
            <a:r>
              <a:rPr kumimoji="0" lang="en-GB" sz="5400" b="0" i="0" u="none" strike="noStrike" kern="0" cap="none" spc="-8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the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Arab</a:t>
            </a:r>
            <a:r>
              <a:rPr kumimoji="0" lang="en-GB" sz="5400" b="0" i="0" u="none" strike="noStrike" kern="0" cap="none" spc="-9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Uprisings</a:t>
            </a:r>
            <a:r>
              <a:rPr kumimoji="0" lang="en-GB" sz="5400" b="0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because</a:t>
            </a:r>
            <a:r>
              <a:rPr kumimoji="0" lang="en-GB" sz="5400" b="0" i="0" u="none" strike="noStrike" kern="0" cap="none" spc="-9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of</a:t>
            </a:r>
            <a:r>
              <a:rPr kumimoji="0" lang="en-GB" sz="5400" b="0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Poor</a:t>
            </a:r>
            <a:r>
              <a:rPr kumimoji="0" lang="en-GB" sz="5400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Basic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Services</a:t>
            </a:r>
            <a:r>
              <a:rPr kumimoji="0" lang="en-GB" sz="5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Think</a:t>
            </a:r>
            <a:r>
              <a:rPr kumimoji="0" lang="en-GB" sz="54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About</a:t>
            </a:r>
            <a:r>
              <a:rPr kumimoji="0" lang="en-GB" sz="5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the</a:t>
            </a:r>
            <a:r>
              <a:rPr kumimoji="0" lang="en-GB" sz="5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Changes</a:t>
            </a:r>
            <a:r>
              <a:rPr kumimoji="0" lang="en-GB" sz="5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 </a:t>
            </a:r>
            <a:r>
              <a:rPr kumimoji="0" lang="en-GB" sz="5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by </a:t>
            </a:r>
            <a:r>
              <a:rPr kumimoji="0" lang="en-GB" sz="5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cs typeface="Calibri Light"/>
              </a:rPr>
              <a:t>2014</a:t>
            </a:r>
            <a:endParaRPr kumimoji="0" lang="en-GB" sz="5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xfrm>
            <a:off x="2727705" y="164719"/>
            <a:ext cx="6506845" cy="3549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Governments</a:t>
            </a:r>
            <a:r>
              <a:rPr spc="-50" dirty="0"/>
              <a:t> </a:t>
            </a:r>
            <a:r>
              <a:rPr dirty="0"/>
              <a:t>Performance</a:t>
            </a:r>
            <a:r>
              <a:rPr spc="-40" dirty="0"/>
              <a:t> </a:t>
            </a:r>
            <a:r>
              <a:rPr dirty="0"/>
              <a:t>in</a:t>
            </a:r>
            <a:r>
              <a:rPr spc="-40" dirty="0"/>
              <a:t> </a:t>
            </a:r>
            <a:r>
              <a:rPr dirty="0"/>
              <a:t>the</a:t>
            </a:r>
            <a:r>
              <a:rPr spc="-35" dirty="0"/>
              <a:t> </a:t>
            </a:r>
            <a:r>
              <a:rPr dirty="0"/>
              <a:t>Provision</a:t>
            </a:r>
            <a:r>
              <a:rPr spc="-35" dirty="0"/>
              <a:t> </a:t>
            </a:r>
            <a:r>
              <a:rPr dirty="0"/>
              <a:t>of</a:t>
            </a:r>
            <a:r>
              <a:rPr spc="-40" dirty="0"/>
              <a:t> </a:t>
            </a:r>
            <a:r>
              <a:rPr dirty="0"/>
              <a:t>Utilities,</a:t>
            </a:r>
            <a:r>
              <a:rPr spc="-20" dirty="0"/>
              <a:t> </a:t>
            </a:r>
            <a:r>
              <a:rPr spc="-50" dirty="0"/>
              <a:t>%</a:t>
            </a:r>
          </a:p>
        </p:txBody>
      </p:sp>
      <p:grpSp>
        <p:nvGrpSpPr>
          <p:cNvPr id="29" name="Group 28" descr="Key">
            <a:extLst>
              <a:ext uri="{FF2B5EF4-FFF2-40B4-BE49-F238E27FC236}">
                <a16:creationId xmlns:a16="http://schemas.microsoft.com/office/drawing/2014/main" id="{0269F615-2B13-4C5C-319A-38F62C4BC387}"/>
              </a:ext>
            </a:extLst>
          </p:cNvPr>
          <p:cNvGrpSpPr/>
          <p:nvPr/>
        </p:nvGrpSpPr>
        <p:grpSpPr>
          <a:xfrm>
            <a:off x="4264152" y="621919"/>
            <a:ext cx="3523232" cy="299720"/>
            <a:chOff x="4264152" y="621919"/>
            <a:chExt cx="3523232" cy="299720"/>
          </a:xfrm>
        </p:grpSpPr>
        <p:sp>
          <p:nvSpPr>
            <p:cNvPr id="26" name="object 26" descr="Red square representing bad/very bad."/>
            <p:cNvSpPr/>
            <p:nvPr/>
          </p:nvSpPr>
          <p:spPr>
            <a:xfrm>
              <a:off x="4264152" y="734568"/>
              <a:ext cx="127000" cy="125095"/>
            </a:xfrm>
            <a:custGeom>
              <a:avLst/>
              <a:gdLst/>
              <a:ahLst/>
              <a:cxnLst/>
              <a:rect l="l" t="t" r="r" b="b"/>
              <a:pathLst>
                <a:path w="127000" h="125094">
                  <a:moveTo>
                    <a:pt x="126491" y="0"/>
                  </a:moveTo>
                  <a:lnTo>
                    <a:pt x="0" y="0"/>
                  </a:lnTo>
                  <a:lnTo>
                    <a:pt x="0" y="124967"/>
                  </a:lnTo>
                  <a:lnTo>
                    <a:pt x="126491" y="124967"/>
                  </a:lnTo>
                  <a:lnTo>
                    <a:pt x="126491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 descr="Green square representing good/very good."/>
            <p:cNvSpPr/>
            <p:nvPr/>
          </p:nvSpPr>
          <p:spPr>
            <a:xfrm>
              <a:off x="6013703" y="734568"/>
              <a:ext cx="125095" cy="125095"/>
            </a:xfrm>
            <a:custGeom>
              <a:avLst/>
              <a:gdLst/>
              <a:ahLst/>
              <a:cxnLst/>
              <a:rect l="l" t="t" r="r" b="b"/>
              <a:pathLst>
                <a:path w="125095" h="125094">
                  <a:moveTo>
                    <a:pt x="124967" y="0"/>
                  </a:moveTo>
                  <a:lnTo>
                    <a:pt x="0" y="0"/>
                  </a:lnTo>
                  <a:lnTo>
                    <a:pt x="0" y="124967"/>
                  </a:lnTo>
                  <a:lnTo>
                    <a:pt x="124967" y="124967"/>
                  </a:lnTo>
                  <a:lnTo>
                    <a:pt x="124967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 txBox="1"/>
            <p:nvPr/>
          </p:nvSpPr>
          <p:spPr>
            <a:xfrm>
              <a:off x="4435855" y="621919"/>
              <a:ext cx="3351529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  <a:tabLst>
                  <a:tab pos="1761489" algn="l"/>
                </a:tabLst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Bad/Very</a:t>
              </a:r>
              <a:r>
                <a:rPr sz="1800" spc="-25" dirty="0">
                  <a:solidFill>
                    <a:srgbClr val="44536A"/>
                  </a:solidFill>
                  <a:latin typeface="Calibri"/>
                  <a:cs typeface="Calibri"/>
                </a:rPr>
                <a:t> Bad</a:t>
              </a: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	Good/Very</a:t>
              </a:r>
              <a:r>
                <a:rPr sz="1800" spc="-30" dirty="0">
                  <a:solidFill>
                    <a:srgbClr val="44536A"/>
                  </a:solidFill>
                  <a:latin typeface="Calibri"/>
                  <a:cs typeface="Calibri"/>
                </a:rPr>
                <a:t> 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Good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2" name="object 2" descr="Bar chart represents governments performance in the provision of utilities, organised by country."/>
          <p:cNvGrpSpPr/>
          <p:nvPr/>
        </p:nvGrpSpPr>
        <p:grpSpPr>
          <a:xfrm>
            <a:off x="140207" y="1566672"/>
            <a:ext cx="11681460" cy="3693160"/>
            <a:chOff x="140207" y="1566672"/>
            <a:chExt cx="11681460" cy="369316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7764" y="3557016"/>
              <a:ext cx="10421112" cy="1702307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42999" y="1566672"/>
              <a:ext cx="10421112" cy="207568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440436" y="3576827"/>
              <a:ext cx="10335895" cy="1617345"/>
            </a:xfrm>
            <a:custGeom>
              <a:avLst/>
              <a:gdLst/>
              <a:ahLst/>
              <a:cxnLst/>
              <a:rect l="l" t="t" r="r" b="b"/>
              <a:pathLst>
                <a:path w="10335895" h="1617345">
                  <a:moveTo>
                    <a:pt x="600456" y="0"/>
                  </a:moveTo>
                  <a:lnTo>
                    <a:pt x="0" y="0"/>
                  </a:lnTo>
                  <a:lnTo>
                    <a:pt x="0" y="1164336"/>
                  </a:lnTo>
                  <a:lnTo>
                    <a:pt x="600456" y="1164336"/>
                  </a:lnTo>
                  <a:lnTo>
                    <a:pt x="600456" y="0"/>
                  </a:lnTo>
                  <a:close/>
                </a:path>
                <a:path w="10335895" h="1617345">
                  <a:moveTo>
                    <a:pt x="2548128" y="0"/>
                  </a:moveTo>
                  <a:lnTo>
                    <a:pt x="1946148" y="0"/>
                  </a:lnTo>
                  <a:lnTo>
                    <a:pt x="1946148" y="1232916"/>
                  </a:lnTo>
                  <a:lnTo>
                    <a:pt x="2548128" y="1232916"/>
                  </a:lnTo>
                  <a:lnTo>
                    <a:pt x="2548128" y="0"/>
                  </a:lnTo>
                  <a:close/>
                </a:path>
                <a:path w="10335895" h="1617345">
                  <a:moveTo>
                    <a:pt x="4494276" y="0"/>
                  </a:moveTo>
                  <a:lnTo>
                    <a:pt x="3893820" y="0"/>
                  </a:lnTo>
                  <a:lnTo>
                    <a:pt x="3893820" y="473964"/>
                  </a:lnTo>
                  <a:lnTo>
                    <a:pt x="4494276" y="473964"/>
                  </a:lnTo>
                  <a:lnTo>
                    <a:pt x="4494276" y="0"/>
                  </a:lnTo>
                  <a:close/>
                </a:path>
                <a:path w="10335895" h="1617345">
                  <a:moveTo>
                    <a:pt x="6441948" y="0"/>
                  </a:moveTo>
                  <a:lnTo>
                    <a:pt x="5841492" y="0"/>
                  </a:lnTo>
                  <a:lnTo>
                    <a:pt x="5841492" y="1616976"/>
                  </a:lnTo>
                  <a:lnTo>
                    <a:pt x="6441948" y="1616976"/>
                  </a:lnTo>
                  <a:lnTo>
                    <a:pt x="6441948" y="0"/>
                  </a:lnTo>
                  <a:close/>
                </a:path>
                <a:path w="10335895" h="1617345">
                  <a:moveTo>
                    <a:pt x="8388096" y="0"/>
                  </a:moveTo>
                  <a:lnTo>
                    <a:pt x="7787640" y="0"/>
                  </a:lnTo>
                  <a:lnTo>
                    <a:pt x="7787640" y="1414272"/>
                  </a:lnTo>
                  <a:lnTo>
                    <a:pt x="8388096" y="1414272"/>
                  </a:lnTo>
                  <a:lnTo>
                    <a:pt x="8388096" y="0"/>
                  </a:lnTo>
                  <a:close/>
                </a:path>
                <a:path w="10335895" h="1617345">
                  <a:moveTo>
                    <a:pt x="10335768" y="0"/>
                  </a:moveTo>
                  <a:lnTo>
                    <a:pt x="9735312" y="0"/>
                  </a:lnTo>
                  <a:lnTo>
                    <a:pt x="9735312" y="1453896"/>
                  </a:lnTo>
                  <a:lnTo>
                    <a:pt x="10335768" y="1453896"/>
                  </a:lnTo>
                  <a:lnTo>
                    <a:pt x="1033576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85672" y="1586483"/>
              <a:ext cx="10335895" cy="1990725"/>
            </a:xfrm>
            <a:custGeom>
              <a:avLst/>
              <a:gdLst/>
              <a:ahLst/>
              <a:cxnLst/>
              <a:rect l="l" t="t" r="r" b="b"/>
              <a:pathLst>
                <a:path w="10335895" h="1990725">
                  <a:moveTo>
                    <a:pt x="600456" y="691896"/>
                  </a:moveTo>
                  <a:lnTo>
                    <a:pt x="0" y="691896"/>
                  </a:lnTo>
                  <a:lnTo>
                    <a:pt x="0" y="1990344"/>
                  </a:lnTo>
                  <a:lnTo>
                    <a:pt x="600456" y="1990344"/>
                  </a:lnTo>
                  <a:lnTo>
                    <a:pt x="600456" y="691896"/>
                  </a:lnTo>
                  <a:close/>
                </a:path>
                <a:path w="10335895" h="1990725">
                  <a:moveTo>
                    <a:pt x="2548128" y="758952"/>
                  </a:moveTo>
                  <a:lnTo>
                    <a:pt x="1946148" y="758952"/>
                  </a:lnTo>
                  <a:lnTo>
                    <a:pt x="1946148" y="1990344"/>
                  </a:lnTo>
                  <a:lnTo>
                    <a:pt x="2548128" y="1990344"/>
                  </a:lnTo>
                  <a:lnTo>
                    <a:pt x="2548128" y="758952"/>
                  </a:lnTo>
                  <a:close/>
                </a:path>
                <a:path w="10335895" h="1990725">
                  <a:moveTo>
                    <a:pt x="4494276" y="0"/>
                  </a:moveTo>
                  <a:lnTo>
                    <a:pt x="3893820" y="0"/>
                  </a:lnTo>
                  <a:lnTo>
                    <a:pt x="3893820" y="1990344"/>
                  </a:lnTo>
                  <a:lnTo>
                    <a:pt x="4494276" y="1990344"/>
                  </a:lnTo>
                  <a:lnTo>
                    <a:pt x="4494276" y="0"/>
                  </a:lnTo>
                  <a:close/>
                </a:path>
                <a:path w="10335895" h="1990725">
                  <a:moveTo>
                    <a:pt x="6441948" y="1143000"/>
                  </a:moveTo>
                  <a:lnTo>
                    <a:pt x="5841492" y="1143000"/>
                  </a:lnTo>
                  <a:lnTo>
                    <a:pt x="5841492" y="1990344"/>
                  </a:lnTo>
                  <a:lnTo>
                    <a:pt x="6441948" y="1990344"/>
                  </a:lnTo>
                  <a:lnTo>
                    <a:pt x="6441948" y="1143000"/>
                  </a:lnTo>
                  <a:close/>
                </a:path>
                <a:path w="10335895" h="1990725">
                  <a:moveTo>
                    <a:pt x="8388096" y="941832"/>
                  </a:moveTo>
                  <a:lnTo>
                    <a:pt x="7787640" y="941832"/>
                  </a:lnTo>
                  <a:lnTo>
                    <a:pt x="7787640" y="1990344"/>
                  </a:lnTo>
                  <a:lnTo>
                    <a:pt x="8388096" y="1990344"/>
                  </a:lnTo>
                  <a:lnTo>
                    <a:pt x="8388096" y="941832"/>
                  </a:lnTo>
                  <a:close/>
                </a:path>
                <a:path w="10335895" h="1990725">
                  <a:moveTo>
                    <a:pt x="10335768" y="979932"/>
                  </a:moveTo>
                  <a:lnTo>
                    <a:pt x="9735312" y="979932"/>
                  </a:lnTo>
                  <a:lnTo>
                    <a:pt x="9735312" y="1990344"/>
                  </a:lnTo>
                  <a:lnTo>
                    <a:pt x="10335768" y="1990344"/>
                  </a:lnTo>
                  <a:lnTo>
                    <a:pt x="10335768" y="979932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40207" y="3576827"/>
              <a:ext cx="11681460" cy="0"/>
            </a:xfrm>
            <a:custGeom>
              <a:avLst/>
              <a:gdLst/>
              <a:ahLst/>
              <a:cxnLst/>
              <a:rect l="l" t="t" r="r" b="b"/>
              <a:pathLst>
                <a:path w="11681460">
                  <a:moveTo>
                    <a:pt x="0" y="0"/>
                  </a:moveTo>
                  <a:lnTo>
                    <a:pt x="11681460" y="0"/>
                  </a:lnTo>
                </a:path>
              </a:pathLst>
            </a:custGeom>
            <a:ln w="9144">
              <a:solidFill>
                <a:srgbClr val="DFE4E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Group 29" descr="Egypt">
            <a:extLst>
              <a:ext uri="{FF2B5EF4-FFF2-40B4-BE49-F238E27FC236}">
                <a16:creationId xmlns:a16="http://schemas.microsoft.com/office/drawing/2014/main" id="{81BF36F8-884E-AD1F-18BC-4E4402D6349E}"/>
              </a:ext>
            </a:extLst>
          </p:cNvPr>
          <p:cNvGrpSpPr/>
          <p:nvPr/>
        </p:nvGrpSpPr>
        <p:grpSpPr>
          <a:xfrm>
            <a:off x="490524" y="2313178"/>
            <a:ext cx="1211402" cy="2368422"/>
            <a:chOff x="490524" y="2313178"/>
            <a:chExt cx="1211402" cy="2368422"/>
          </a:xfrm>
        </p:grpSpPr>
        <p:sp>
          <p:nvSpPr>
            <p:cNvPr id="19" name="object 19"/>
            <p:cNvSpPr txBox="1"/>
            <p:nvPr/>
          </p:nvSpPr>
          <p:spPr>
            <a:xfrm>
              <a:off x="841044" y="3700017"/>
              <a:ext cx="5454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Egypt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1270761" y="2313178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52.7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490524" y="4381880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47.2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1" name="Group 30" descr="Iraq">
            <a:extLst>
              <a:ext uri="{FF2B5EF4-FFF2-40B4-BE49-F238E27FC236}">
                <a16:creationId xmlns:a16="http://schemas.microsoft.com/office/drawing/2014/main" id="{9D2EA5D6-354A-BB24-A357-14016564F63E}"/>
              </a:ext>
            </a:extLst>
          </p:cNvPr>
          <p:cNvGrpSpPr/>
          <p:nvPr/>
        </p:nvGrpSpPr>
        <p:grpSpPr>
          <a:xfrm>
            <a:off x="2524760" y="2379726"/>
            <a:ext cx="1037462" cy="2371089"/>
            <a:chOff x="2524760" y="2379726"/>
            <a:chExt cx="1037462" cy="2371089"/>
          </a:xfrm>
        </p:grpSpPr>
        <p:sp>
          <p:nvSpPr>
            <p:cNvPr id="20" name="object 20"/>
            <p:cNvSpPr txBox="1"/>
            <p:nvPr/>
          </p:nvSpPr>
          <p:spPr>
            <a:xfrm>
              <a:off x="2864611" y="3700017"/>
              <a:ext cx="39243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Iraq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3305047" y="2379726"/>
              <a:ext cx="25717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5" dirty="0">
                  <a:solidFill>
                    <a:srgbClr val="44536A"/>
                  </a:solidFill>
                  <a:latin typeface="Calibri"/>
                  <a:cs typeface="Calibri"/>
                </a:rPr>
                <a:t>50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2524760" y="4451095"/>
              <a:ext cx="32766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5" dirty="0">
                  <a:solidFill>
                    <a:srgbClr val="44536A"/>
                  </a:solidFill>
                  <a:latin typeface="Calibri"/>
                  <a:cs typeface="Calibri"/>
                </a:rPr>
                <a:t>50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2" name="Group 31" descr="Jordan">
            <a:extLst>
              <a:ext uri="{FF2B5EF4-FFF2-40B4-BE49-F238E27FC236}">
                <a16:creationId xmlns:a16="http://schemas.microsoft.com/office/drawing/2014/main" id="{B1E50066-2EFB-659A-0383-DCD667DA4C23}"/>
              </a:ext>
            </a:extLst>
          </p:cNvPr>
          <p:cNvGrpSpPr/>
          <p:nvPr/>
        </p:nvGrpSpPr>
        <p:grpSpPr>
          <a:xfrm>
            <a:off x="4118228" y="1620773"/>
            <a:ext cx="1478153" cy="2378964"/>
            <a:chOff x="4118228" y="1620773"/>
            <a:chExt cx="1478153" cy="2378964"/>
          </a:xfrm>
        </p:grpSpPr>
        <p:sp>
          <p:nvSpPr>
            <p:cNvPr id="15" name="object 15"/>
            <p:cNvSpPr txBox="1"/>
            <p:nvPr/>
          </p:nvSpPr>
          <p:spPr>
            <a:xfrm>
              <a:off x="5165216" y="1620773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80.8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21" name="object 21"/>
            <p:cNvSpPr txBox="1"/>
            <p:nvPr/>
          </p:nvSpPr>
          <p:spPr>
            <a:xfrm>
              <a:off x="4118228" y="3700017"/>
              <a:ext cx="121475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2700" baseline="1543" dirty="0">
                  <a:solidFill>
                    <a:srgbClr val="44536A"/>
                  </a:solidFill>
                  <a:latin typeface="Calibri"/>
                  <a:cs typeface="Calibri"/>
                </a:rPr>
                <a:t>-19.2</a:t>
              </a:r>
              <a:r>
                <a:rPr sz="2700" spc="450" baseline="1543" dirty="0">
                  <a:solidFill>
                    <a:srgbClr val="44536A"/>
                  </a:solidFill>
                  <a:latin typeface="Calibri"/>
                  <a:cs typeface="Calibri"/>
                </a:rPr>
                <a:t> </a:t>
              </a: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Jordan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3" name="Group 32" descr="Libya">
            <a:extLst>
              <a:ext uri="{FF2B5EF4-FFF2-40B4-BE49-F238E27FC236}">
                <a16:creationId xmlns:a16="http://schemas.microsoft.com/office/drawing/2014/main" id="{755F3A9F-38A0-BB91-5220-F85D1AA18FCF}"/>
              </a:ext>
            </a:extLst>
          </p:cNvPr>
          <p:cNvGrpSpPr/>
          <p:nvPr/>
        </p:nvGrpSpPr>
        <p:grpSpPr>
          <a:xfrm>
            <a:off x="6332346" y="2764282"/>
            <a:ext cx="1211453" cy="2370835"/>
            <a:chOff x="6332346" y="2764282"/>
            <a:chExt cx="1211453" cy="2370835"/>
          </a:xfrm>
        </p:grpSpPr>
        <p:sp>
          <p:nvSpPr>
            <p:cNvPr id="22" name="object 22"/>
            <p:cNvSpPr txBox="1"/>
            <p:nvPr/>
          </p:nvSpPr>
          <p:spPr>
            <a:xfrm>
              <a:off x="6701790" y="3700017"/>
              <a:ext cx="50609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Libya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7112634" y="2764282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34.4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6332346" y="4835397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65.6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4" name="Group 33" descr="Morocco">
            <a:extLst>
              <a:ext uri="{FF2B5EF4-FFF2-40B4-BE49-F238E27FC236}">
                <a16:creationId xmlns:a16="http://schemas.microsoft.com/office/drawing/2014/main" id="{741D3E46-85F3-1349-3B57-21F8D6FF482E}"/>
              </a:ext>
            </a:extLst>
          </p:cNvPr>
          <p:cNvGrpSpPr/>
          <p:nvPr/>
        </p:nvGrpSpPr>
        <p:grpSpPr>
          <a:xfrm>
            <a:off x="8279638" y="2562225"/>
            <a:ext cx="1211453" cy="2370836"/>
            <a:chOff x="8279638" y="2562225"/>
            <a:chExt cx="1211453" cy="2370836"/>
          </a:xfrm>
        </p:grpSpPr>
        <p:sp>
          <p:nvSpPr>
            <p:cNvPr id="23" name="object 23"/>
            <p:cNvSpPr txBox="1"/>
            <p:nvPr/>
          </p:nvSpPr>
          <p:spPr>
            <a:xfrm>
              <a:off x="8474709" y="3700017"/>
              <a:ext cx="85598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Morocco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9059926" y="2562225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42.6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8279638" y="4633341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57.4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5" name="Group 34" descr="Tunisia">
            <a:extLst>
              <a:ext uri="{FF2B5EF4-FFF2-40B4-BE49-F238E27FC236}">
                <a16:creationId xmlns:a16="http://schemas.microsoft.com/office/drawing/2014/main" id="{5BE57CFA-249B-C73E-C214-84279E9FAAC0}"/>
              </a:ext>
            </a:extLst>
          </p:cNvPr>
          <p:cNvGrpSpPr/>
          <p:nvPr/>
        </p:nvGrpSpPr>
        <p:grpSpPr>
          <a:xfrm>
            <a:off x="10313923" y="2601595"/>
            <a:ext cx="1037463" cy="2371090"/>
            <a:chOff x="10313923" y="2601595"/>
            <a:chExt cx="1037463" cy="2371090"/>
          </a:xfrm>
        </p:grpSpPr>
        <p:sp>
          <p:nvSpPr>
            <p:cNvPr id="24" name="object 24"/>
            <p:cNvSpPr txBox="1"/>
            <p:nvPr/>
          </p:nvSpPr>
          <p:spPr>
            <a:xfrm>
              <a:off x="10483722" y="3700017"/>
              <a:ext cx="68072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Tunisia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8" name="object 18"/>
            <p:cNvSpPr txBox="1"/>
            <p:nvPr/>
          </p:nvSpPr>
          <p:spPr>
            <a:xfrm>
              <a:off x="11094211" y="2601595"/>
              <a:ext cx="25717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5" dirty="0">
                  <a:solidFill>
                    <a:srgbClr val="44536A"/>
                  </a:solidFill>
                  <a:latin typeface="Calibri"/>
                  <a:cs typeface="Calibri"/>
                </a:rPr>
                <a:t>41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10313923" y="4672965"/>
              <a:ext cx="32766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5" dirty="0">
                  <a:solidFill>
                    <a:srgbClr val="44536A"/>
                  </a:solidFill>
                  <a:latin typeface="Calibri"/>
                  <a:cs typeface="Calibri"/>
                </a:rPr>
                <a:t>59</a:t>
              </a:r>
              <a:endParaRPr sz="180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2763392" y="68960"/>
            <a:ext cx="6551295" cy="3549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Satisfaction</a:t>
            </a:r>
            <a:r>
              <a:rPr spc="-50" dirty="0"/>
              <a:t> </a:t>
            </a:r>
            <a:r>
              <a:rPr dirty="0"/>
              <a:t>with</a:t>
            </a:r>
            <a:r>
              <a:rPr spc="-40" dirty="0"/>
              <a:t> </a:t>
            </a:r>
            <a:r>
              <a:rPr dirty="0"/>
              <a:t>way</a:t>
            </a:r>
            <a:r>
              <a:rPr spc="-50" dirty="0"/>
              <a:t> </a:t>
            </a:r>
            <a:r>
              <a:rPr dirty="0"/>
              <a:t>Education</a:t>
            </a:r>
            <a:r>
              <a:rPr spc="-50" dirty="0"/>
              <a:t> </a:t>
            </a:r>
            <a:r>
              <a:rPr dirty="0"/>
              <a:t>System</a:t>
            </a:r>
            <a:r>
              <a:rPr spc="-35" dirty="0"/>
              <a:t> </a:t>
            </a:r>
            <a:r>
              <a:rPr dirty="0"/>
              <a:t>is</a:t>
            </a:r>
            <a:r>
              <a:rPr spc="390" dirty="0"/>
              <a:t> </a:t>
            </a:r>
            <a:r>
              <a:rPr dirty="0"/>
              <a:t>Developing</a:t>
            </a:r>
            <a:r>
              <a:rPr spc="-50" dirty="0"/>
              <a:t> </a:t>
            </a:r>
            <a:r>
              <a:rPr dirty="0"/>
              <a:t>,</a:t>
            </a:r>
            <a:r>
              <a:rPr spc="-50" dirty="0"/>
              <a:t> %</a:t>
            </a:r>
          </a:p>
        </p:txBody>
      </p:sp>
      <p:grpSp>
        <p:nvGrpSpPr>
          <p:cNvPr id="30" name="Group 29" descr="Key">
            <a:extLst>
              <a:ext uri="{FF2B5EF4-FFF2-40B4-BE49-F238E27FC236}">
                <a16:creationId xmlns:a16="http://schemas.microsoft.com/office/drawing/2014/main" id="{4698E878-7138-4C8F-1E39-D2CFD5D3CA93}"/>
              </a:ext>
            </a:extLst>
          </p:cNvPr>
          <p:cNvGrpSpPr/>
          <p:nvPr/>
        </p:nvGrpSpPr>
        <p:grpSpPr>
          <a:xfrm>
            <a:off x="3189732" y="526160"/>
            <a:ext cx="5737224" cy="299720"/>
            <a:chOff x="3189732" y="526160"/>
            <a:chExt cx="5737224" cy="299720"/>
          </a:xfrm>
        </p:grpSpPr>
        <p:sp>
          <p:nvSpPr>
            <p:cNvPr id="27" name="object 27" descr="Red square representing dissatisfied/very dissatisfied."/>
            <p:cNvSpPr/>
            <p:nvPr/>
          </p:nvSpPr>
          <p:spPr>
            <a:xfrm>
              <a:off x="3189732" y="638555"/>
              <a:ext cx="125095" cy="127000"/>
            </a:xfrm>
            <a:custGeom>
              <a:avLst/>
              <a:gdLst/>
              <a:ahLst/>
              <a:cxnLst/>
              <a:rect l="l" t="t" r="r" b="b"/>
              <a:pathLst>
                <a:path w="125095" h="127000">
                  <a:moveTo>
                    <a:pt x="124968" y="0"/>
                  </a:moveTo>
                  <a:lnTo>
                    <a:pt x="0" y="0"/>
                  </a:lnTo>
                  <a:lnTo>
                    <a:pt x="0" y="126491"/>
                  </a:lnTo>
                  <a:lnTo>
                    <a:pt x="124968" y="126491"/>
                  </a:lnTo>
                  <a:lnTo>
                    <a:pt x="12496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 descr="Green square representing satisfied/very satisfied."/>
            <p:cNvSpPr/>
            <p:nvPr/>
          </p:nvSpPr>
          <p:spPr>
            <a:xfrm>
              <a:off x="6586728" y="638555"/>
              <a:ext cx="127000" cy="127000"/>
            </a:xfrm>
            <a:custGeom>
              <a:avLst/>
              <a:gdLst/>
              <a:ahLst/>
              <a:cxnLst/>
              <a:rect l="l" t="t" r="r" b="b"/>
              <a:pathLst>
                <a:path w="127000" h="127000">
                  <a:moveTo>
                    <a:pt x="126492" y="0"/>
                  </a:moveTo>
                  <a:lnTo>
                    <a:pt x="0" y="0"/>
                  </a:lnTo>
                  <a:lnTo>
                    <a:pt x="0" y="126491"/>
                  </a:lnTo>
                  <a:lnTo>
                    <a:pt x="126492" y="126491"/>
                  </a:lnTo>
                  <a:lnTo>
                    <a:pt x="12649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 txBox="1"/>
            <p:nvPr/>
          </p:nvSpPr>
          <p:spPr>
            <a:xfrm>
              <a:off x="3360546" y="526160"/>
              <a:ext cx="556641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  <a:tabLst>
                  <a:tab pos="3410585" algn="l"/>
                </a:tabLst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Dissatisfied</a:t>
              </a:r>
              <a:r>
                <a:rPr sz="1800" spc="-35" dirty="0">
                  <a:solidFill>
                    <a:srgbClr val="44536A"/>
                  </a:solidFill>
                  <a:latin typeface="Calibri"/>
                  <a:cs typeface="Calibri"/>
                </a:rPr>
                <a:t> </a:t>
              </a: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/Very</a:t>
              </a:r>
              <a:r>
                <a:rPr sz="1800" spc="-30" dirty="0">
                  <a:solidFill>
                    <a:srgbClr val="44536A"/>
                  </a:solidFill>
                  <a:latin typeface="Calibri"/>
                  <a:cs typeface="Calibri"/>
                </a:rPr>
                <a:t> </a:t>
              </a: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Dissatisfied</a:t>
              </a: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	Satisfied/Very</a:t>
              </a:r>
              <a:r>
                <a:rPr sz="1800" spc="-60" dirty="0">
                  <a:solidFill>
                    <a:srgbClr val="44536A"/>
                  </a:solidFill>
                  <a:latin typeface="Calibri"/>
                  <a:cs typeface="Calibri"/>
                </a:rPr>
                <a:t> </a:t>
              </a: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Satisfied</a:t>
              </a:r>
              <a:endParaRPr sz="1800" dirty="0">
                <a:latin typeface="Calibri"/>
                <a:cs typeface="Calibri"/>
              </a:endParaRPr>
            </a:p>
          </p:txBody>
        </p:sp>
      </p:grpSp>
      <p:grpSp>
        <p:nvGrpSpPr>
          <p:cNvPr id="2" name="object 2" descr="Bar chart representing satisfaction with way education system is developing, organised by country."/>
          <p:cNvGrpSpPr/>
          <p:nvPr/>
        </p:nvGrpSpPr>
        <p:grpSpPr>
          <a:xfrm>
            <a:off x="332231" y="1339596"/>
            <a:ext cx="11414760" cy="4117975"/>
            <a:chOff x="332231" y="1339596"/>
            <a:chExt cx="11414760" cy="41179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2168" y="1339596"/>
              <a:ext cx="10186416" cy="411784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10640" y="1367028"/>
              <a:ext cx="10186416" cy="180136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624840" y="1359407"/>
              <a:ext cx="10101580" cy="4032885"/>
            </a:xfrm>
            <a:custGeom>
              <a:avLst/>
              <a:gdLst/>
              <a:ahLst/>
              <a:cxnLst/>
              <a:rect l="l" t="t" r="r" b="b"/>
              <a:pathLst>
                <a:path w="10101580" h="4032885">
                  <a:moveTo>
                    <a:pt x="588264" y="1743456"/>
                  </a:moveTo>
                  <a:lnTo>
                    <a:pt x="0" y="1743456"/>
                  </a:lnTo>
                  <a:lnTo>
                    <a:pt x="0" y="3624072"/>
                  </a:lnTo>
                  <a:lnTo>
                    <a:pt x="588264" y="3624072"/>
                  </a:lnTo>
                  <a:lnTo>
                    <a:pt x="588264" y="1743456"/>
                  </a:lnTo>
                  <a:close/>
                </a:path>
                <a:path w="10101580" h="4032885">
                  <a:moveTo>
                    <a:pt x="2490216" y="1743456"/>
                  </a:moveTo>
                  <a:lnTo>
                    <a:pt x="1903476" y="1743456"/>
                  </a:lnTo>
                  <a:lnTo>
                    <a:pt x="1903476" y="2727960"/>
                  </a:lnTo>
                  <a:lnTo>
                    <a:pt x="2490216" y="2727960"/>
                  </a:lnTo>
                  <a:lnTo>
                    <a:pt x="2490216" y="1743456"/>
                  </a:lnTo>
                  <a:close/>
                </a:path>
                <a:path w="10101580" h="4032885">
                  <a:moveTo>
                    <a:pt x="4392168" y="1743456"/>
                  </a:moveTo>
                  <a:lnTo>
                    <a:pt x="3805428" y="1743456"/>
                  </a:lnTo>
                  <a:lnTo>
                    <a:pt x="3805428" y="2633472"/>
                  </a:lnTo>
                  <a:lnTo>
                    <a:pt x="4392168" y="2633472"/>
                  </a:lnTo>
                  <a:lnTo>
                    <a:pt x="4392168" y="1743456"/>
                  </a:lnTo>
                  <a:close/>
                </a:path>
                <a:path w="10101580" h="4032885">
                  <a:moveTo>
                    <a:pt x="6295644" y="1743456"/>
                  </a:moveTo>
                  <a:lnTo>
                    <a:pt x="5708904" y="1743456"/>
                  </a:lnTo>
                  <a:lnTo>
                    <a:pt x="5708904" y="3796284"/>
                  </a:lnTo>
                  <a:lnTo>
                    <a:pt x="6295644" y="3796284"/>
                  </a:lnTo>
                  <a:lnTo>
                    <a:pt x="6295644" y="1743456"/>
                  </a:lnTo>
                  <a:close/>
                </a:path>
                <a:path w="10101580" h="4032885">
                  <a:moveTo>
                    <a:pt x="8197596" y="1743456"/>
                  </a:moveTo>
                  <a:lnTo>
                    <a:pt x="7610856" y="1743456"/>
                  </a:lnTo>
                  <a:lnTo>
                    <a:pt x="7610856" y="4032504"/>
                  </a:lnTo>
                  <a:lnTo>
                    <a:pt x="8197596" y="4032504"/>
                  </a:lnTo>
                  <a:lnTo>
                    <a:pt x="8197596" y="1743456"/>
                  </a:lnTo>
                  <a:close/>
                </a:path>
                <a:path w="10101580" h="4032885">
                  <a:moveTo>
                    <a:pt x="10101072" y="0"/>
                  </a:moveTo>
                  <a:lnTo>
                    <a:pt x="9514332" y="0"/>
                  </a:lnTo>
                  <a:lnTo>
                    <a:pt x="9514332" y="1743456"/>
                  </a:lnTo>
                  <a:lnTo>
                    <a:pt x="10101072" y="1743456"/>
                  </a:lnTo>
                  <a:lnTo>
                    <a:pt x="1010107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53312" y="1386839"/>
              <a:ext cx="10101580" cy="1716405"/>
            </a:xfrm>
            <a:custGeom>
              <a:avLst/>
              <a:gdLst/>
              <a:ahLst/>
              <a:cxnLst/>
              <a:rect l="l" t="t" r="r" b="b"/>
              <a:pathLst>
                <a:path w="10101580" h="1716405">
                  <a:moveTo>
                    <a:pt x="586740" y="990600"/>
                  </a:moveTo>
                  <a:lnTo>
                    <a:pt x="0" y="990600"/>
                  </a:lnTo>
                  <a:lnTo>
                    <a:pt x="0" y="1716024"/>
                  </a:lnTo>
                  <a:lnTo>
                    <a:pt x="586740" y="1716024"/>
                  </a:lnTo>
                  <a:lnTo>
                    <a:pt x="586740" y="990600"/>
                  </a:lnTo>
                  <a:close/>
                </a:path>
                <a:path w="10101580" h="1716405">
                  <a:moveTo>
                    <a:pt x="2490216" y="94488"/>
                  </a:moveTo>
                  <a:lnTo>
                    <a:pt x="1903476" y="94488"/>
                  </a:lnTo>
                  <a:lnTo>
                    <a:pt x="1903476" y="1716024"/>
                  </a:lnTo>
                  <a:lnTo>
                    <a:pt x="2490216" y="1716024"/>
                  </a:lnTo>
                  <a:lnTo>
                    <a:pt x="2490216" y="94488"/>
                  </a:lnTo>
                  <a:close/>
                </a:path>
                <a:path w="10101580" h="1716405">
                  <a:moveTo>
                    <a:pt x="4392168" y="0"/>
                  </a:moveTo>
                  <a:lnTo>
                    <a:pt x="3805428" y="0"/>
                  </a:lnTo>
                  <a:lnTo>
                    <a:pt x="3805428" y="1716024"/>
                  </a:lnTo>
                  <a:lnTo>
                    <a:pt x="4392168" y="1716024"/>
                  </a:lnTo>
                  <a:lnTo>
                    <a:pt x="4392168" y="0"/>
                  </a:lnTo>
                  <a:close/>
                </a:path>
                <a:path w="10101580" h="1716405">
                  <a:moveTo>
                    <a:pt x="6295644" y="1162812"/>
                  </a:moveTo>
                  <a:lnTo>
                    <a:pt x="5707380" y="1162812"/>
                  </a:lnTo>
                  <a:lnTo>
                    <a:pt x="5707380" y="1716024"/>
                  </a:lnTo>
                  <a:lnTo>
                    <a:pt x="6295644" y="1716024"/>
                  </a:lnTo>
                  <a:lnTo>
                    <a:pt x="6295644" y="1162812"/>
                  </a:lnTo>
                  <a:close/>
                </a:path>
                <a:path w="10101580" h="1716405">
                  <a:moveTo>
                    <a:pt x="8197596" y="1400556"/>
                  </a:moveTo>
                  <a:lnTo>
                    <a:pt x="7610856" y="1400556"/>
                  </a:lnTo>
                  <a:lnTo>
                    <a:pt x="7610856" y="1716024"/>
                  </a:lnTo>
                  <a:lnTo>
                    <a:pt x="8197596" y="1716024"/>
                  </a:lnTo>
                  <a:lnTo>
                    <a:pt x="8197596" y="1400556"/>
                  </a:lnTo>
                  <a:close/>
                </a:path>
                <a:path w="10101580" h="1716405">
                  <a:moveTo>
                    <a:pt x="10101072" y="853440"/>
                  </a:moveTo>
                  <a:lnTo>
                    <a:pt x="9512808" y="853440"/>
                  </a:lnTo>
                  <a:lnTo>
                    <a:pt x="9512808" y="1716024"/>
                  </a:lnTo>
                  <a:lnTo>
                    <a:pt x="10101072" y="1716024"/>
                  </a:lnTo>
                  <a:lnTo>
                    <a:pt x="10101072" y="85344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32231" y="3102863"/>
              <a:ext cx="11414760" cy="0"/>
            </a:xfrm>
            <a:custGeom>
              <a:avLst/>
              <a:gdLst/>
              <a:ahLst/>
              <a:cxnLst/>
              <a:rect l="l" t="t" r="r" b="b"/>
              <a:pathLst>
                <a:path w="11414760">
                  <a:moveTo>
                    <a:pt x="0" y="0"/>
                  </a:moveTo>
                  <a:lnTo>
                    <a:pt x="11414760" y="0"/>
                  </a:lnTo>
                </a:path>
              </a:pathLst>
            </a:custGeom>
            <a:ln w="9144">
              <a:solidFill>
                <a:srgbClr val="DFE4E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Group 30" descr="Egypt">
            <a:extLst>
              <a:ext uri="{FF2B5EF4-FFF2-40B4-BE49-F238E27FC236}">
                <a16:creationId xmlns:a16="http://schemas.microsoft.com/office/drawing/2014/main" id="{DDD807B3-AABD-693D-8C84-4F25AC34E129}"/>
              </a:ext>
            </a:extLst>
          </p:cNvPr>
          <p:cNvGrpSpPr/>
          <p:nvPr/>
        </p:nvGrpSpPr>
        <p:grpSpPr>
          <a:xfrm>
            <a:off x="667918" y="2412238"/>
            <a:ext cx="1194410" cy="2512567"/>
            <a:chOff x="667918" y="2412238"/>
            <a:chExt cx="1194410" cy="2512567"/>
          </a:xfrm>
        </p:grpSpPr>
        <p:sp>
          <p:nvSpPr>
            <p:cNvPr id="20" name="object 20"/>
            <p:cNvSpPr txBox="1"/>
            <p:nvPr/>
          </p:nvSpPr>
          <p:spPr>
            <a:xfrm>
              <a:off x="1010818" y="3224910"/>
              <a:ext cx="5454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Egypt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1431163" y="2412238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27.8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667918" y="4625085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72.2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2" name="Group 31" descr="Iraq">
            <a:extLst>
              <a:ext uri="{FF2B5EF4-FFF2-40B4-BE49-F238E27FC236}">
                <a16:creationId xmlns:a16="http://schemas.microsoft.com/office/drawing/2014/main" id="{0BFFEDC5-DD2B-76E3-522F-06913429BD2A}"/>
              </a:ext>
            </a:extLst>
          </p:cNvPr>
          <p:cNvGrpSpPr/>
          <p:nvPr/>
        </p:nvGrpSpPr>
        <p:grpSpPr>
          <a:xfrm>
            <a:off x="2570733" y="1515617"/>
            <a:ext cx="1194435" cy="2512569"/>
            <a:chOff x="2570733" y="1515617"/>
            <a:chExt cx="1194435" cy="2512569"/>
          </a:xfrm>
        </p:grpSpPr>
        <p:sp>
          <p:nvSpPr>
            <p:cNvPr id="21" name="object 21"/>
            <p:cNvSpPr txBox="1"/>
            <p:nvPr/>
          </p:nvSpPr>
          <p:spPr>
            <a:xfrm>
              <a:off x="2989833" y="3224910"/>
              <a:ext cx="39243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Iraq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3334003" y="1515617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62.2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2570733" y="3728466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37.8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3" name="Group 32" descr="Jordan">
            <a:extLst>
              <a:ext uri="{FF2B5EF4-FFF2-40B4-BE49-F238E27FC236}">
                <a16:creationId xmlns:a16="http://schemas.microsoft.com/office/drawing/2014/main" id="{1C53D547-7B54-C780-9315-4F1E2B5C1F4A}"/>
              </a:ext>
            </a:extLst>
          </p:cNvPr>
          <p:cNvGrpSpPr/>
          <p:nvPr/>
        </p:nvGrpSpPr>
        <p:grpSpPr>
          <a:xfrm>
            <a:off x="4473702" y="1421638"/>
            <a:ext cx="1194308" cy="2512949"/>
            <a:chOff x="4473702" y="1421638"/>
            <a:chExt cx="1194308" cy="2512949"/>
          </a:xfrm>
        </p:grpSpPr>
        <p:sp>
          <p:nvSpPr>
            <p:cNvPr id="22" name="object 22"/>
            <p:cNvSpPr txBox="1"/>
            <p:nvPr/>
          </p:nvSpPr>
          <p:spPr>
            <a:xfrm>
              <a:off x="4764785" y="3224910"/>
              <a:ext cx="64897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Jordan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5236845" y="1421638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65.8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4473702" y="3634867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34.2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4" name="Group 33" descr="Libya">
            <a:extLst>
              <a:ext uri="{FF2B5EF4-FFF2-40B4-BE49-F238E27FC236}">
                <a16:creationId xmlns:a16="http://schemas.microsoft.com/office/drawing/2014/main" id="{3A9F9F30-B92A-4C60-1A1E-5DA3B3625048}"/>
              </a:ext>
            </a:extLst>
          </p:cNvPr>
          <p:cNvGrpSpPr/>
          <p:nvPr/>
        </p:nvGrpSpPr>
        <p:grpSpPr>
          <a:xfrm>
            <a:off x="6376542" y="2584196"/>
            <a:ext cx="1194690" cy="2512898"/>
            <a:chOff x="6376542" y="2584196"/>
            <a:chExt cx="1194690" cy="2512898"/>
          </a:xfrm>
        </p:grpSpPr>
        <p:sp>
          <p:nvSpPr>
            <p:cNvPr id="23" name="object 23"/>
            <p:cNvSpPr txBox="1"/>
            <p:nvPr/>
          </p:nvSpPr>
          <p:spPr>
            <a:xfrm>
              <a:off x="6738366" y="3224910"/>
              <a:ext cx="50609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Libya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7140067" y="2584196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21.2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6376542" y="4796739"/>
              <a:ext cx="501650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78.8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5" name="Group 34" descr="Morocco">
            <a:extLst>
              <a:ext uri="{FF2B5EF4-FFF2-40B4-BE49-F238E27FC236}">
                <a16:creationId xmlns:a16="http://schemas.microsoft.com/office/drawing/2014/main" id="{86AB4D88-8A19-7022-4373-DF22ECBACD73}"/>
              </a:ext>
            </a:extLst>
          </p:cNvPr>
          <p:cNvGrpSpPr/>
          <p:nvPr/>
        </p:nvGrpSpPr>
        <p:grpSpPr>
          <a:xfrm>
            <a:off x="8279383" y="2743327"/>
            <a:ext cx="1194689" cy="2590926"/>
            <a:chOff x="8279383" y="2743327"/>
            <a:chExt cx="1194689" cy="2590926"/>
          </a:xfrm>
        </p:grpSpPr>
        <p:sp>
          <p:nvSpPr>
            <p:cNvPr id="24" name="object 24"/>
            <p:cNvSpPr txBox="1"/>
            <p:nvPr/>
          </p:nvSpPr>
          <p:spPr>
            <a:xfrm>
              <a:off x="8466835" y="3224910"/>
              <a:ext cx="85598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Morocco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8" name="object 18"/>
            <p:cNvSpPr txBox="1"/>
            <p:nvPr/>
          </p:nvSpPr>
          <p:spPr>
            <a:xfrm>
              <a:off x="9042907" y="2743327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12.1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8279383" y="5034533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87.9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6" name="Group 35" descr="Tunisia">
            <a:extLst>
              <a:ext uri="{FF2B5EF4-FFF2-40B4-BE49-F238E27FC236}">
                <a16:creationId xmlns:a16="http://schemas.microsoft.com/office/drawing/2014/main" id="{835AA408-76C6-FAB2-4E4A-824250FA7B3A}"/>
              </a:ext>
            </a:extLst>
          </p:cNvPr>
          <p:cNvGrpSpPr/>
          <p:nvPr/>
        </p:nvGrpSpPr>
        <p:grpSpPr>
          <a:xfrm>
            <a:off x="10217277" y="1393063"/>
            <a:ext cx="1160271" cy="2131567"/>
            <a:chOff x="10217277" y="1393063"/>
            <a:chExt cx="1160271" cy="2131567"/>
          </a:xfrm>
        </p:grpSpPr>
        <p:sp>
          <p:nvSpPr>
            <p:cNvPr id="25" name="object 25"/>
            <p:cNvSpPr txBox="1"/>
            <p:nvPr/>
          </p:nvSpPr>
          <p:spPr>
            <a:xfrm>
              <a:off x="10431271" y="3224910"/>
              <a:ext cx="68072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Tunisia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10217277" y="1393063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66.9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9" name="object 19"/>
            <p:cNvSpPr txBox="1"/>
            <p:nvPr/>
          </p:nvSpPr>
          <p:spPr>
            <a:xfrm>
              <a:off x="10945748" y="2273630"/>
              <a:ext cx="431800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33.1</a:t>
              </a:r>
              <a:endParaRPr sz="180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36">
            <a:extLst>
              <a:ext uri="{FF2B5EF4-FFF2-40B4-BE49-F238E27FC236}">
                <a16:creationId xmlns:a16="http://schemas.microsoft.com/office/drawing/2014/main" id="{CFE9BFC9-4FFE-EB93-192B-94625920049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65245" y="-629047"/>
            <a:ext cx="12039600" cy="36933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Title Missing</a:t>
            </a:r>
          </a:p>
        </p:txBody>
      </p:sp>
      <p:grpSp>
        <p:nvGrpSpPr>
          <p:cNvPr id="41" name="Group 40" descr="Key">
            <a:extLst>
              <a:ext uri="{FF2B5EF4-FFF2-40B4-BE49-F238E27FC236}">
                <a16:creationId xmlns:a16="http://schemas.microsoft.com/office/drawing/2014/main" id="{19500CFD-D339-D765-AF81-326840147B7E}"/>
              </a:ext>
            </a:extLst>
          </p:cNvPr>
          <p:cNvGrpSpPr/>
          <p:nvPr/>
        </p:nvGrpSpPr>
        <p:grpSpPr>
          <a:xfrm>
            <a:off x="3189732" y="526160"/>
            <a:ext cx="5737224" cy="299720"/>
            <a:chOff x="3189732" y="526160"/>
            <a:chExt cx="5737224" cy="299720"/>
          </a:xfrm>
        </p:grpSpPr>
        <p:sp>
          <p:nvSpPr>
            <p:cNvPr id="42" name="object 27" descr="Red square representing dissatisfied/very dissatisfied.">
              <a:extLst>
                <a:ext uri="{FF2B5EF4-FFF2-40B4-BE49-F238E27FC236}">
                  <a16:creationId xmlns:a16="http://schemas.microsoft.com/office/drawing/2014/main" id="{55596629-FDD9-42BC-9975-1D78939C4B64}"/>
                </a:ext>
              </a:extLst>
            </p:cNvPr>
            <p:cNvSpPr/>
            <p:nvPr/>
          </p:nvSpPr>
          <p:spPr>
            <a:xfrm>
              <a:off x="3189732" y="638555"/>
              <a:ext cx="125095" cy="127000"/>
            </a:xfrm>
            <a:custGeom>
              <a:avLst/>
              <a:gdLst/>
              <a:ahLst/>
              <a:cxnLst/>
              <a:rect l="l" t="t" r="r" b="b"/>
              <a:pathLst>
                <a:path w="125095" h="127000">
                  <a:moveTo>
                    <a:pt x="124968" y="0"/>
                  </a:moveTo>
                  <a:lnTo>
                    <a:pt x="0" y="0"/>
                  </a:lnTo>
                  <a:lnTo>
                    <a:pt x="0" y="126491"/>
                  </a:lnTo>
                  <a:lnTo>
                    <a:pt x="124968" y="126491"/>
                  </a:lnTo>
                  <a:lnTo>
                    <a:pt x="12496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28" descr="Green square representing satisfied/very satisfied.">
              <a:extLst>
                <a:ext uri="{FF2B5EF4-FFF2-40B4-BE49-F238E27FC236}">
                  <a16:creationId xmlns:a16="http://schemas.microsoft.com/office/drawing/2014/main" id="{0115A816-FD54-2486-4975-34BACA73D3AF}"/>
                </a:ext>
              </a:extLst>
            </p:cNvPr>
            <p:cNvSpPr/>
            <p:nvPr/>
          </p:nvSpPr>
          <p:spPr>
            <a:xfrm>
              <a:off x="6586728" y="638555"/>
              <a:ext cx="127000" cy="127000"/>
            </a:xfrm>
            <a:custGeom>
              <a:avLst/>
              <a:gdLst/>
              <a:ahLst/>
              <a:cxnLst/>
              <a:rect l="l" t="t" r="r" b="b"/>
              <a:pathLst>
                <a:path w="127000" h="127000">
                  <a:moveTo>
                    <a:pt x="126492" y="0"/>
                  </a:moveTo>
                  <a:lnTo>
                    <a:pt x="0" y="0"/>
                  </a:lnTo>
                  <a:lnTo>
                    <a:pt x="0" y="126491"/>
                  </a:lnTo>
                  <a:lnTo>
                    <a:pt x="126492" y="126491"/>
                  </a:lnTo>
                  <a:lnTo>
                    <a:pt x="12649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29">
              <a:extLst>
                <a:ext uri="{FF2B5EF4-FFF2-40B4-BE49-F238E27FC236}">
                  <a16:creationId xmlns:a16="http://schemas.microsoft.com/office/drawing/2014/main" id="{2B997962-D988-1A9D-2A07-9652163BF94D}"/>
                </a:ext>
              </a:extLst>
            </p:cNvPr>
            <p:cNvSpPr txBox="1"/>
            <p:nvPr/>
          </p:nvSpPr>
          <p:spPr>
            <a:xfrm>
              <a:off x="3360546" y="526160"/>
              <a:ext cx="556641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  <a:tabLst>
                  <a:tab pos="3410585" algn="l"/>
                </a:tabLst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Dissatisfied</a:t>
              </a:r>
              <a:r>
                <a:rPr sz="1800" spc="-35" dirty="0">
                  <a:solidFill>
                    <a:srgbClr val="44536A"/>
                  </a:solidFill>
                  <a:latin typeface="Calibri"/>
                  <a:cs typeface="Calibri"/>
                </a:rPr>
                <a:t> </a:t>
              </a: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/Very</a:t>
              </a:r>
              <a:r>
                <a:rPr sz="1800" spc="-30" dirty="0">
                  <a:solidFill>
                    <a:srgbClr val="44536A"/>
                  </a:solidFill>
                  <a:latin typeface="Calibri"/>
                  <a:cs typeface="Calibri"/>
                </a:rPr>
                <a:t> </a:t>
              </a: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Dissatisfied</a:t>
              </a: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	Satisfied/Very</a:t>
              </a:r>
              <a:r>
                <a:rPr sz="1800" spc="-60" dirty="0">
                  <a:solidFill>
                    <a:srgbClr val="44536A"/>
                  </a:solidFill>
                  <a:latin typeface="Calibri"/>
                  <a:cs typeface="Calibri"/>
                </a:rPr>
                <a:t> </a:t>
              </a: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Satisfied</a:t>
              </a:r>
              <a:endParaRPr sz="1800" dirty="0">
                <a:latin typeface="Calibri"/>
                <a:cs typeface="Calibri"/>
              </a:endParaRPr>
            </a:p>
          </p:txBody>
        </p:sp>
      </p:grpSp>
      <p:grpSp>
        <p:nvGrpSpPr>
          <p:cNvPr id="2" name="object 2" descr="Bar chart representing [no heading] organised by country."/>
          <p:cNvGrpSpPr/>
          <p:nvPr/>
        </p:nvGrpSpPr>
        <p:grpSpPr>
          <a:xfrm>
            <a:off x="240791" y="1249680"/>
            <a:ext cx="11562715" cy="4148454"/>
            <a:chOff x="240791" y="1249680"/>
            <a:chExt cx="11562715" cy="4148454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95300" y="3107436"/>
              <a:ext cx="10315956" cy="2290572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32916" y="1249680"/>
              <a:ext cx="10315956" cy="19431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37972" y="3127247"/>
              <a:ext cx="10231120" cy="2205355"/>
            </a:xfrm>
            <a:custGeom>
              <a:avLst/>
              <a:gdLst/>
              <a:ahLst/>
              <a:cxnLst/>
              <a:rect l="l" t="t" r="r" b="b"/>
              <a:pathLst>
                <a:path w="10231120" h="2205354">
                  <a:moveTo>
                    <a:pt x="595884" y="0"/>
                  </a:moveTo>
                  <a:lnTo>
                    <a:pt x="0" y="0"/>
                  </a:lnTo>
                  <a:lnTo>
                    <a:pt x="0" y="2033016"/>
                  </a:lnTo>
                  <a:lnTo>
                    <a:pt x="595884" y="2033016"/>
                  </a:lnTo>
                  <a:lnTo>
                    <a:pt x="595884" y="0"/>
                  </a:lnTo>
                  <a:close/>
                </a:path>
                <a:path w="10231120" h="2205354">
                  <a:moveTo>
                    <a:pt x="2522220" y="0"/>
                  </a:moveTo>
                  <a:lnTo>
                    <a:pt x="1927860" y="0"/>
                  </a:lnTo>
                  <a:lnTo>
                    <a:pt x="1927860" y="1141476"/>
                  </a:lnTo>
                  <a:lnTo>
                    <a:pt x="2522220" y="1141476"/>
                  </a:lnTo>
                  <a:lnTo>
                    <a:pt x="2522220" y="0"/>
                  </a:lnTo>
                  <a:close/>
                </a:path>
                <a:path w="10231120" h="2205354">
                  <a:moveTo>
                    <a:pt x="4450080" y="0"/>
                  </a:moveTo>
                  <a:lnTo>
                    <a:pt x="3854196" y="0"/>
                  </a:lnTo>
                  <a:lnTo>
                    <a:pt x="3854196" y="701040"/>
                  </a:lnTo>
                  <a:lnTo>
                    <a:pt x="4450080" y="701040"/>
                  </a:lnTo>
                  <a:lnTo>
                    <a:pt x="4450080" y="0"/>
                  </a:lnTo>
                  <a:close/>
                </a:path>
                <a:path w="10231120" h="2205354">
                  <a:moveTo>
                    <a:pt x="6376416" y="0"/>
                  </a:moveTo>
                  <a:lnTo>
                    <a:pt x="5782056" y="0"/>
                  </a:lnTo>
                  <a:lnTo>
                    <a:pt x="5782056" y="2161032"/>
                  </a:lnTo>
                  <a:lnTo>
                    <a:pt x="6376416" y="2161032"/>
                  </a:lnTo>
                  <a:lnTo>
                    <a:pt x="6376416" y="0"/>
                  </a:lnTo>
                  <a:close/>
                </a:path>
                <a:path w="10231120" h="2205354">
                  <a:moveTo>
                    <a:pt x="8304276" y="0"/>
                  </a:moveTo>
                  <a:lnTo>
                    <a:pt x="7708392" y="0"/>
                  </a:lnTo>
                  <a:lnTo>
                    <a:pt x="7708392" y="2205228"/>
                  </a:lnTo>
                  <a:lnTo>
                    <a:pt x="8304276" y="2205228"/>
                  </a:lnTo>
                  <a:lnTo>
                    <a:pt x="8304276" y="0"/>
                  </a:lnTo>
                  <a:close/>
                </a:path>
                <a:path w="10231120" h="2205354">
                  <a:moveTo>
                    <a:pt x="10230612" y="0"/>
                  </a:moveTo>
                  <a:lnTo>
                    <a:pt x="9636252" y="0"/>
                  </a:lnTo>
                  <a:lnTo>
                    <a:pt x="9636252" y="1729740"/>
                  </a:lnTo>
                  <a:lnTo>
                    <a:pt x="10230612" y="1729740"/>
                  </a:lnTo>
                  <a:lnTo>
                    <a:pt x="1023061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75588" y="1269491"/>
              <a:ext cx="10231120" cy="1858010"/>
            </a:xfrm>
            <a:custGeom>
              <a:avLst/>
              <a:gdLst/>
              <a:ahLst/>
              <a:cxnLst/>
              <a:rect l="l" t="t" r="r" b="b"/>
              <a:pathLst>
                <a:path w="10231120" h="1858010">
                  <a:moveTo>
                    <a:pt x="595884" y="1333500"/>
                  </a:moveTo>
                  <a:lnTo>
                    <a:pt x="0" y="1333500"/>
                  </a:lnTo>
                  <a:lnTo>
                    <a:pt x="0" y="1857756"/>
                  </a:lnTo>
                  <a:lnTo>
                    <a:pt x="595884" y="1857756"/>
                  </a:lnTo>
                  <a:lnTo>
                    <a:pt x="595884" y="1333500"/>
                  </a:lnTo>
                  <a:close/>
                </a:path>
                <a:path w="10231120" h="1858010">
                  <a:moveTo>
                    <a:pt x="2522220" y="440436"/>
                  </a:moveTo>
                  <a:lnTo>
                    <a:pt x="1927860" y="440436"/>
                  </a:lnTo>
                  <a:lnTo>
                    <a:pt x="1927860" y="1857756"/>
                  </a:lnTo>
                  <a:lnTo>
                    <a:pt x="2522220" y="1857756"/>
                  </a:lnTo>
                  <a:lnTo>
                    <a:pt x="2522220" y="440436"/>
                  </a:lnTo>
                  <a:close/>
                </a:path>
                <a:path w="10231120" h="1858010">
                  <a:moveTo>
                    <a:pt x="4450080" y="0"/>
                  </a:moveTo>
                  <a:lnTo>
                    <a:pt x="3854196" y="0"/>
                  </a:lnTo>
                  <a:lnTo>
                    <a:pt x="3854196" y="1857756"/>
                  </a:lnTo>
                  <a:lnTo>
                    <a:pt x="4450080" y="1857756"/>
                  </a:lnTo>
                  <a:lnTo>
                    <a:pt x="4450080" y="0"/>
                  </a:lnTo>
                  <a:close/>
                </a:path>
                <a:path w="10231120" h="1858010">
                  <a:moveTo>
                    <a:pt x="6376416" y="1461516"/>
                  </a:moveTo>
                  <a:lnTo>
                    <a:pt x="5782056" y="1461516"/>
                  </a:lnTo>
                  <a:lnTo>
                    <a:pt x="5782056" y="1857756"/>
                  </a:lnTo>
                  <a:lnTo>
                    <a:pt x="6376416" y="1857756"/>
                  </a:lnTo>
                  <a:lnTo>
                    <a:pt x="6376416" y="1461516"/>
                  </a:lnTo>
                  <a:close/>
                </a:path>
                <a:path w="10231120" h="1858010">
                  <a:moveTo>
                    <a:pt x="8304276" y="1504188"/>
                  </a:moveTo>
                  <a:lnTo>
                    <a:pt x="7708392" y="1504188"/>
                  </a:lnTo>
                  <a:lnTo>
                    <a:pt x="7708392" y="1857756"/>
                  </a:lnTo>
                  <a:lnTo>
                    <a:pt x="8304276" y="1857756"/>
                  </a:lnTo>
                  <a:lnTo>
                    <a:pt x="8304276" y="1504188"/>
                  </a:lnTo>
                  <a:close/>
                </a:path>
                <a:path w="10231120" h="1858010">
                  <a:moveTo>
                    <a:pt x="10230612" y="1028700"/>
                  </a:moveTo>
                  <a:lnTo>
                    <a:pt x="9636252" y="1028700"/>
                  </a:lnTo>
                  <a:lnTo>
                    <a:pt x="9636252" y="1857756"/>
                  </a:lnTo>
                  <a:lnTo>
                    <a:pt x="10230612" y="1857756"/>
                  </a:lnTo>
                  <a:lnTo>
                    <a:pt x="10230612" y="102870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40791" y="3127247"/>
              <a:ext cx="11562715" cy="0"/>
            </a:xfrm>
            <a:custGeom>
              <a:avLst/>
              <a:gdLst/>
              <a:ahLst/>
              <a:cxnLst/>
              <a:rect l="l" t="t" r="r" b="b"/>
              <a:pathLst>
                <a:path w="11562715">
                  <a:moveTo>
                    <a:pt x="0" y="0"/>
                  </a:moveTo>
                  <a:lnTo>
                    <a:pt x="11562588" y="0"/>
                  </a:lnTo>
                </a:path>
              </a:pathLst>
            </a:custGeom>
            <a:ln w="9144">
              <a:solidFill>
                <a:srgbClr val="DFE4E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Group 29" descr="Egypt">
            <a:extLst>
              <a:ext uri="{FF2B5EF4-FFF2-40B4-BE49-F238E27FC236}">
                <a16:creationId xmlns:a16="http://schemas.microsoft.com/office/drawing/2014/main" id="{477BD67D-D32A-3032-FC06-476BAE7C1748}"/>
              </a:ext>
            </a:extLst>
          </p:cNvPr>
          <p:cNvGrpSpPr/>
          <p:nvPr/>
        </p:nvGrpSpPr>
        <p:grpSpPr>
          <a:xfrm>
            <a:off x="585622" y="2636901"/>
            <a:ext cx="1203807" cy="2465323"/>
            <a:chOff x="585622" y="2636901"/>
            <a:chExt cx="1203807" cy="2465323"/>
          </a:xfrm>
        </p:grpSpPr>
        <p:sp>
          <p:nvSpPr>
            <p:cNvPr id="20" name="object 20"/>
            <p:cNvSpPr txBox="1"/>
            <p:nvPr/>
          </p:nvSpPr>
          <p:spPr>
            <a:xfrm>
              <a:off x="932484" y="3249548"/>
              <a:ext cx="5454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Egypt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1358264" y="2636901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20.5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585622" y="4802504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79.5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1" name="Group 30" descr="Iraq">
            <a:extLst>
              <a:ext uri="{FF2B5EF4-FFF2-40B4-BE49-F238E27FC236}">
                <a16:creationId xmlns:a16="http://schemas.microsoft.com/office/drawing/2014/main" id="{86CF3C4F-2A57-70C8-24F0-27140A8D7E6D}"/>
              </a:ext>
            </a:extLst>
          </p:cNvPr>
          <p:cNvGrpSpPr/>
          <p:nvPr/>
        </p:nvGrpSpPr>
        <p:grpSpPr>
          <a:xfrm>
            <a:off x="2513202" y="1743836"/>
            <a:ext cx="1203834" cy="2465325"/>
            <a:chOff x="2513202" y="1743836"/>
            <a:chExt cx="1203834" cy="2465325"/>
          </a:xfrm>
        </p:grpSpPr>
        <p:sp>
          <p:nvSpPr>
            <p:cNvPr id="21" name="object 21"/>
            <p:cNvSpPr txBox="1"/>
            <p:nvPr/>
          </p:nvSpPr>
          <p:spPr>
            <a:xfrm>
              <a:off x="2936239" y="3249548"/>
              <a:ext cx="39243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Iraq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3285871" y="1743836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55.4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2513202" y="3909441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44.6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2" name="Group 31" descr="Jordan">
            <a:extLst>
              <a:ext uri="{FF2B5EF4-FFF2-40B4-BE49-F238E27FC236}">
                <a16:creationId xmlns:a16="http://schemas.microsoft.com/office/drawing/2014/main" id="{B9D22F35-6936-CD7F-811A-2672E21A5DC3}"/>
              </a:ext>
            </a:extLst>
          </p:cNvPr>
          <p:cNvGrpSpPr/>
          <p:nvPr/>
        </p:nvGrpSpPr>
        <p:grpSpPr>
          <a:xfrm>
            <a:off x="4440428" y="1303782"/>
            <a:ext cx="1203833" cy="2465323"/>
            <a:chOff x="4440428" y="1303782"/>
            <a:chExt cx="1203833" cy="2465323"/>
          </a:xfrm>
        </p:grpSpPr>
        <p:sp>
          <p:nvSpPr>
            <p:cNvPr id="22" name="object 22"/>
            <p:cNvSpPr txBox="1"/>
            <p:nvPr/>
          </p:nvSpPr>
          <p:spPr>
            <a:xfrm>
              <a:off x="4735829" y="3249548"/>
              <a:ext cx="64897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Jordan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5213096" y="1303782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72.6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4440428" y="3469385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27.4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3" name="Group 32" descr="Libya">
            <a:extLst>
              <a:ext uri="{FF2B5EF4-FFF2-40B4-BE49-F238E27FC236}">
                <a16:creationId xmlns:a16="http://schemas.microsoft.com/office/drawing/2014/main" id="{0985472A-63C9-E723-F2C2-631A03C7294C}"/>
              </a:ext>
            </a:extLst>
          </p:cNvPr>
          <p:cNvGrpSpPr/>
          <p:nvPr/>
        </p:nvGrpSpPr>
        <p:grpSpPr>
          <a:xfrm>
            <a:off x="6367653" y="2764916"/>
            <a:ext cx="1203832" cy="2465324"/>
            <a:chOff x="6367653" y="2764916"/>
            <a:chExt cx="1203832" cy="2465324"/>
          </a:xfrm>
        </p:grpSpPr>
        <p:sp>
          <p:nvSpPr>
            <p:cNvPr id="23" name="object 23"/>
            <p:cNvSpPr txBox="1"/>
            <p:nvPr/>
          </p:nvSpPr>
          <p:spPr>
            <a:xfrm>
              <a:off x="6733793" y="3249548"/>
              <a:ext cx="50609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Libya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7140320" y="2764916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15.5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6367653" y="4930520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84.5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4" name="Group 33" descr="Morocco">
            <a:extLst>
              <a:ext uri="{FF2B5EF4-FFF2-40B4-BE49-F238E27FC236}">
                <a16:creationId xmlns:a16="http://schemas.microsoft.com/office/drawing/2014/main" id="{708183B5-E5B0-A870-2D22-5003C07CE2CC}"/>
              </a:ext>
            </a:extLst>
          </p:cNvPr>
          <p:cNvGrpSpPr/>
          <p:nvPr/>
        </p:nvGrpSpPr>
        <p:grpSpPr>
          <a:xfrm>
            <a:off x="8295258" y="2767965"/>
            <a:ext cx="1203834" cy="2505837"/>
            <a:chOff x="8295258" y="2767965"/>
            <a:chExt cx="1203834" cy="2505837"/>
          </a:xfrm>
        </p:grpSpPr>
        <p:sp>
          <p:nvSpPr>
            <p:cNvPr id="24" name="object 24"/>
            <p:cNvSpPr txBox="1"/>
            <p:nvPr/>
          </p:nvSpPr>
          <p:spPr>
            <a:xfrm>
              <a:off x="8486647" y="3249548"/>
              <a:ext cx="85598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Morocco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8" name="object 18"/>
            <p:cNvSpPr txBox="1"/>
            <p:nvPr/>
          </p:nvSpPr>
          <p:spPr>
            <a:xfrm>
              <a:off x="9067927" y="2767965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13.8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8295258" y="4974082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86.2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5" name="Group 34" descr="Tunisia">
            <a:extLst>
              <a:ext uri="{FF2B5EF4-FFF2-40B4-BE49-F238E27FC236}">
                <a16:creationId xmlns:a16="http://schemas.microsoft.com/office/drawing/2014/main" id="{C4B51CEF-85F3-748A-B090-456363059780}"/>
              </a:ext>
            </a:extLst>
          </p:cNvPr>
          <p:cNvGrpSpPr/>
          <p:nvPr/>
        </p:nvGrpSpPr>
        <p:grpSpPr>
          <a:xfrm>
            <a:off x="10222483" y="2332482"/>
            <a:ext cx="1203834" cy="2465323"/>
            <a:chOff x="10222483" y="2332482"/>
            <a:chExt cx="1203834" cy="2465323"/>
          </a:xfrm>
        </p:grpSpPr>
        <p:sp>
          <p:nvSpPr>
            <p:cNvPr id="25" name="object 25"/>
            <p:cNvSpPr txBox="1"/>
            <p:nvPr/>
          </p:nvSpPr>
          <p:spPr>
            <a:xfrm>
              <a:off x="10475468" y="3249548"/>
              <a:ext cx="68072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Tunisia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9" name="object 19"/>
            <p:cNvSpPr txBox="1"/>
            <p:nvPr/>
          </p:nvSpPr>
          <p:spPr>
            <a:xfrm>
              <a:off x="10995152" y="2332482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32.4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10222483" y="4498085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67.6</a:t>
              </a:r>
              <a:endParaRPr sz="180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7467" rIns="0" bIns="0" rtlCol="0">
            <a:spAutoFit/>
          </a:bodyPr>
          <a:lstStyle/>
          <a:p>
            <a:pPr marL="1795780">
              <a:lnSpc>
                <a:spcPct val="100000"/>
              </a:lnSpc>
              <a:spcBef>
                <a:spcPts val="110"/>
              </a:spcBef>
            </a:pPr>
            <a:r>
              <a:rPr dirty="0"/>
              <a:t>Satisfaction</a:t>
            </a:r>
            <a:r>
              <a:rPr spc="-45" dirty="0"/>
              <a:t> </a:t>
            </a:r>
            <a:r>
              <a:rPr dirty="0"/>
              <a:t>With</a:t>
            </a:r>
            <a:r>
              <a:rPr spc="-35" dirty="0"/>
              <a:t> </a:t>
            </a:r>
            <a:r>
              <a:rPr dirty="0"/>
              <a:t>the</a:t>
            </a:r>
            <a:r>
              <a:rPr spc="-35" dirty="0"/>
              <a:t> </a:t>
            </a:r>
            <a:r>
              <a:rPr dirty="0"/>
              <a:t>Social</a:t>
            </a:r>
            <a:r>
              <a:rPr spc="-50" dirty="0"/>
              <a:t> </a:t>
            </a:r>
            <a:r>
              <a:rPr dirty="0"/>
              <a:t>Security</a:t>
            </a:r>
            <a:r>
              <a:rPr spc="-45" dirty="0"/>
              <a:t> </a:t>
            </a:r>
            <a:r>
              <a:rPr dirty="0"/>
              <a:t>System,</a:t>
            </a:r>
            <a:r>
              <a:rPr spc="-35" dirty="0"/>
              <a:t> </a:t>
            </a:r>
            <a:r>
              <a:rPr spc="-50" dirty="0"/>
              <a:t>%</a:t>
            </a:r>
          </a:p>
        </p:txBody>
      </p:sp>
      <p:grpSp>
        <p:nvGrpSpPr>
          <p:cNvPr id="28" name="Group 27" descr="Key">
            <a:extLst>
              <a:ext uri="{FF2B5EF4-FFF2-40B4-BE49-F238E27FC236}">
                <a16:creationId xmlns:a16="http://schemas.microsoft.com/office/drawing/2014/main" id="{4BDF4A92-C4B1-A100-5407-E652A78E2D2B}"/>
              </a:ext>
            </a:extLst>
          </p:cNvPr>
          <p:cNvGrpSpPr/>
          <p:nvPr/>
        </p:nvGrpSpPr>
        <p:grpSpPr>
          <a:xfrm>
            <a:off x="3154679" y="819353"/>
            <a:ext cx="5739004" cy="300355"/>
            <a:chOff x="3154679" y="819353"/>
            <a:chExt cx="5739004" cy="300355"/>
          </a:xfrm>
        </p:grpSpPr>
        <p:sp>
          <p:nvSpPr>
            <p:cNvPr id="25" name="object 25" descr="Red square representing dissatisfied/very dissatisfied."/>
            <p:cNvSpPr/>
            <p:nvPr/>
          </p:nvSpPr>
          <p:spPr>
            <a:xfrm>
              <a:off x="3154679" y="932688"/>
              <a:ext cx="127000" cy="125095"/>
            </a:xfrm>
            <a:custGeom>
              <a:avLst/>
              <a:gdLst/>
              <a:ahLst/>
              <a:cxnLst/>
              <a:rect l="l" t="t" r="r" b="b"/>
              <a:pathLst>
                <a:path w="127000" h="125094">
                  <a:moveTo>
                    <a:pt x="126492" y="0"/>
                  </a:moveTo>
                  <a:lnTo>
                    <a:pt x="0" y="0"/>
                  </a:lnTo>
                  <a:lnTo>
                    <a:pt x="0" y="124967"/>
                  </a:lnTo>
                  <a:lnTo>
                    <a:pt x="126492" y="124967"/>
                  </a:lnTo>
                  <a:lnTo>
                    <a:pt x="12649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 descr="Green square representing satisfied/very satisfied."/>
            <p:cNvSpPr/>
            <p:nvPr/>
          </p:nvSpPr>
          <p:spPr>
            <a:xfrm>
              <a:off x="6553200" y="932688"/>
              <a:ext cx="127000" cy="125095"/>
            </a:xfrm>
            <a:custGeom>
              <a:avLst/>
              <a:gdLst/>
              <a:ahLst/>
              <a:cxnLst/>
              <a:rect l="l" t="t" r="r" b="b"/>
              <a:pathLst>
                <a:path w="127000" h="125094">
                  <a:moveTo>
                    <a:pt x="126492" y="0"/>
                  </a:moveTo>
                  <a:lnTo>
                    <a:pt x="0" y="0"/>
                  </a:lnTo>
                  <a:lnTo>
                    <a:pt x="0" y="124967"/>
                  </a:lnTo>
                  <a:lnTo>
                    <a:pt x="126492" y="124967"/>
                  </a:lnTo>
                  <a:lnTo>
                    <a:pt x="12649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 txBox="1"/>
            <p:nvPr/>
          </p:nvSpPr>
          <p:spPr>
            <a:xfrm>
              <a:off x="3326638" y="819353"/>
              <a:ext cx="5567045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  <a:tabLst>
                  <a:tab pos="3410585" algn="l"/>
                </a:tabLst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Dissatisfied</a:t>
              </a:r>
              <a:r>
                <a:rPr sz="1800" spc="-45" dirty="0">
                  <a:solidFill>
                    <a:srgbClr val="44536A"/>
                  </a:solidFill>
                  <a:latin typeface="Calibri"/>
                  <a:cs typeface="Calibri"/>
                </a:rPr>
                <a:t> </a:t>
              </a: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/Very</a:t>
              </a:r>
              <a:r>
                <a:rPr sz="1800" spc="-40" dirty="0">
                  <a:solidFill>
                    <a:srgbClr val="44536A"/>
                  </a:solidFill>
                  <a:latin typeface="Calibri"/>
                  <a:cs typeface="Calibri"/>
                </a:rPr>
                <a:t> </a:t>
              </a: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Dissatisfied</a:t>
              </a: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	Satisfied/Very</a:t>
              </a:r>
              <a:r>
                <a:rPr sz="1800" spc="-70" dirty="0">
                  <a:solidFill>
                    <a:srgbClr val="44536A"/>
                  </a:solidFill>
                  <a:latin typeface="Calibri"/>
                  <a:cs typeface="Calibri"/>
                </a:rPr>
                <a:t> </a:t>
              </a: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Satisfied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2" name="object 2" descr="Bar chart representing satisfaction with the social security system, organised by country."/>
          <p:cNvGrpSpPr/>
          <p:nvPr/>
        </p:nvGrpSpPr>
        <p:grpSpPr>
          <a:xfrm>
            <a:off x="275843" y="1729739"/>
            <a:ext cx="11460480" cy="3387851"/>
            <a:chOff x="275843" y="1729739"/>
            <a:chExt cx="11460480" cy="3387851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7303" y="3320795"/>
              <a:ext cx="10226040" cy="1796795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58824" y="1729739"/>
              <a:ext cx="10226040" cy="16764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69976" y="3340607"/>
              <a:ext cx="10140950" cy="1711960"/>
            </a:xfrm>
            <a:custGeom>
              <a:avLst/>
              <a:gdLst/>
              <a:ahLst/>
              <a:cxnLst/>
              <a:rect l="l" t="t" r="r" b="b"/>
              <a:pathLst>
                <a:path w="10140950" h="1711960">
                  <a:moveTo>
                    <a:pt x="589788" y="0"/>
                  </a:moveTo>
                  <a:lnTo>
                    <a:pt x="0" y="0"/>
                  </a:lnTo>
                  <a:lnTo>
                    <a:pt x="0" y="1156716"/>
                  </a:lnTo>
                  <a:lnTo>
                    <a:pt x="589788" y="1156716"/>
                  </a:lnTo>
                  <a:lnTo>
                    <a:pt x="589788" y="0"/>
                  </a:lnTo>
                  <a:close/>
                </a:path>
                <a:path w="10140950" h="1711960">
                  <a:moveTo>
                    <a:pt x="2499360" y="0"/>
                  </a:moveTo>
                  <a:lnTo>
                    <a:pt x="1909572" y="0"/>
                  </a:lnTo>
                  <a:lnTo>
                    <a:pt x="1909572" y="1275588"/>
                  </a:lnTo>
                  <a:lnTo>
                    <a:pt x="2499360" y="1275588"/>
                  </a:lnTo>
                  <a:lnTo>
                    <a:pt x="2499360" y="0"/>
                  </a:lnTo>
                  <a:close/>
                </a:path>
                <a:path w="10140950" h="1711960">
                  <a:moveTo>
                    <a:pt x="4410456" y="0"/>
                  </a:moveTo>
                  <a:lnTo>
                    <a:pt x="3820668" y="0"/>
                  </a:lnTo>
                  <a:lnTo>
                    <a:pt x="3820668" y="437388"/>
                  </a:lnTo>
                  <a:lnTo>
                    <a:pt x="4410456" y="437388"/>
                  </a:lnTo>
                  <a:lnTo>
                    <a:pt x="4410456" y="0"/>
                  </a:lnTo>
                  <a:close/>
                </a:path>
                <a:path w="10140950" h="1711960">
                  <a:moveTo>
                    <a:pt x="6320028" y="0"/>
                  </a:moveTo>
                  <a:lnTo>
                    <a:pt x="5730240" y="0"/>
                  </a:lnTo>
                  <a:lnTo>
                    <a:pt x="5730240" y="1184148"/>
                  </a:lnTo>
                  <a:lnTo>
                    <a:pt x="6320028" y="1184148"/>
                  </a:lnTo>
                  <a:lnTo>
                    <a:pt x="6320028" y="0"/>
                  </a:lnTo>
                  <a:close/>
                </a:path>
                <a:path w="10140950" h="1711960">
                  <a:moveTo>
                    <a:pt x="8229600" y="0"/>
                  </a:moveTo>
                  <a:lnTo>
                    <a:pt x="7641336" y="0"/>
                  </a:lnTo>
                  <a:lnTo>
                    <a:pt x="7641336" y="1690116"/>
                  </a:lnTo>
                  <a:lnTo>
                    <a:pt x="8229600" y="1690116"/>
                  </a:lnTo>
                  <a:lnTo>
                    <a:pt x="8229600" y="0"/>
                  </a:lnTo>
                  <a:close/>
                </a:path>
                <a:path w="10140950" h="1711960">
                  <a:moveTo>
                    <a:pt x="10140696" y="0"/>
                  </a:moveTo>
                  <a:lnTo>
                    <a:pt x="9550908" y="0"/>
                  </a:lnTo>
                  <a:lnTo>
                    <a:pt x="9550908" y="1711452"/>
                  </a:lnTo>
                  <a:lnTo>
                    <a:pt x="10140696" y="1711452"/>
                  </a:lnTo>
                  <a:lnTo>
                    <a:pt x="1014069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75843" y="3340607"/>
              <a:ext cx="11460480" cy="0"/>
            </a:xfrm>
            <a:custGeom>
              <a:avLst/>
              <a:gdLst/>
              <a:ahLst/>
              <a:cxnLst/>
              <a:rect l="l" t="t" r="r" b="b"/>
              <a:pathLst>
                <a:path w="11460480">
                  <a:moveTo>
                    <a:pt x="0" y="0"/>
                  </a:moveTo>
                  <a:lnTo>
                    <a:pt x="11460480" y="0"/>
                  </a:lnTo>
                </a:path>
              </a:pathLst>
            </a:custGeom>
            <a:ln w="9144">
              <a:solidFill>
                <a:srgbClr val="DFE4E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Group 30" descr="Egypt">
            <a:extLst>
              <a:ext uri="{FF2B5EF4-FFF2-40B4-BE49-F238E27FC236}">
                <a16:creationId xmlns:a16="http://schemas.microsoft.com/office/drawing/2014/main" id="{B0980BAB-A394-7863-216F-C2771DD22BEB}"/>
              </a:ext>
            </a:extLst>
          </p:cNvPr>
          <p:cNvGrpSpPr/>
          <p:nvPr/>
        </p:nvGrpSpPr>
        <p:grpSpPr>
          <a:xfrm>
            <a:off x="700531" y="2467355"/>
            <a:ext cx="1190880" cy="1970786"/>
            <a:chOff x="700531" y="2467355"/>
            <a:chExt cx="1190880" cy="1970786"/>
          </a:xfrm>
        </p:grpSpPr>
        <p:sp>
          <p:nvSpPr>
            <p:cNvPr id="18" name="object 18"/>
            <p:cNvSpPr txBox="1"/>
            <p:nvPr/>
          </p:nvSpPr>
          <p:spPr>
            <a:xfrm>
              <a:off x="1224815" y="3451862"/>
              <a:ext cx="5454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Egypt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1301496" y="2467355"/>
              <a:ext cx="589915" cy="874800"/>
            </a:xfrm>
            <a:prstGeom prst="rect">
              <a:avLst/>
            </a:prstGeom>
            <a:solidFill>
              <a:srgbClr val="00AF50"/>
            </a:solidFill>
          </p:spPr>
          <p:txBody>
            <a:bodyPr vert="horz" wrap="square" lIns="0" tIns="46990" rIns="0" bIns="0" rtlCol="0">
              <a:spAutoFit/>
            </a:bodyPr>
            <a:lstStyle/>
            <a:p>
              <a:pPr marL="177800">
                <a:lnSpc>
                  <a:spcPct val="100000"/>
                </a:lnSpc>
                <a:spcBef>
                  <a:spcPts val="370"/>
                </a:spcBef>
              </a:pPr>
              <a:r>
                <a:rPr sz="1800" spc="-25" dirty="0">
                  <a:solidFill>
                    <a:schemeClr val="tx1"/>
                  </a:solidFill>
                  <a:latin typeface="Calibri"/>
                  <a:cs typeface="Calibri"/>
                </a:rPr>
                <a:t>43</a:t>
              </a:r>
              <a:endParaRPr sz="18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7" name="object 7"/>
            <p:cNvSpPr txBox="1"/>
            <p:nvPr/>
          </p:nvSpPr>
          <p:spPr>
            <a:xfrm>
              <a:off x="700531" y="4138421"/>
              <a:ext cx="32766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5" dirty="0">
                  <a:solidFill>
                    <a:srgbClr val="44536A"/>
                  </a:solidFill>
                  <a:latin typeface="Calibri"/>
                  <a:cs typeface="Calibri"/>
                </a:rPr>
                <a:t>57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2" name="Group 31" descr="Iraq">
            <a:extLst>
              <a:ext uri="{FF2B5EF4-FFF2-40B4-BE49-F238E27FC236}">
                <a16:creationId xmlns:a16="http://schemas.microsoft.com/office/drawing/2014/main" id="{FDB01458-0562-D0D6-4B85-DC006AF179C9}"/>
              </a:ext>
            </a:extLst>
          </p:cNvPr>
          <p:cNvGrpSpPr/>
          <p:nvPr/>
        </p:nvGrpSpPr>
        <p:grpSpPr>
          <a:xfrm>
            <a:off x="2524125" y="2587751"/>
            <a:ext cx="1276857" cy="1970101"/>
            <a:chOff x="2524125" y="2587751"/>
            <a:chExt cx="1276857" cy="1970101"/>
          </a:xfrm>
        </p:grpSpPr>
        <p:sp>
          <p:nvSpPr>
            <p:cNvPr id="19" name="object 19"/>
            <p:cNvSpPr txBox="1"/>
            <p:nvPr/>
          </p:nvSpPr>
          <p:spPr>
            <a:xfrm>
              <a:off x="3154679" y="3462908"/>
              <a:ext cx="39243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Iraq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3211067" y="2587751"/>
              <a:ext cx="589915" cy="752400"/>
            </a:xfrm>
            <a:prstGeom prst="rect">
              <a:avLst/>
            </a:prstGeom>
            <a:solidFill>
              <a:srgbClr val="00AF50"/>
            </a:solidFill>
          </p:spPr>
          <p:txBody>
            <a:bodyPr vert="horz" wrap="square" lIns="0" tIns="46990" rIns="0" bIns="0" rtlCol="0">
              <a:spAutoFit/>
            </a:bodyPr>
            <a:lstStyle/>
            <a:p>
              <a:pPr marL="91440">
                <a:lnSpc>
                  <a:spcPct val="100000"/>
                </a:lnSpc>
                <a:spcBef>
                  <a:spcPts val="370"/>
                </a:spcBef>
              </a:pPr>
              <a:r>
                <a:rPr sz="1800" spc="-20" dirty="0">
                  <a:solidFill>
                    <a:schemeClr val="tx1"/>
                  </a:solidFill>
                  <a:latin typeface="Calibri"/>
                  <a:cs typeface="Calibri"/>
                </a:rPr>
                <a:t>37.1</a:t>
              </a:r>
              <a:endParaRPr sz="18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2524125" y="4257497"/>
              <a:ext cx="501650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62.9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3" name="Group 32" descr="Jordan">
            <a:extLst>
              <a:ext uri="{FF2B5EF4-FFF2-40B4-BE49-F238E27FC236}">
                <a16:creationId xmlns:a16="http://schemas.microsoft.com/office/drawing/2014/main" id="{36D749A6-DF6C-5567-BA16-68F716D2ECC0}"/>
              </a:ext>
            </a:extLst>
          </p:cNvPr>
          <p:cNvGrpSpPr/>
          <p:nvPr/>
        </p:nvGrpSpPr>
        <p:grpSpPr>
          <a:xfrm>
            <a:off x="4354983" y="1749550"/>
            <a:ext cx="1488594" cy="1989670"/>
            <a:chOff x="4354983" y="1749550"/>
            <a:chExt cx="1488594" cy="1989670"/>
          </a:xfrm>
        </p:grpSpPr>
        <p:sp>
          <p:nvSpPr>
            <p:cNvPr id="30" name="object 19">
              <a:extLst>
                <a:ext uri="{FF2B5EF4-FFF2-40B4-BE49-F238E27FC236}">
                  <a16:creationId xmlns:a16="http://schemas.microsoft.com/office/drawing/2014/main" id="{29AF619F-E80B-C043-8E8A-BE17C1E09F97}"/>
                </a:ext>
              </a:extLst>
            </p:cNvPr>
            <p:cNvSpPr txBox="1"/>
            <p:nvPr/>
          </p:nvSpPr>
          <p:spPr>
            <a:xfrm>
              <a:off x="5162857" y="3449397"/>
              <a:ext cx="680720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en-GB" spc="-20" dirty="0">
                  <a:solidFill>
                    <a:srgbClr val="44536A"/>
                  </a:solidFill>
                  <a:latin typeface="Calibri"/>
                  <a:cs typeface="Calibri"/>
                </a:rPr>
                <a:t>Jordan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5120640" y="1749550"/>
              <a:ext cx="589915" cy="1591200"/>
            </a:xfrm>
            <a:prstGeom prst="rect">
              <a:avLst/>
            </a:prstGeom>
            <a:solidFill>
              <a:srgbClr val="00AF50"/>
            </a:solidFill>
          </p:spPr>
          <p:txBody>
            <a:bodyPr vert="horz" wrap="square" lIns="0" tIns="46355" rIns="0" bIns="0" rtlCol="0">
              <a:spAutoFit/>
            </a:bodyPr>
            <a:lstStyle/>
            <a:p>
              <a:pPr marL="92710">
                <a:lnSpc>
                  <a:spcPct val="100000"/>
                </a:lnSpc>
                <a:spcBef>
                  <a:spcPts val="365"/>
                </a:spcBef>
              </a:pPr>
              <a:r>
                <a:rPr sz="1800" spc="-20" dirty="0">
                  <a:solidFill>
                    <a:schemeClr val="tx1"/>
                  </a:solidFill>
                  <a:latin typeface="Calibri"/>
                  <a:cs typeface="Calibri"/>
                </a:rPr>
                <a:t>78.4</a:t>
              </a:r>
              <a:endParaRPr sz="18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20" name="object 20"/>
            <p:cNvSpPr txBox="1"/>
            <p:nvPr/>
          </p:nvSpPr>
          <p:spPr>
            <a:xfrm>
              <a:off x="4354983" y="3275584"/>
              <a:ext cx="991869" cy="42832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38100">
                <a:lnSpc>
                  <a:spcPct val="100000"/>
                </a:lnSpc>
                <a:spcBef>
                  <a:spcPts val="100"/>
                </a:spcBef>
              </a:pPr>
              <a:r>
                <a:rPr sz="2700" baseline="10802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lang="en-GB" sz="2700" spc="30" baseline="10802" dirty="0">
                  <a:solidFill>
                    <a:srgbClr val="44536A"/>
                  </a:solidFill>
                  <a:latin typeface="Calibri"/>
                  <a:cs typeface="Calibri"/>
                </a:rPr>
                <a:t>21.6</a:t>
              </a:r>
              <a:endParaRPr sz="1800" dirty="0">
                <a:latin typeface="Calibri"/>
                <a:cs typeface="Calibri"/>
              </a:endParaRPr>
            </a:p>
          </p:txBody>
        </p:sp>
      </p:grpSp>
      <p:grpSp>
        <p:nvGrpSpPr>
          <p:cNvPr id="34" name="Group 33" descr="Libya">
            <a:extLst>
              <a:ext uri="{FF2B5EF4-FFF2-40B4-BE49-F238E27FC236}">
                <a16:creationId xmlns:a16="http://schemas.microsoft.com/office/drawing/2014/main" id="{67E5CADB-1EDE-FABA-DB15-2DB7C1341FA2}"/>
              </a:ext>
            </a:extLst>
          </p:cNvPr>
          <p:cNvGrpSpPr/>
          <p:nvPr/>
        </p:nvGrpSpPr>
        <p:grpSpPr>
          <a:xfrm>
            <a:off x="6345173" y="2496311"/>
            <a:ext cx="1276477" cy="1970151"/>
            <a:chOff x="6345173" y="2496311"/>
            <a:chExt cx="1276477" cy="1970151"/>
          </a:xfrm>
        </p:grpSpPr>
        <p:sp>
          <p:nvSpPr>
            <p:cNvPr id="21" name="object 21"/>
            <p:cNvSpPr txBox="1"/>
            <p:nvPr/>
          </p:nvSpPr>
          <p:spPr>
            <a:xfrm>
              <a:off x="6916858" y="3486720"/>
              <a:ext cx="50609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Libya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7031735" y="2496311"/>
              <a:ext cx="589915" cy="846000"/>
            </a:xfrm>
            <a:prstGeom prst="rect">
              <a:avLst/>
            </a:prstGeom>
            <a:solidFill>
              <a:srgbClr val="00AF50"/>
            </a:solidFill>
          </p:spPr>
          <p:txBody>
            <a:bodyPr vert="horz" wrap="square" lIns="0" tIns="46990" rIns="0" bIns="0" rtlCol="0">
              <a:spAutoFit/>
            </a:bodyPr>
            <a:lstStyle/>
            <a:p>
              <a:pPr marL="92075">
                <a:lnSpc>
                  <a:spcPct val="100000"/>
                </a:lnSpc>
                <a:spcBef>
                  <a:spcPts val="370"/>
                </a:spcBef>
              </a:pPr>
              <a:r>
                <a:rPr sz="1800" spc="-20" dirty="0">
                  <a:solidFill>
                    <a:schemeClr val="tx1"/>
                  </a:solidFill>
                  <a:latin typeface="Calibri"/>
                  <a:cs typeface="Calibri"/>
                </a:rPr>
                <a:t>41.6</a:t>
              </a:r>
              <a:endParaRPr sz="18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6345173" y="4166742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58.4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5" name="Group 34" descr="Morocco">
            <a:extLst>
              <a:ext uri="{FF2B5EF4-FFF2-40B4-BE49-F238E27FC236}">
                <a16:creationId xmlns:a16="http://schemas.microsoft.com/office/drawing/2014/main" id="{E0244B48-8DC8-0316-E866-9FC00A2B20D2}"/>
              </a:ext>
            </a:extLst>
          </p:cNvPr>
          <p:cNvGrpSpPr/>
          <p:nvPr/>
        </p:nvGrpSpPr>
        <p:grpSpPr>
          <a:xfrm>
            <a:off x="8255634" y="2961131"/>
            <a:ext cx="1494029" cy="2010665"/>
            <a:chOff x="8255634" y="2961131"/>
            <a:chExt cx="1494029" cy="2010665"/>
          </a:xfrm>
        </p:grpSpPr>
        <p:sp>
          <p:nvSpPr>
            <p:cNvPr id="22" name="object 22"/>
            <p:cNvSpPr txBox="1"/>
            <p:nvPr/>
          </p:nvSpPr>
          <p:spPr>
            <a:xfrm>
              <a:off x="8893683" y="3451862"/>
              <a:ext cx="85598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Morocco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8941307" y="2961131"/>
              <a:ext cx="589915" cy="381600"/>
            </a:xfrm>
            <a:prstGeom prst="rect">
              <a:avLst/>
            </a:prstGeom>
            <a:solidFill>
              <a:srgbClr val="00AF50"/>
            </a:solidFill>
          </p:spPr>
          <p:txBody>
            <a:bodyPr vert="horz" wrap="square" lIns="0" tIns="32384" rIns="0" bIns="0" rtlCol="0">
              <a:spAutoFit/>
            </a:bodyPr>
            <a:lstStyle/>
            <a:p>
              <a:pPr marL="92710">
                <a:lnSpc>
                  <a:spcPct val="100000"/>
                </a:lnSpc>
                <a:spcBef>
                  <a:spcPts val="254"/>
                </a:spcBef>
              </a:pPr>
              <a:r>
                <a:rPr sz="1800" spc="-20" dirty="0">
                  <a:solidFill>
                    <a:schemeClr val="tx1"/>
                  </a:solidFill>
                  <a:latin typeface="Calibri"/>
                  <a:cs typeface="Calibri"/>
                </a:rPr>
                <a:t>18.7</a:t>
              </a:r>
              <a:endParaRPr sz="18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8255634" y="4672076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83.3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36" name="Group 35" descr="Tunisia">
            <a:extLst>
              <a:ext uri="{FF2B5EF4-FFF2-40B4-BE49-F238E27FC236}">
                <a16:creationId xmlns:a16="http://schemas.microsoft.com/office/drawing/2014/main" id="{B4DF1419-57B9-222A-3E6F-7EFCC158A667}"/>
              </a:ext>
            </a:extLst>
          </p:cNvPr>
          <p:cNvGrpSpPr/>
          <p:nvPr/>
        </p:nvGrpSpPr>
        <p:grpSpPr>
          <a:xfrm>
            <a:off x="10166095" y="3023616"/>
            <a:ext cx="1276224" cy="1970405"/>
            <a:chOff x="10166095" y="3023616"/>
            <a:chExt cx="1276224" cy="1970405"/>
          </a:xfrm>
        </p:grpSpPr>
        <p:sp>
          <p:nvSpPr>
            <p:cNvPr id="23" name="object 23"/>
            <p:cNvSpPr txBox="1"/>
            <p:nvPr/>
          </p:nvSpPr>
          <p:spPr>
            <a:xfrm>
              <a:off x="10747728" y="3425951"/>
              <a:ext cx="68072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4536A"/>
                  </a:solidFill>
                  <a:latin typeface="Calibri"/>
                  <a:cs typeface="Calibri"/>
                </a:rPr>
                <a:t>Tunisia</a:t>
              </a:r>
              <a:endParaRPr sz="1800" dirty="0">
                <a:latin typeface="Calibri"/>
                <a:cs typeface="Calibri"/>
              </a:endParaRPr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10852404" y="3023616"/>
              <a:ext cx="589915" cy="316800"/>
            </a:xfrm>
            <a:prstGeom prst="rect">
              <a:avLst/>
            </a:prstGeom>
            <a:solidFill>
              <a:srgbClr val="00AF50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92075">
                <a:lnSpc>
                  <a:spcPts val="1925"/>
                </a:lnSpc>
              </a:pPr>
              <a:r>
                <a:rPr sz="1800" spc="-20" dirty="0">
                  <a:solidFill>
                    <a:schemeClr val="tx1"/>
                  </a:solidFill>
                  <a:latin typeface="Calibri"/>
                  <a:cs typeface="Calibri"/>
                </a:rPr>
                <a:t>15.6</a:t>
              </a:r>
              <a:endParaRPr sz="18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10166095" y="4694301"/>
              <a:ext cx="50101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dirty="0">
                  <a:solidFill>
                    <a:srgbClr val="44536A"/>
                  </a:solidFill>
                  <a:latin typeface="Calibri"/>
                  <a:cs typeface="Calibri"/>
                </a:rPr>
                <a:t>-</a:t>
              </a:r>
              <a:r>
                <a:rPr sz="1800" spc="-20" dirty="0">
                  <a:solidFill>
                    <a:srgbClr val="44536A"/>
                  </a:solidFill>
                  <a:latin typeface="Calibri"/>
                  <a:cs typeface="Calibri"/>
                </a:rPr>
                <a:t>84.4</a:t>
              </a:r>
              <a:endParaRPr sz="180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Grey background with ArabTrans logo. In bottom right-hand corner, logos for the University of Aberdeen, ArabTrans, Seventh Framework Programme, and European Union.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772668"/>
            <a:ext cx="10515600" cy="844550"/>
          </a:xfrm>
          <a:prstGeom prst="rect">
            <a:avLst/>
          </a:prstGeom>
          <a:solidFill>
            <a:srgbClr val="3A3838"/>
          </a:solidFill>
        </p:spPr>
        <p:txBody>
          <a:bodyPr vert="horz" wrap="square" lIns="0" tIns="80010" rIns="0" bIns="0" rtlCol="0">
            <a:spAutoFit/>
          </a:bodyPr>
          <a:lstStyle/>
          <a:p>
            <a:pPr marL="822960">
              <a:lnSpc>
                <a:spcPct val="100000"/>
              </a:lnSpc>
              <a:spcBef>
                <a:spcPts val="630"/>
              </a:spcBef>
            </a:pPr>
            <a:r>
              <a:rPr sz="4000" b="0" spc="-690" dirty="0">
                <a:solidFill>
                  <a:srgbClr val="F1F1F1"/>
                </a:solidFill>
                <a:latin typeface="Trebuchet MS"/>
                <a:cs typeface="Trebuchet MS"/>
              </a:rPr>
              <a:t>Key</a:t>
            </a:r>
            <a:r>
              <a:rPr sz="4000" b="0" spc="-420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4000" b="0" spc="-560" dirty="0">
                <a:solidFill>
                  <a:srgbClr val="F1F1F1"/>
                </a:solidFill>
                <a:latin typeface="Trebuchet MS"/>
                <a:cs typeface="Trebuchet MS"/>
              </a:rPr>
              <a:t>questions</a:t>
            </a:r>
            <a:endParaRPr sz="40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2269998"/>
            <a:ext cx="9498330" cy="3349625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241300" marR="51435" indent="-229235">
              <a:lnSpc>
                <a:spcPct val="80000"/>
              </a:lnSpc>
              <a:spcBef>
                <a:spcPts val="765"/>
              </a:spcBef>
              <a:buFont typeface="Arial"/>
              <a:buChar char="•"/>
              <a:tabLst>
                <a:tab pos="241935" algn="l"/>
              </a:tabLst>
            </a:pP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How</a:t>
            </a:r>
            <a:r>
              <a:rPr sz="28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much</a:t>
            </a:r>
            <a:r>
              <a:rPr sz="2800" spc="-6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support</a:t>
            </a:r>
            <a:r>
              <a:rPr sz="2800" spc="-4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was</a:t>
            </a:r>
            <a:r>
              <a:rPr sz="2800" spc="-8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there</a:t>
            </a:r>
            <a:r>
              <a:rPr sz="28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for</a:t>
            </a:r>
            <a:r>
              <a:rPr sz="2800" spc="-8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the</a:t>
            </a:r>
            <a:r>
              <a:rPr sz="28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Uprisings</a:t>
            </a:r>
            <a:r>
              <a:rPr sz="2800" spc="-5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and</a:t>
            </a:r>
            <a:r>
              <a:rPr sz="28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did</a:t>
            </a:r>
            <a:r>
              <a:rPr sz="2800" spc="-6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this</a:t>
            </a:r>
            <a:r>
              <a:rPr sz="28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3A3838"/>
                </a:solidFill>
                <a:latin typeface="Calibri"/>
                <a:cs typeface="Calibri"/>
              </a:rPr>
              <a:t>vary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across</a:t>
            </a:r>
            <a:r>
              <a:rPr sz="2800" spc="-7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the</a:t>
            </a:r>
            <a:r>
              <a:rPr sz="2800" spc="-7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MENA</a:t>
            </a:r>
            <a:r>
              <a:rPr sz="2800" spc="-6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3A3838"/>
                </a:solidFill>
                <a:latin typeface="Calibri"/>
                <a:cs typeface="Calibri"/>
              </a:rPr>
              <a:t>countries?</a:t>
            </a:r>
            <a:endParaRPr sz="2800">
              <a:latin typeface="Calibri"/>
              <a:cs typeface="Calibri"/>
            </a:endParaRPr>
          </a:p>
          <a:p>
            <a:pPr marL="241300" marR="5080" indent="-229235">
              <a:lnSpc>
                <a:spcPts val="2690"/>
              </a:lnSpc>
              <a:spcBef>
                <a:spcPts val="975"/>
              </a:spcBef>
              <a:buFont typeface="Arial"/>
              <a:buChar char="•"/>
              <a:tabLst>
                <a:tab pos="241935" algn="l"/>
              </a:tabLst>
            </a:pP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Who</a:t>
            </a:r>
            <a:r>
              <a:rPr sz="2800" spc="-8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supported</a:t>
            </a:r>
            <a:r>
              <a:rPr sz="2800" spc="-5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the</a:t>
            </a:r>
            <a:r>
              <a:rPr sz="2800" spc="-8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Uprisings</a:t>
            </a:r>
            <a:r>
              <a:rPr sz="2800" spc="-5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and</a:t>
            </a:r>
            <a:r>
              <a:rPr sz="2800" spc="-7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did</a:t>
            </a:r>
            <a:r>
              <a:rPr sz="2800" spc="-7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this</a:t>
            </a:r>
            <a:r>
              <a:rPr sz="28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vary</a:t>
            </a:r>
            <a:r>
              <a:rPr sz="2800" spc="-8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across</a:t>
            </a:r>
            <a:r>
              <a:rPr sz="2800" spc="-8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the</a:t>
            </a:r>
            <a:r>
              <a:rPr sz="2800" spc="-8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3A3838"/>
                </a:solidFill>
                <a:latin typeface="Calibri"/>
                <a:cs typeface="Calibri"/>
              </a:rPr>
              <a:t>MENA </a:t>
            </a:r>
            <a:r>
              <a:rPr sz="2800" spc="-10" dirty="0">
                <a:solidFill>
                  <a:srgbClr val="3A3838"/>
                </a:solidFill>
                <a:latin typeface="Calibri"/>
                <a:cs typeface="Calibri"/>
              </a:rPr>
              <a:t>Countries?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55"/>
              </a:spcBef>
              <a:buFont typeface="Arial"/>
              <a:buChar char="•"/>
              <a:tabLst>
                <a:tab pos="241935" algn="l"/>
              </a:tabLst>
            </a:pP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Why</a:t>
            </a:r>
            <a:r>
              <a:rPr sz="2800" spc="-7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did</a:t>
            </a:r>
            <a:r>
              <a:rPr sz="28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they</a:t>
            </a:r>
            <a:r>
              <a:rPr sz="2800" spc="-7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support</a:t>
            </a:r>
            <a:r>
              <a:rPr sz="2800" spc="-4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the</a:t>
            </a:r>
            <a:r>
              <a:rPr sz="2800" spc="-8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3A3838"/>
                </a:solidFill>
                <a:latin typeface="Calibri"/>
                <a:cs typeface="Calibri"/>
              </a:rPr>
              <a:t>Uprisings?</a:t>
            </a:r>
            <a:endParaRPr sz="2800">
              <a:latin typeface="Calibri"/>
              <a:cs typeface="Calibri"/>
            </a:endParaRPr>
          </a:p>
          <a:p>
            <a:pPr marL="241300" marR="646430" indent="-229235">
              <a:lnSpc>
                <a:spcPts val="2690"/>
              </a:lnSpc>
              <a:spcBef>
                <a:spcPts val="975"/>
              </a:spcBef>
              <a:buFont typeface="Arial"/>
              <a:buChar char="•"/>
              <a:tabLst>
                <a:tab pos="241935" algn="l"/>
              </a:tabLst>
            </a:pP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Do</a:t>
            </a:r>
            <a:r>
              <a:rPr sz="2800" spc="-7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they</a:t>
            </a:r>
            <a:r>
              <a:rPr sz="2800" spc="-7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think</a:t>
            </a:r>
            <a:r>
              <a:rPr sz="2800" spc="-4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that</a:t>
            </a:r>
            <a:r>
              <a:rPr sz="2800" spc="-8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3A3838"/>
                </a:solidFill>
                <a:latin typeface="Calibri"/>
                <a:cs typeface="Calibri"/>
              </a:rPr>
              <a:t>progress</a:t>
            </a:r>
            <a:r>
              <a:rPr sz="28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has</a:t>
            </a:r>
            <a:r>
              <a:rPr sz="2800" spc="-7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been</a:t>
            </a:r>
            <a:r>
              <a:rPr sz="28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made</a:t>
            </a:r>
            <a:r>
              <a:rPr sz="2800" spc="-7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in</a:t>
            </a:r>
            <a:r>
              <a:rPr sz="28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meeting</a:t>
            </a:r>
            <a:r>
              <a:rPr sz="28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3A3838"/>
                </a:solidFill>
                <a:latin typeface="Calibri"/>
                <a:cs typeface="Calibri"/>
              </a:rPr>
              <a:t>their demands?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45"/>
              </a:spcBef>
              <a:buFont typeface="Arial"/>
              <a:buChar char="•"/>
              <a:tabLst>
                <a:tab pos="241935" algn="l"/>
              </a:tabLst>
            </a:pP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What</a:t>
            </a:r>
            <a:r>
              <a:rPr sz="28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hope</a:t>
            </a:r>
            <a:r>
              <a:rPr sz="28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do</a:t>
            </a:r>
            <a:r>
              <a:rPr sz="2800" spc="-6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they</a:t>
            </a:r>
            <a:r>
              <a:rPr sz="28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see</a:t>
            </a:r>
            <a:r>
              <a:rPr sz="2800" spc="-6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for</a:t>
            </a:r>
            <a:r>
              <a:rPr sz="2800" spc="-7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3838"/>
                </a:solidFill>
                <a:latin typeface="Calibri"/>
                <a:cs typeface="Calibri"/>
              </a:rPr>
              <a:t>the</a:t>
            </a:r>
            <a:r>
              <a:rPr sz="280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3A3838"/>
                </a:solidFill>
                <a:latin typeface="Calibri"/>
                <a:cs typeface="Calibri"/>
              </a:rPr>
              <a:t>future?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Grey background with logos in bottom right-hand corner for University of Aberdeen, ArabTrans, Seventh Framework Programme, European Union.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0844" y="3541598"/>
            <a:ext cx="793623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What</a:t>
            </a:r>
            <a:r>
              <a:rPr sz="6000" b="0" spc="-7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Hope</a:t>
            </a:r>
            <a:r>
              <a:rPr sz="6000" b="0" spc="-8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for</a:t>
            </a:r>
            <a:r>
              <a:rPr sz="6000" b="0" spc="-5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the</a:t>
            </a:r>
            <a:r>
              <a:rPr sz="6000" b="0" spc="-6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spc="-10" dirty="0">
                <a:solidFill>
                  <a:srgbClr val="000000"/>
                </a:solidFill>
                <a:latin typeface="Calibri Light"/>
                <a:cs typeface="Calibri Light"/>
              </a:rPr>
              <a:t>Future</a:t>
            </a:r>
            <a:endParaRPr sz="60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object 111"/>
          <p:cNvSpPr txBox="1">
            <a:spLocks noGrp="1"/>
          </p:cNvSpPr>
          <p:nvPr>
            <p:ph type="title"/>
          </p:nvPr>
        </p:nvSpPr>
        <p:spPr>
          <a:xfrm>
            <a:off x="1409191" y="346963"/>
            <a:ext cx="9211310" cy="7004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764030" marR="5080" indent="-1751330">
              <a:lnSpc>
                <a:spcPct val="101400"/>
              </a:lnSpc>
              <a:spcBef>
                <a:spcPts val="60"/>
              </a:spcBef>
            </a:pPr>
            <a:r>
              <a:rPr sz="2200" dirty="0">
                <a:solidFill>
                  <a:srgbClr val="585858"/>
                </a:solidFill>
              </a:rPr>
              <a:t>GENERAL</a:t>
            </a:r>
            <a:r>
              <a:rPr sz="2200" spc="215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SITUATION</a:t>
            </a:r>
            <a:r>
              <a:rPr sz="2200" spc="20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FOR</a:t>
            </a:r>
            <a:r>
              <a:rPr sz="2200" spc="21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HOUSEHOLD</a:t>
            </a:r>
            <a:r>
              <a:rPr sz="2200" spc="245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AND</a:t>
            </a:r>
            <a:r>
              <a:rPr sz="2200" spc="19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COUNTRY</a:t>
            </a:r>
            <a:r>
              <a:rPr sz="2200" spc="204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ANTICIPATED</a:t>
            </a:r>
            <a:r>
              <a:rPr sz="2200" spc="215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2019,</a:t>
            </a:r>
            <a:r>
              <a:rPr sz="2200" spc="195" dirty="0">
                <a:solidFill>
                  <a:srgbClr val="585858"/>
                </a:solidFill>
              </a:rPr>
              <a:t> </a:t>
            </a:r>
            <a:r>
              <a:rPr sz="2200" spc="-50" dirty="0">
                <a:solidFill>
                  <a:srgbClr val="585858"/>
                </a:solidFill>
              </a:rPr>
              <a:t>% </a:t>
            </a:r>
            <a:r>
              <a:rPr sz="2200" dirty="0">
                <a:solidFill>
                  <a:srgbClr val="585858"/>
                </a:solidFill>
              </a:rPr>
              <a:t>THOSE</a:t>
            </a:r>
            <a:r>
              <a:rPr sz="2200" spc="175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THAT</a:t>
            </a:r>
            <a:r>
              <a:rPr sz="2200" spc="175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SUPPORTED</a:t>
            </a:r>
            <a:r>
              <a:rPr sz="2200" spc="22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THE</a:t>
            </a:r>
            <a:r>
              <a:rPr sz="2200" spc="180" dirty="0">
                <a:solidFill>
                  <a:srgbClr val="585858"/>
                </a:solidFill>
              </a:rPr>
              <a:t> </a:t>
            </a:r>
            <a:r>
              <a:rPr sz="2200" dirty="0">
                <a:solidFill>
                  <a:srgbClr val="585858"/>
                </a:solidFill>
              </a:rPr>
              <a:t>ARAB</a:t>
            </a:r>
            <a:r>
              <a:rPr sz="2200" spc="190" dirty="0">
                <a:solidFill>
                  <a:srgbClr val="585858"/>
                </a:solidFill>
              </a:rPr>
              <a:t> </a:t>
            </a:r>
            <a:r>
              <a:rPr sz="2200" spc="-10" dirty="0">
                <a:solidFill>
                  <a:srgbClr val="585858"/>
                </a:solidFill>
              </a:rPr>
              <a:t>UPRISINGS</a:t>
            </a:r>
            <a:endParaRPr sz="2200" dirty="0"/>
          </a:p>
        </p:txBody>
      </p:sp>
      <p:grpSp>
        <p:nvGrpSpPr>
          <p:cNvPr id="117" name="Group 116" descr="Key">
            <a:extLst>
              <a:ext uri="{FF2B5EF4-FFF2-40B4-BE49-F238E27FC236}">
                <a16:creationId xmlns:a16="http://schemas.microsoft.com/office/drawing/2014/main" id="{45107B62-09E3-5B16-EA2D-D5A0C643E15E}"/>
              </a:ext>
            </a:extLst>
          </p:cNvPr>
          <p:cNvGrpSpPr/>
          <p:nvPr/>
        </p:nvGrpSpPr>
        <p:grpSpPr>
          <a:xfrm>
            <a:off x="4527803" y="1157427"/>
            <a:ext cx="3067685" cy="208915"/>
            <a:chOff x="4527803" y="1157427"/>
            <a:chExt cx="3067685" cy="208915"/>
          </a:xfrm>
        </p:grpSpPr>
        <p:sp>
          <p:nvSpPr>
            <p:cNvPr id="112" name="object 112" descr="Salmon square represents 1/2 out of 5."/>
            <p:cNvSpPr/>
            <p:nvPr/>
          </p:nvSpPr>
          <p:spPr>
            <a:xfrm>
              <a:off x="4527803" y="1237488"/>
              <a:ext cx="82550" cy="83820"/>
            </a:xfrm>
            <a:custGeom>
              <a:avLst/>
              <a:gdLst/>
              <a:ahLst/>
              <a:cxnLst/>
              <a:rect l="l" t="t" r="r" b="b"/>
              <a:pathLst>
                <a:path w="82550" h="83819">
                  <a:moveTo>
                    <a:pt x="82296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82296" y="83820"/>
                  </a:lnTo>
                  <a:lnTo>
                    <a:pt x="82296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 descr="Yellow square represents 3 out of 5."/>
            <p:cNvSpPr/>
            <p:nvPr/>
          </p:nvSpPr>
          <p:spPr>
            <a:xfrm>
              <a:off x="5535167" y="1237488"/>
              <a:ext cx="83820" cy="83820"/>
            </a:xfrm>
            <a:custGeom>
              <a:avLst/>
              <a:gdLst/>
              <a:ahLst/>
              <a:cxnLst/>
              <a:rect l="l" t="t" r="r" b="b"/>
              <a:pathLst>
                <a:path w="83820" h="83819">
                  <a:moveTo>
                    <a:pt x="83820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83820" y="83820"/>
                  </a:lnTo>
                  <a:lnTo>
                    <a:pt x="83820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 descr="Green square represents 4/5 out of 5."/>
            <p:cNvSpPr/>
            <p:nvPr/>
          </p:nvSpPr>
          <p:spPr>
            <a:xfrm>
              <a:off x="6246876" y="1237488"/>
              <a:ext cx="83820" cy="83820"/>
            </a:xfrm>
            <a:custGeom>
              <a:avLst/>
              <a:gdLst/>
              <a:ahLst/>
              <a:cxnLst/>
              <a:rect l="l" t="t" r="r" b="b"/>
              <a:pathLst>
                <a:path w="83820" h="83819">
                  <a:moveTo>
                    <a:pt x="83820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83820" y="83820"/>
                  </a:lnTo>
                  <a:lnTo>
                    <a:pt x="83820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 descr="Black square represents DK."/>
            <p:cNvSpPr/>
            <p:nvPr/>
          </p:nvSpPr>
          <p:spPr>
            <a:xfrm>
              <a:off x="7289292" y="1237488"/>
              <a:ext cx="83820" cy="83820"/>
            </a:xfrm>
            <a:custGeom>
              <a:avLst/>
              <a:gdLst/>
              <a:ahLst/>
              <a:cxnLst/>
              <a:rect l="l" t="t" r="r" b="b"/>
              <a:pathLst>
                <a:path w="83820" h="83819">
                  <a:moveTo>
                    <a:pt x="83820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83820" y="83820"/>
                  </a:lnTo>
                  <a:lnTo>
                    <a:pt x="838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 txBox="1"/>
            <p:nvPr/>
          </p:nvSpPr>
          <p:spPr>
            <a:xfrm>
              <a:off x="4635753" y="1157427"/>
              <a:ext cx="295973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  <a:tabLst>
                  <a:tab pos="1020444" algn="l"/>
                  <a:tab pos="1767205" algn="l"/>
                  <a:tab pos="2774950" algn="l"/>
                </a:tabLst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1/2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out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of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5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	3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out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5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	4/5</a:t>
              </a: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out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of</a:t>
              </a:r>
              <a:r>
                <a:rPr sz="1200" spc="-1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5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	</a:t>
              </a:r>
              <a:r>
                <a:rPr sz="1200" spc="-25" dirty="0">
                  <a:solidFill>
                    <a:srgbClr val="585858"/>
                  </a:solidFill>
                  <a:latin typeface="Calibri"/>
                  <a:cs typeface="Calibri"/>
                </a:rPr>
                <a:t>DK</a:t>
              </a:r>
              <a:endParaRPr sz="1200">
                <a:latin typeface="Calibri"/>
                <a:cs typeface="Calibri"/>
              </a:endParaRPr>
            </a:p>
          </p:txBody>
        </p:sp>
      </p:grpSp>
      <p:grpSp>
        <p:nvGrpSpPr>
          <p:cNvPr id="119" name="Group 118" descr="Egypt Household">
            <a:extLst>
              <a:ext uri="{FF2B5EF4-FFF2-40B4-BE49-F238E27FC236}">
                <a16:creationId xmlns:a16="http://schemas.microsoft.com/office/drawing/2014/main" id="{4A41C539-0519-5F2B-59A2-A6E3EEA34861}"/>
              </a:ext>
            </a:extLst>
          </p:cNvPr>
          <p:cNvGrpSpPr/>
          <p:nvPr/>
        </p:nvGrpSpPr>
        <p:grpSpPr>
          <a:xfrm>
            <a:off x="123850" y="1548383"/>
            <a:ext cx="690245" cy="4295267"/>
            <a:chOff x="123850" y="1548383"/>
            <a:chExt cx="690245" cy="4295267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D76D9588-1FCC-4CD5-5583-8CDE0A7D4A50}"/>
                </a:ext>
              </a:extLst>
            </p:cNvPr>
            <p:cNvGrpSpPr/>
            <p:nvPr/>
          </p:nvGrpSpPr>
          <p:grpSpPr>
            <a:xfrm>
              <a:off x="123850" y="1548383"/>
              <a:ext cx="690245" cy="4295267"/>
              <a:chOff x="123850" y="1548383"/>
              <a:chExt cx="690245" cy="4295267"/>
            </a:xfrm>
          </p:grpSpPr>
          <p:sp>
            <p:nvSpPr>
              <p:cNvPr id="99" name="object 99"/>
              <p:cNvSpPr txBox="1"/>
              <p:nvPr/>
            </p:nvSpPr>
            <p:spPr>
              <a:xfrm>
                <a:off x="123850" y="5449315"/>
                <a:ext cx="690245" cy="394335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ts val="100"/>
                  </a:spcBef>
                </a:pPr>
                <a:r>
                  <a:rPr sz="1200" spc="-10" dirty="0">
                    <a:solidFill>
                      <a:srgbClr val="585858"/>
                    </a:solidFill>
                    <a:latin typeface="Calibri"/>
                    <a:cs typeface="Calibri"/>
                  </a:rPr>
                  <a:t>Egypt</a:t>
                </a:r>
                <a:endParaRPr sz="1200">
                  <a:latin typeface="Calibri"/>
                  <a:cs typeface="Calibri"/>
                </a:endParaRPr>
              </a:p>
              <a:p>
                <a:pPr algn="ctr">
                  <a:lnSpc>
                    <a:spcPct val="100000"/>
                  </a:lnSpc>
                  <a:spcBef>
                    <a:spcPts val="25"/>
                  </a:spcBef>
                </a:pPr>
                <a:r>
                  <a:rPr sz="1200" spc="-10" dirty="0">
                    <a:solidFill>
                      <a:srgbClr val="585858"/>
                    </a:solidFill>
                    <a:latin typeface="Calibri"/>
                    <a:cs typeface="Calibri"/>
                  </a:rPr>
                  <a:t>Household</a:t>
                </a:r>
                <a:endParaRPr sz="1200">
                  <a:latin typeface="Calibri"/>
                  <a:cs typeface="Calibri"/>
                </a:endParaRPr>
              </a:p>
            </p:txBody>
          </p:sp>
          <p:sp>
            <p:nvSpPr>
              <p:cNvPr id="51" name="object 51"/>
              <p:cNvSpPr txBox="1"/>
              <p:nvPr/>
            </p:nvSpPr>
            <p:spPr>
              <a:xfrm>
                <a:off x="375920" y="5193538"/>
                <a:ext cx="218440" cy="208279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sz="1200" spc="-25" dirty="0">
                    <a:solidFill>
                      <a:srgbClr val="404040"/>
                    </a:solidFill>
                    <a:latin typeface="Calibri"/>
                    <a:cs typeface="Calibri"/>
                  </a:rPr>
                  <a:t>3.5</a:t>
                </a:r>
                <a:endParaRPr sz="1200">
                  <a:latin typeface="Calibri"/>
                  <a:cs typeface="Calibri"/>
                </a:endParaRPr>
              </a:p>
            </p:txBody>
          </p:sp>
          <p:sp>
            <p:nvSpPr>
              <p:cNvPr id="14" name="object 14" descr="Segment of bar chart representing '3 out of 5' in Egypt Household. Represents 6.9%."/>
              <p:cNvSpPr/>
              <p:nvPr/>
            </p:nvSpPr>
            <p:spPr>
              <a:xfrm>
                <a:off x="254508" y="4974335"/>
                <a:ext cx="462280" cy="264160"/>
              </a:xfrm>
              <a:custGeom>
                <a:avLst/>
                <a:gdLst/>
                <a:ahLst/>
                <a:cxnLst/>
                <a:rect l="l" t="t" r="r" b="b"/>
                <a:pathLst>
                  <a:path w="462280" h="264160">
                    <a:moveTo>
                      <a:pt x="461772" y="0"/>
                    </a:moveTo>
                    <a:lnTo>
                      <a:pt x="0" y="0"/>
                    </a:lnTo>
                    <a:lnTo>
                      <a:pt x="0" y="263651"/>
                    </a:lnTo>
                    <a:lnTo>
                      <a:pt x="461772" y="263651"/>
                    </a:lnTo>
                    <a:lnTo>
                      <a:pt x="461772" y="0"/>
                    </a:lnTo>
                    <a:close/>
                  </a:path>
                </a:pathLst>
              </a:custGeom>
              <a:solidFill>
                <a:srgbClr val="FFC000">
                  <a:alpha val="70195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3" name="object 63"/>
              <p:cNvSpPr txBox="1"/>
              <p:nvPr/>
            </p:nvSpPr>
            <p:spPr>
              <a:xfrm>
                <a:off x="375920" y="4994529"/>
                <a:ext cx="218440" cy="208279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sz="1200" spc="-25" dirty="0">
                    <a:solidFill>
                      <a:srgbClr val="404040"/>
                    </a:solidFill>
                    <a:latin typeface="Calibri"/>
                    <a:cs typeface="Calibri"/>
                  </a:rPr>
                  <a:t>6.9</a:t>
                </a:r>
                <a:endParaRPr sz="1200">
                  <a:latin typeface="Calibri"/>
                  <a:cs typeface="Calibri"/>
                </a:endParaRPr>
              </a:p>
            </p:txBody>
          </p:sp>
          <p:sp>
            <p:nvSpPr>
              <p:cNvPr id="26" name="object 26" descr="Segment of bar chart representing '4/5 out of 5' in Egypt Household. Represents 51.4%."/>
              <p:cNvSpPr/>
              <p:nvPr/>
            </p:nvSpPr>
            <p:spPr>
              <a:xfrm>
                <a:off x="254508" y="3009900"/>
                <a:ext cx="462280" cy="1964689"/>
              </a:xfrm>
              <a:custGeom>
                <a:avLst/>
                <a:gdLst/>
                <a:ahLst/>
                <a:cxnLst/>
                <a:rect l="l" t="t" r="r" b="b"/>
                <a:pathLst>
                  <a:path w="462280" h="1964689">
                    <a:moveTo>
                      <a:pt x="461772" y="0"/>
                    </a:moveTo>
                    <a:lnTo>
                      <a:pt x="0" y="0"/>
                    </a:lnTo>
                    <a:lnTo>
                      <a:pt x="0" y="1964436"/>
                    </a:lnTo>
                    <a:lnTo>
                      <a:pt x="461772" y="1964436"/>
                    </a:lnTo>
                    <a:lnTo>
                      <a:pt x="461772" y="0"/>
                    </a:lnTo>
                    <a:close/>
                  </a:path>
                </a:pathLst>
              </a:custGeom>
              <a:solidFill>
                <a:srgbClr val="6FAC46">
                  <a:alpha val="70195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5" name="object 75"/>
              <p:cNvSpPr txBox="1"/>
              <p:nvPr/>
            </p:nvSpPr>
            <p:spPr>
              <a:xfrm>
                <a:off x="337820" y="3879850"/>
                <a:ext cx="296545" cy="208279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sz="1200" spc="-20" dirty="0">
                    <a:solidFill>
                      <a:srgbClr val="404040"/>
                    </a:solidFill>
                    <a:latin typeface="Calibri"/>
                    <a:cs typeface="Calibri"/>
                  </a:rPr>
                  <a:t>51.4</a:t>
                </a:r>
                <a:endParaRPr sz="1200" dirty="0">
                  <a:latin typeface="Calibri"/>
                  <a:cs typeface="Calibri"/>
                </a:endParaRPr>
              </a:p>
            </p:txBody>
          </p:sp>
          <p:sp>
            <p:nvSpPr>
              <p:cNvPr id="38" name="object 38" descr="Segment of bar chart representing 'DK' in Egypt Household. Represents 38.2%."/>
              <p:cNvSpPr/>
              <p:nvPr/>
            </p:nvSpPr>
            <p:spPr>
              <a:xfrm>
                <a:off x="254508" y="1548383"/>
                <a:ext cx="462280" cy="1461770"/>
              </a:xfrm>
              <a:custGeom>
                <a:avLst/>
                <a:gdLst/>
                <a:ahLst/>
                <a:cxnLst/>
                <a:rect l="l" t="t" r="r" b="b"/>
                <a:pathLst>
                  <a:path w="462280" h="1461770">
                    <a:moveTo>
                      <a:pt x="461772" y="0"/>
                    </a:moveTo>
                    <a:lnTo>
                      <a:pt x="0" y="0"/>
                    </a:lnTo>
                    <a:lnTo>
                      <a:pt x="0" y="1461515"/>
                    </a:lnTo>
                    <a:lnTo>
                      <a:pt x="461772" y="1461515"/>
                    </a:lnTo>
                    <a:lnTo>
                      <a:pt x="461772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7" name="object 87"/>
              <p:cNvSpPr txBox="1"/>
              <p:nvPr/>
            </p:nvSpPr>
            <p:spPr>
              <a:xfrm>
                <a:off x="337820" y="2166365"/>
                <a:ext cx="296545" cy="208279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sz="1200" spc="-20" dirty="0">
                    <a:solidFill>
                      <a:srgbClr val="FFFFFF"/>
                    </a:solidFill>
                    <a:latin typeface="Calibri"/>
                    <a:cs typeface="Calibri"/>
                  </a:rPr>
                  <a:t>38.2</a:t>
                </a:r>
                <a:endParaRPr sz="1200" dirty="0">
                  <a:latin typeface="Calibri"/>
                  <a:cs typeface="Calibri"/>
                </a:endParaRPr>
              </a:p>
            </p:txBody>
          </p:sp>
        </p:grpSp>
        <p:sp>
          <p:nvSpPr>
            <p:cNvPr id="2" name="object 2" descr="Segment of bar chart representing '1/2 out of 5' in Egypt Household. Represents 3.5%."/>
            <p:cNvSpPr/>
            <p:nvPr/>
          </p:nvSpPr>
          <p:spPr>
            <a:xfrm>
              <a:off x="254508" y="5237988"/>
              <a:ext cx="462280" cy="134620"/>
            </a:xfrm>
            <a:custGeom>
              <a:avLst/>
              <a:gdLst/>
              <a:ahLst/>
              <a:cxnLst/>
              <a:rect l="l" t="t" r="r" b="b"/>
              <a:pathLst>
                <a:path w="462280" h="134620">
                  <a:moveTo>
                    <a:pt x="461772" y="0"/>
                  </a:moveTo>
                  <a:lnTo>
                    <a:pt x="0" y="0"/>
                  </a:lnTo>
                  <a:lnTo>
                    <a:pt x="0" y="134112"/>
                  </a:lnTo>
                  <a:lnTo>
                    <a:pt x="461772" y="134112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0" name="Group 119" descr="Egypt Country">
            <a:extLst>
              <a:ext uri="{FF2B5EF4-FFF2-40B4-BE49-F238E27FC236}">
                <a16:creationId xmlns:a16="http://schemas.microsoft.com/office/drawing/2014/main" id="{490E973A-D8FD-4DDC-5D8E-2F3F87F98DFF}"/>
              </a:ext>
            </a:extLst>
          </p:cNvPr>
          <p:cNvGrpSpPr/>
          <p:nvPr/>
        </p:nvGrpSpPr>
        <p:grpSpPr>
          <a:xfrm>
            <a:off x="919073" y="1548383"/>
            <a:ext cx="520065" cy="4295267"/>
            <a:chOff x="919073" y="1548383"/>
            <a:chExt cx="520065" cy="4295267"/>
          </a:xfrm>
        </p:grpSpPr>
        <p:sp>
          <p:nvSpPr>
            <p:cNvPr id="100" name="object 100"/>
            <p:cNvSpPr txBox="1"/>
            <p:nvPr/>
          </p:nvSpPr>
          <p:spPr>
            <a:xfrm>
              <a:off x="919073" y="5449315"/>
              <a:ext cx="520065" cy="39433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86995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Egypt</a:t>
              </a:r>
              <a:endParaRPr sz="1200">
                <a:latin typeface="Calibri"/>
                <a:cs typeface="Calibri"/>
              </a:endParaRPr>
            </a:p>
            <a:p>
              <a:pPr marL="12700">
                <a:lnSpc>
                  <a:spcPct val="100000"/>
                </a:lnSpc>
                <a:spcBef>
                  <a:spcPts val="25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Country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3" name="object 3" descr="Segment of bar chart representing '1/2 out of 5' in Egypt Country. Represents 3.9%."/>
            <p:cNvSpPr/>
            <p:nvPr/>
          </p:nvSpPr>
          <p:spPr>
            <a:xfrm>
              <a:off x="947927" y="5222747"/>
              <a:ext cx="462280" cy="149860"/>
            </a:xfrm>
            <a:custGeom>
              <a:avLst/>
              <a:gdLst/>
              <a:ahLst/>
              <a:cxnLst/>
              <a:rect l="l" t="t" r="r" b="b"/>
              <a:pathLst>
                <a:path w="462280" h="149860">
                  <a:moveTo>
                    <a:pt x="461772" y="0"/>
                  </a:moveTo>
                  <a:lnTo>
                    <a:pt x="0" y="0"/>
                  </a:lnTo>
                  <a:lnTo>
                    <a:pt x="0" y="149351"/>
                  </a:lnTo>
                  <a:lnTo>
                    <a:pt x="461772" y="149351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 txBox="1"/>
            <p:nvPr/>
          </p:nvSpPr>
          <p:spPr>
            <a:xfrm>
              <a:off x="1068730" y="5185917"/>
              <a:ext cx="21844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3.9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5" name="object 15" descr="Segment of bar chart representing '3 out of 5' in Egypt Country. Represents 6.9%."/>
            <p:cNvSpPr/>
            <p:nvPr/>
          </p:nvSpPr>
          <p:spPr>
            <a:xfrm>
              <a:off x="947927" y="4959096"/>
              <a:ext cx="462280" cy="264160"/>
            </a:xfrm>
            <a:custGeom>
              <a:avLst/>
              <a:gdLst/>
              <a:ahLst/>
              <a:cxnLst/>
              <a:rect l="l" t="t" r="r" b="b"/>
              <a:pathLst>
                <a:path w="462280" h="264160">
                  <a:moveTo>
                    <a:pt x="461772" y="0"/>
                  </a:moveTo>
                  <a:lnTo>
                    <a:pt x="0" y="0"/>
                  </a:lnTo>
                  <a:lnTo>
                    <a:pt x="0" y="263651"/>
                  </a:lnTo>
                  <a:lnTo>
                    <a:pt x="461772" y="263651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 txBox="1"/>
            <p:nvPr/>
          </p:nvSpPr>
          <p:spPr>
            <a:xfrm>
              <a:off x="1068730" y="4979289"/>
              <a:ext cx="21844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6.9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27" name="object 27" descr="Segment of bar chart representing '4/5 out of 5' in Egypt Country. Represents 52.7%."/>
            <p:cNvSpPr/>
            <p:nvPr/>
          </p:nvSpPr>
          <p:spPr>
            <a:xfrm>
              <a:off x="947927" y="2944367"/>
              <a:ext cx="462280" cy="2014855"/>
            </a:xfrm>
            <a:custGeom>
              <a:avLst/>
              <a:gdLst/>
              <a:ahLst/>
              <a:cxnLst/>
              <a:rect l="l" t="t" r="r" b="b"/>
              <a:pathLst>
                <a:path w="462280" h="2014854">
                  <a:moveTo>
                    <a:pt x="461772" y="0"/>
                  </a:moveTo>
                  <a:lnTo>
                    <a:pt x="0" y="0"/>
                  </a:lnTo>
                  <a:lnTo>
                    <a:pt x="0" y="2014728"/>
                  </a:lnTo>
                  <a:lnTo>
                    <a:pt x="461772" y="2014728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 txBox="1"/>
            <p:nvPr/>
          </p:nvSpPr>
          <p:spPr>
            <a:xfrm>
              <a:off x="1030630" y="3839717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52.7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9" name="object 39" descr="Segment of bar chart representing 'DK' in Egypt Country. Represents 36.5%."/>
            <p:cNvSpPr/>
            <p:nvPr/>
          </p:nvSpPr>
          <p:spPr>
            <a:xfrm>
              <a:off x="947927" y="1548383"/>
              <a:ext cx="462280" cy="1396365"/>
            </a:xfrm>
            <a:custGeom>
              <a:avLst/>
              <a:gdLst/>
              <a:ahLst/>
              <a:cxnLst/>
              <a:rect l="l" t="t" r="r" b="b"/>
              <a:pathLst>
                <a:path w="462280" h="1396364">
                  <a:moveTo>
                    <a:pt x="461772" y="0"/>
                  </a:moveTo>
                  <a:lnTo>
                    <a:pt x="0" y="0"/>
                  </a:lnTo>
                  <a:lnTo>
                    <a:pt x="0" y="1395983"/>
                  </a:lnTo>
                  <a:lnTo>
                    <a:pt x="461772" y="1395983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 txBox="1"/>
            <p:nvPr/>
          </p:nvSpPr>
          <p:spPr>
            <a:xfrm>
              <a:off x="1030630" y="2133980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FFFFFF"/>
                  </a:solidFill>
                  <a:latin typeface="Calibri"/>
                  <a:cs typeface="Calibri"/>
                </a:rPr>
                <a:t>36.5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121" name="Group 120" descr="Iraq Household">
            <a:extLst>
              <a:ext uri="{FF2B5EF4-FFF2-40B4-BE49-F238E27FC236}">
                <a16:creationId xmlns:a16="http://schemas.microsoft.com/office/drawing/2014/main" id="{EA474815-5EA2-6F73-A5E3-23D45AE35331}"/>
              </a:ext>
            </a:extLst>
          </p:cNvPr>
          <p:cNvGrpSpPr/>
          <p:nvPr/>
        </p:nvGrpSpPr>
        <p:grpSpPr>
          <a:xfrm>
            <a:off x="2201926" y="1548383"/>
            <a:ext cx="690245" cy="4295267"/>
            <a:chOff x="2201926" y="1548383"/>
            <a:chExt cx="690245" cy="4295267"/>
          </a:xfrm>
        </p:grpSpPr>
        <p:sp>
          <p:nvSpPr>
            <p:cNvPr id="101" name="object 101"/>
            <p:cNvSpPr txBox="1"/>
            <p:nvPr/>
          </p:nvSpPr>
          <p:spPr>
            <a:xfrm>
              <a:off x="2201926" y="5449315"/>
              <a:ext cx="690245" cy="39433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635" algn="ctr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Iraq</a:t>
              </a:r>
              <a:endParaRPr sz="1200">
                <a:latin typeface="Calibri"/>
                <a:cs typeface="Calibri"/>
              </a:endParaRPr>
            </a:p>
            <a:p>
              <a:pPr algn="ctr">
                <a:lnSpc>
                  <a:spcPct val="100000"/>
                </a:lnSpc>
                <a:spcBef>
                  <a:spcPts val="25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Household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4" name="object 4" descr="Segment of bar chart representing '1/2 out of 5' in Iraq Household. Represents 14.4%."/>
            <p:cNvSpPr/>
            <p:nvPr/>
          </p:nvSpPr>
          <p:spPr>
            <a:xfrm>
              <a:off x="2333244" y="4821935"/>
              <a:ext cx="462280" cy="550545"/>
            </a:xfrm>
            <a:custGeom>
              <a:avLst/>
              <a:gdLst/>
              <a:ahLst/>
              <a:cxnLst/>
              <a:rect l="l" t="t" r="r" b="b"/>
              <a:pathLst>
                <a:path w="462280" h="550545">
                  <a:moveTo>
                    <a:pt x="461772" y="0"/>
                  </a:moveTo>
                  <a:lnTo>
                    <a:pt x="0" y="0"/>
                  </a:lnTo>
                  <a:lnTo>
                    <a:pt x="0" y="550163"/>
                  </a:lnTo>
                  <a:lnTo>
                    <a:pt x="461772" y="550163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 txBox="1"/>
            <p:nvPr/>
          </p:nvSpPr>
          <p:spPr>
            <a:xfrm>
              <a:off x="2415920" y="4985130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14.4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16" name="object 16" descr="Segment of bar chart representing '3 out of 5' in Iraq Household. Represents 23.3%."/>
            <p:cNvSpPr/>
            <p:nvPr/>
          </p:nvSpPr>
          <p:spPr>
            <a:xfrm>
              <a:off x="2333244" y="3930396"/>
              <a:ext cx="462280" cy="891540"/>
            </a:xfrm>
            <a:custGeom>
              <a:avLst/>
              <a:gdLst/>
              <a:ahLst/>
              <a:cxnLst/>
              <a:rect l="l" t="t" r="r" b="b"/>
              <a:pathLst>
                <a:path w="462280" h="891539">
                  <a:moveTo>
                    <a:pt x="461772" y="0"/>
                  </a:moveTo>
                  <a:lnTo>
                    <a:pt x="0" y="0"/>
                  </a:lnTo>
                  <a:lnTo>
                    <a:pt x="0" y="891539"/>
                  </a:lnTo>
                  <a:lnTo>
                    <a:pt x="461772" y="891539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 txBox="1"/>
            <p:nvPr/>
          </p:nvSpPr>
          <p:spPr>
            <a:xfrm>
              <a:off x="2415920" y="4264279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23.3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28" name="object 28" descr="Segment of bar chart representing '4/5 out of 5' in Iraq Household. Represents 40.3%."/>
            <p:cNvSpPr/>
            <p:nvPr/>
          </p:nvSpPr>
          <p:spPr>
            <a:xfrm>
              <a:off x="2333244" y="2389632"/>
              <a:ext cx="462280" cy="1541145"/>
            </a:xfrm>
            <a:custGeom>
              <a:avLst/>
              <a:gdLst/>
              <a:ahLst/>
              <a:cxnLst/>
              <a:rect l="l" t="t" r="r" b="b"/>
              <a:pathLst>
                <a:path w="462280" h="1541145">
                  <a:moveTo>
                    <a:pt x="461772" y="0"/>
                  </a:moveTo>
                  <a:lnTo>
                    <a:pt x="0" y="0"/>
                  </a:lnTo>
                  <a:lnTo>
                    <a:pt x="0" y="1540763"/>
                  </a:lnTo>
                  <a:lnTo>
                    <a:pt x="461772" y="1540763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 txBox="1"/>
            <p:nvPr/>
          </p:nvSpPr>
          <p:spPr>
            <a:xfrm>
              <a:off x="2415920" y="3048127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40.3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40" name="object 40" descr="Segment of bar chart representing 'DK' in Iraq Household. Represents 22%."/>
            <p:cNvSpPr/>
            <p:nvPr/>
          </p:nvSpPr>
          <p:spPr>
            <a:xfrm>
              <a:off x="2333244" y="1548383"/>
              <a:ext cx="462280" cy="841375"/>
            </a:xfrm>
            <a:custGeom>
              <a:avLst/>
              <a:gdLst/>
              <a:ahLst/>
              <a:cxnLst/>
              <a:rect l="l" t="t" r="r" b="b"/>
              <a:pathLst>
                <a:path w="462280" h="841375">
                  <a:moveTo>
                    <a:pt x="461772" y="0"/>
                  </a:moveTo>
                  <a:lnTo>
                    <a:pt x="0" y="0"/>
                  </a:lnTo>
                  <a:lnTo>
                    <a:pt x="0" y="841248"/>
                  </a:lnTo>
                  <a:lnTo>
                    <a:pt x="461772" y="841248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 txBox="1"/>
            <p:nvPr/>
          </p:nvSpPr>
          <p:spPr>
            <a:xfrm>
              <a:off x="2473832" y="1856613"/>
              <a:ext cx="18097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FFFFFF"/>
                  </a:solidFill>
                  <a:latin typeface="Calibri"/>
                  <a:cs typeface="Calibri"/>
                </a:rPr>
                <a:t>22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122" name="Group 121" descr="Iraq Country">
            <a:extLst>
              <a:ext uri="{FF2B5EF4-FFF2-40B4-BE49-F238E27FC236}">
                <a16:creationId xmlns:a16="http://schemas.microsoft.com/office/drawing/2014/main" id="{357E26FD-E3CD-CD54-C9E7-B1A9EA6A819D}"/>
              </a:ext>
            </a:extLst>
          </p:cNvPr>
          <p:cNvGrpSpPr/>
          <p:nvPr/>
        </p:nvGrpSpPr>
        <p:grpSpPr>
          <a:xfrm>
            <a:off x="2980182" y="1548383"/>
            <a:ext cx="520065" cy="4295267"/>
            <a:chOff x="2980182" y="1548383"/>
            <a:chExt cx="520065" cy="4295267"/>
          </a:xfrm>
        </p:grpSpPr>
        <p:sp>
          <p:nvSpPr>
            <p:cNvPr id="102" name="object 102"/>
            <p:cNvSpPr txBox="1"/>
            <p:nvPr/>
          </p:nvSpPr>
          <p:spPr>
            <a:xfrm>
              <a:off x="2980182" y="5449315"/>
              <a:ext cx="520065" cy="39433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635" algn="ctr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585858"/>
                  </a:solidFill>
                  <a:latin typeface="Calibri"/>
                  <a:cs typeface="Calibri"/>
                </a:rPr>
                <a:t>Iraq</a:t>
              </a:r>
              <a:endParaRPr sz="1200">
                <a:latin typeface="Calibri"/>
                <a:cs typeface="Calibri"/>
              </a:endParaRPr>
            </a:p>
            <a:p>
              <a:pPr algn="ctr">
                <a:lnSpc>
                  <a:spcPct val="100000"/>
                </a:lnSpc>
                <a:spcBef>
                  <a:spcPts val="25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Country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5" name="object 5" descr="Segment of bar chart representing '1/2 out of 5' in Iraq Country. Represents 24.2%."/>
            <p:cNvSpPr/>
            <p:nvPr/>
          </p:nvSpPr>
          <p:spPr>
            <a:xfrm>
              <a:off x="3025139" y="4447032"/>
              <a:ext cx="462280" cy="925194"/>
            </a:xfrm>
            <a:custGeom>
              <a:avLst/>
              <a:gdLst/>
              <a:ahLst/>
              <a:cxnLst/>
              <a:rect l="l" t="t" r="r" b="b"/>
              <a:pathLst>
                <a:path w="462279" h="925195">
                  <a:moveTo>
                    <a:pt x="461772" y="0"/>
                  </a:moveTo>
                  <a:lnTo>
                    <a:pt x="0" y="0"/>
                  </a:lnTo>
                  <a:lnTo>
                    <a:pt x="0" y="925068"/>
                  </a:lnTo>
                  <a:lnTo>
                    <a:pt x="461772" y="925068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 txBox="1"/>
            <p:nvPr/>
          </p:nvSpPr>
          <p:spPr>
            <a:xfrm>
              <a:off x="3108705" y="4797679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24.2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17" name="object 17" descr="Segment of bar chart representing '3 out of 5' in Iraq Country. Represents 24.7%."/>
            <p:cNvSpPr/>
            <p:nvPr/>
          </p:nvSpPr>
          <p:spPr>
            <a:xfrm>
              <a:off x="3025139" y="3502152"/>
              <a:ext cx="462280" cy="944880"/>
            </a:xfrm>
            <a:custGeom>
              <a:avLst/>
              <a:gdLst/>
              <a:ahLst/>
              <a:cxnLst/>
              <a:rect l="l" t="t" r="r" b="b"/>
              <a:pathLst>
                <a:path w="462279" h="944879">
                  <a:moveTo>
                    <a:pt x="461772" y="0"/>
                  </a:moveTo>
                  <a:lnTo>
                    <a:pt x="0" y="0"/>
                  </a:lnTo>
                  <a:lnTo>
                    <a:pt x="0" y="944880"/>
                  </a:lnTo>
                  <a:lnTo>
                    <a:pt x="461772" y="944880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 txBox="1"/>
            <p:nvPr/>
          </p:nvSpPr>
          <p:spPr>
            <a:xfrm>
              <a:off x="3108705" y="3862578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24.7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29" name="object 29" descr="Segment of bar chart representing '4/5 out of 5' in Iraq Country. Represents 28.7%."/>
            <p:cNvSpPr/>
            <p:nvPr/>
          </p:nvSpPr>
          <p:spPr>
            <a:xfrm>
              <a:off x="3025139" y="2404872"/>
              <a:ext cx="462280" cy="1097280"/>
            </a:xfrm>
            <a:custGeom>
              <a:avLst/>
              <a:gdLst/>
              <a:ahLst/>
              <a:cxnLst/>
              <a:rect l="l" t="t" r="r" b="b"/>
              <a:pathLst>
                <a:path w="462279" h="1097279">
                  <a:moveTo>
                    <a:pt x="461772" y="0"/>
                  </a:moveTo>
                  <a:lnTo>
                    <a:pt x="0" y="0"/>
                  </a:lnTo>
                  <a:lnTo>
                    <a:pt x="0" y="1097279"/>
                  </a:lnTo>
                  <a:lnTo>
                    <a:pt x="461772" y="1097279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 txBox="1"/>
            <p:nvPr/>
          </p:nvSpPr>
          <p:spPr>
            <a:xfrm>
              <a:off x="3108705" y="2841497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28.7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41" name="object 41" descr="Segment of bar chart representing 'DK' in Iraq Country. Represents 22.4%."/>
            <p:cNvSpPr/>
            <p:nvPr/>
          </p:nvSpPr>
          <p:spPr>
            <a:xfrm>
              <a:off x="3025139" y="1548383"/>
              <a:ext cx="462280" cy="856615"/>
            </a:xfrm>
            <a:custGeom>
              <a:avLst/>
              <a:gdLst/>
              <a:ahLst/>
              <a:cxnLst/>
              <a:rect l="l" t="t" r="r" b="b"/>
              <a:pathLst>
                <a:path w="462279" h="856614">
                  <a:moveTo>
                    <a:pt x="461772" y="0"/>
                  </a:moveTo>
                  <a:lnTo>
                    <a:pt x="0" y="0"/>
                  </a:lnTo>
                  <a:lnTo>
                    <a:pt x="0" y="856488"/>
                  </a:lnTo>
                  <a:lnTo>
                    <a:pt x="461772" y="856488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 txBox="1"/>
            <p:nvPr/>
          </p:nvSpPr>
          <p:spPr>
            <a:xfrm>
              <a:off x="3108705" y="1864233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FFFFFF"/>
                  </a:solidFill>
                  <a:latin typeface="Calibri"/>
                  <a:cs typeface="Calibri"/>
                </a:rPr>
                <a:t>22.4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123" name="Group 122" descr="Jordan Household">
            <a:extLst>
              <a:ext uri="{FF2B5EF4-FFF2-40B4-BE49-F238E27FC236}">
                <a16:creationId xmlns:a16="http://schemas.microsoft.com/office/drawing/2014/main" id="{28C38535-3AB2-87B6-B2E2-6917A22A67AC}"/>
              </a:ext>
            </a:extLst>
          </p:cNvPr>
          <p:cNvGrpSpPr/>
          <p:nvPr/>
        </p:nvGrpSpPr>
        <p:grpSpPr>
          <a:xfrm>
            <a:off x="4280153" y="1548383"/>
            <a:ext cx="690245" cy="4295267"/>
            <a:chOff x="4280153" y="1548383"/>
            <a:chExt cx="690245" cy="4295267"/>
          </a:xfrm>
        </p:grpSpPr>
        <p:sp>
          <p:nvSpPr>
            <p:cNvPr id="103" name="object 103"/>
            <p:cNvSpPr txBox="1"/>
            <p:nvPr/>
          </p:nvSpPr>
          <p:spPr>
            <a:xfrm>
              <a:off x="4280153" y="5449315"/>
              <a:ext cx="690245" cy="39433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Jordan</a:t>
              </a:r>
              <a:endParaRPr sz="1200">
                <a:latin typeface="Calibri"/>
                <a:cs typeface="Calibri"/>
              </a:endParaRPr>
            </a:p>
            <a:p>
              <a:pPr algn="ctr">
                <a:lnSpc>
                  <a:spcPct val="100000"/>
                </a:lnSpc>
                <a:spcBef>
                  <a:spcPts val="25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Household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6" name="object 6" descr="Segment of bar chart representing '1/2 out of 5' in Jordan Household. Represents 31.7%."/>
            <p:cNvSpPr/>
            <p:nvPr/>
          </p:nvSpPr>
          <p:spPr>
            <a:xfrm>
              <a:off x="4410455" y="4160520"/>
              <a:ext cx="462280" cy="1211580"/>
            </a:xfrm>
            <a:custGeom>
              <a:avLst/>
              <a:gdLst/>
              <a:ahLst/>
              <a:cxnLst/>
              <a:rect l="l" t="t" r="r" b="b"/>
              <a:pathLst>
                <a:path w="462279" h="1211579">
                  <a:moveTo>
                    <a:pt x="461772" y="0"/>
                  </a:moveTo>
                  <a:lnTo>
                    <a:pt x="0" y="0"/>
                  </a:lnTo>
                  <a:lnTo>
                    <a:pt x="0" y="1211579"/>
                  </a:lnTo>
                  <a:lnTo>
                    <a:pt x="461772" y="1211579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 txBox="1"/>
            <p:nvPr/>
          </p:nvSpPr>
          <p:spPr>
            <a:xfrm>
              <a:off x="4494021" y="4654422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31.7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8" name="object 18" descr="Segment of bar chart representing '3 out of 5' in Jordan Household. Represents 31.7%."/>
            <p:cNvSpPr/>
            <p:nvPr/>
          </p:nvSpPr>
          <p:spPr>
            <a:xfrm>
              <a:off x="4410455" y="2947416"/>
              <a:ext cx="462280" cy="1213485"/>
            </a:xfrm>
            <a:custGeom>
              <a:avLst/>
              <a:gdLst/>
              <a:ahLst/>
              <a:cxnLst/>
              <a:rect l="l" t="t" r="r" b="b"/>
              <a:pathLst>
                <a:path w="462279" h="1213485">
                  <a:moveTo>
                    <a:pt x="461772" y="0"/>
                  </a:moveTo>
                  <a:lnTo>
                    <a:pt x="0" y="0"/>
                  </a:lnTo>
                  <a:lnTo>
                    <a:pt x="0" y="1213104"/>
                  </a:lnTo>
                  <a:lnTo>
                    <a:pt x="461772" y="1213104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 txBox="1"/>
            <p:nvPr/>
          </p:nvSpPr>
          <p:spPr>
            <a:xfrm>
              <a:off x="4494021" y="3441954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31.7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0" name="object 30" descr="Segment of bar chart representing '4/5 out of 5' in Jordan Household. Represents 26.6%."/>
            <p:cNvSpPr/>
            <p:nvPr/>
          </p:nvSpPr>
          <p:spPr>
            <a:xfrm>
              <a:off x="4410455" y="1930907"/>
              <a:ext cx="462280" cy="1016635"/>
            </a:xfrm>
            <a:custGeom>
              <a:avLst/>
              <a:gdLst/>
              <a:ahLst/>
              <a:cxnLst/>
              <a:rect l="l" t="t" r="r" b="b"/>
              <a:pathLst>
                <a:path w="462279" h="1016635">
                  <a:moveTo>
                    <a:pt x="461772" y="0"/>
                  </a:moveTo>
                  <a:lnTo>
                    <a:pt x="0" y="0"/>
                  </a:lnTo>
                  <a:lnTo>
                    <a:pt x="0" y="1016507"/>
                  </a:lnTo>
                  <a:lnTo>
                    <a:pt x="461772" y="1016507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 txBox="1"/>
            <p:nvPr/>
          </p:nvSpPr>
          <p:spPr>
            <a:xfrm>
              <a:off x="4494021" y="2326894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26.6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42" name="object 42" descr="Segment of bar chart representing 'DK' in Jordan Household. Represents 10%."/>
            <p:cNvSpPr/>
            <p:nvPr/>
          </p:nvSpPr>
          <p:spPr>
            <a:xfrm>
              <a:off x="4410455" y="1548383"/>
              <a:ext cx="462280" cy="382905"/>
            </a:xfrm>
            <a:custGeom>
              <a:avLst/>
              <a:gdLst/>
              <a:ahLst/>
              <a:cxnLst/>
              <a:rect l="l" t="t" r="r" b="b"/>
              <a:pathLst>
                <a:path w="462279" h="382905">
                  <a:moveTo>
                    <a:pt x="461772" y="0"/>
                  </a:moveTo>
                  <a:lnTo>
                    <a:pt x="0" y="0"/>
                  </a:lnTo>
                  <a:lnTo>
                    <a:pt x="0" y="382524"/>
                  </a:lnTo>
                  <a:lnTo>
                    <a:pt x="461772" y="382524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 txBox="1"/>
            <p:nvPr/>
          </p:nvSpPr>
          <p:spPr>
            <a:xfrm>
              <a:off x="4551934" y="1627123"/>
              <a:ext cx="18097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FFFFFF"/>
                  </a:solidFill>
                  <a:latin typeface="Calibri"/>
                  <a:cs typeface="Calibri"/>
                </a:rPr>
                <a:t>10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124" name="Group 123" descr="Jordan Country">
            <a:extLst>
              <a:ext uri="{FF2B5EF4-FFF2-40B4-BE49-F238E27FC236}">
                <a16:creationId xmlns:a16="http://schemas.microsoft.com/office/drawing/2014/main" id="{276B3AA9-553B-8C4C-16BD-1E50516816D1}"/>
              </a:ext>
            </a:extLst>
          </p:cNvPr>
          <p:cNvGrpSpPr/>
          <p:nvPr/>
        </p:nvGrpSpPr>
        <p:grpSpPr>
          <a:xfrm>
            <a:off x="5075301" y="1548383"/>
            <a:ext cx="520065" cy="4295267"/>
            <a:chOff x="5075301" y="1548383"/>
            <a:chExt cx="520065" cy="4295267"/>
          </a:xfrm>
        </p:grpSpPr>
        <p:sp>
          <p:nvSpPr>
            <p:cNvPr id="104" name="object 104"/>
            <p:cNvSpPr txBox="1"/>
            <p:nvPr/>
          </p:nvSpPr>
          <p:spPr>
            <a:xfrm>
              <a:off x="5075301" y="5449315"/>
              <a:ext cx="520065" cy="39433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52069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Jordan</a:t>
              </a:r>
              <a:endParaRPr sz="1200">
                <a:latin typeface="Calibri"/>
                <a:cs typeface="Calibri"/>
              </a:endParaRPr>
            </a:p>
            <a:p>
              <a:pPr marL="12700">
                <a:lnSpc>
                  <a:spcPct val="100000"/>
                </a:lnSpc>
                <a:spcBef>
                  <a:spcPts val="25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Country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7" name="object 7" descr="Segment of bar chart representing '1/2 out of 5' in Jordan Country. Represents 45.7%."/>
            <p:cNvSpPr/>
            <p:nvPr/>
          </p:nvSpPr>
          <p:spPr>
            <a:xfrm>
              <a:off x="5103876" y="3622547"/>
              <a:ext cx="462280" cy="1750060"/>
            </a:xfrm>
            <a:custGeom>
              <a:avLst/>
              <a:gdLst/>
              <a:ahLst/>
              <a:cxnLst/>
              <a:rect l="l" t="t" r="r" b="b"/>
              <a:pathLst>
                <a:path w="462279" h="1750060">
                  <a:moveTo>
                    <a:pt x="461772" y="0"/>
                  </a:moveTo>
                  <a:lnTo>
                    <a:pt x="0" y="0"/>
                  </a:lnTo>
                  <a:lnTo>
                    <a:pt x="0" y="1749552"/>
                  </a:lnTo>
                  <a:lnTo>
                    <a:pt x="461772" y="1749552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 txBox="1"/>
            <p:nvPr/>
          </p:nvSpPr>
          <p:spPr>
            <a:xfrm>
              <a:off x="5186934" y="4385564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45.7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9" name="object 19" descr="Segment of bar chart representing '3 out of 5' in Jordan Country. Represents 26.6%."/>
            <p:cNvSpPr/>
            <p:nvPr/>
          </p:nvSpPr>
          <p:spPr>
            <a:xfrm>
              <a:off x="5103876" y="2604516"/>
              <a:ext cx="462280" cy="1018540"/>
            </a:xfrm>
            <a:custGeom>
              <a:avLst/>
              <a:gdLst/>
              <a:ahLst/>
              <a:cxnLst/>
              <a:rect l="l" t="t" r="r" b="b"/>
              <a:pathLst>
                <a:path w="462279" h="1018539">
                  <a:moveTo>
                    <a:pt x="461772" y="0"/>
                  </a:moveTo>
                  <a:lnTo>
                    <a:pt x="0" y="0"/>
                  </a:lnTo>
                  <a:lnTo>
                    <a:pt x="0" y="1018032"/>
                  </a:lnTo>
                  <a:lnTo>
                    <a:pt x="461772" y="1018032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 txBox="1"/>
            <p:nvPr/>
          </p:nvSpPr>
          <p:spPr>
            <a:xfrm>
              <a:off x="5186934" y="3001771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26.6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1" name="object 31" descr="Segment of bar chart representing '4/5 out of 5' in Jordan Country. Represents 19.1%."/>
            <p:cNvSpPr/>
            <p:nvPr/>
          </p:nvSpPr>
          <p:spPr>
            <a:xfrm>
              <a:off x="5103876" y="1874520"/>
              <a:ext cx="462280" cy="730250"/>
            </a:xfrm>
            <a:custGeom>
              <a:avLst/>
              <a:gdLst/>
              <a:ahLst/>
              <a:cxnLst/>
              <a:rect l="l" t="t" r="r" b="b"/>
              <a:pathLst>
                <a:path w="462279" h="730250">
                  <a:moveTo>
                    <a:pt x="461772" y="0"/>
                  </a:moveTo>
                  <a:lnTo>
                    <a:pt x="0" y="0"/>
                  </a:lnTo>
                  <a:lnTo>
                    <a:pt x="0" y="729995"/>
                  </a:lnTo>
                  <a:lnTo>
                    <a:pt x="461772" y="729995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 txBox="1"/>
            <p:nvPr/>
          </p:nvSpPr>
          <p:spPr>
            <a:xfrm>
              <a:off x="5186934" y="2126996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19.1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43" name="object 43" descr="Segment of bar chart representing 'DK' in Jordan Country. Represents 8.5%."/>
            <p:cNvSpPr/>
            <p:nvPr/>
          </p:nvSpPr>
          <p:spPr>
            <a:xfrm>
              <a:off x="5103876" y="1548383"/>
              <a:ext cx="462280" cy="326390"/>
            </a:xfrm>
            <a:custGeom>
              <a:avLst/>
              <a:gdLst/>
              <a:ahLst/>
              <a:cxnLst/>
              <a:rect l="l" t="t" r="r" b="b"/>
              <a:pathLst>
                <a:path w="462279" h="326389">
                  <a:moveTo>
                    <a:pt x="461772" y="0"/>
                  </a:moveTo>
                  <a:lnTo>
                    <a:pt x="0" y="0"/>
                  </a:lnTo>
                  <a:lnTo>
                    <a:pt x="0" y="326136"/>
                  </a:lnTo>
                  <a:lnTo>
                    <a:pt x="461772" y="326136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 txBox="1"/>
            <p:nvPr/>
          </p:nvSpPr>
          <p:spPr>
            <a:xfrm>
              <a:off x="5225034" y="1598803"/>
              <a:ext cx="21844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FFFFFF"/>
                  </a:solidFill>
                  <a:latin typeface="Calibri"/>
                  <a:cs typeface="Calibri"/>
                </a:rPr>
                <a:t>8.5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125" name="Group 124" descr="Libya Household">
            <a:extLst>
              <a:ext uri="{FF2B5EF4-FFF2-40B4-BE49-F238E27FC236}">
                <a16:creationId xmlns:a16="http://schemas.microsoft.com/office/drawing/2014/main" id="{1160AF13-E889-070C-B5E0-5385783C360D}"/>
              </a:ext>
            </a:extLst>
          </p:cNvPr>
          <p:cNvGrpSpPr/>
          <p:nvPr/>
        </p:nvGrpSpPr>
        <p:grpSpPr>
          <a:xfrm>
            <a:off x="6358254" y="1548383"/>
            <a:ext cx="690245" cy="4295267"/>
            <a:chOff x="6358254" y="1548383"/>
            <a:chExt cx="690245" cy="4295267"/>
          </a:xfrm>
        </p:grpSpPr>
        <p:sp>
          <p:nvSpPr>
            <p:cNvPr id="105" name="object 105"/>
            <p:cNvSpPr txBox="1"/>
            <p:nvPr/>
          </p:nvSpPr>
          <p:spPr>
            <a:xfrm>
              <a:off x="6358254" y="5449315"/>
              <a:ext cx="690245" cy="39433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Libya</a:t>
              </a:r>
              <a:endParaRPr sz="1200">
                <a:latin typeface="Calibri"/>
                <a:cs typeface="Calibri"/>
              </a:endParaRPr>
            </a:p>
            <a:p>
              <a:pPr algn="ctr">
                <a:lnSpc>
                  <a:spcPct val="100000"/>
                </a:lnSpc>
                <a:spcBef>
                  <a:spcPts val="25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Household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8" name="object 8" descr="Segment of bar chart representing '1/2 out of 5' in Libya Household. Represents 16.1%."/>
            <p:cNvSpPr/>
            <p:nvPr/>
          </p:nvSpPr>
          <p:spPr>
            <a:xfrm>
              <a:off x="6489191" y="4796028"/>
              <a:ext cx="462280" cy="576580"/>
            </a:xfrm>
            <a:custGeom>
              <a:avLst/>
              <a:gdLst/>
              <a:ahLst/>
              <a:cxnLst/>
              <a:rect l="l" t="t" r="r" b="b"/>
              <a:pathLst>
                <a:path w="462279" h="576579">
                  <a:moveTo>
                    <a:pt x="461772" y="0"/>
                  </a:moveTo>
                  <a:lnTo>
                    <a:pt x="0" y="0"/>
                  </a:lnTo>
                  <a:lnTo>
                    <a:pt x="0" y="576072"/>
                  </a:lnTo>
                  <a:lnTo>
                    <a:pt x="461772" y="576072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 txBox="1"/>
            <p:nvPr/>
          </p:nvSpPr>
          <p:spPr>
            <a:xfrm>
              <a:off x="6572250" y="4972050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16.1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0" name="object 20" descr="Segment of bar chart representing '3 out of 5' in Libya Household. Represents 12.5%."/>
            <p:cNvSpPr/>
            <p:nvPr/>
          </p:nvSpPr>
          <p:spPr>
            <a:xfrm>
              <a:off x="6489191" y="4347971"/>
              <a:ext cx="462280" cy="448309"/>
            </a:xfrm>
            <a:custGeom>
              <a:avLst/>
              <a:gdLst/>
              <a:ahLst/>
              <a:cxnLst/>
              <a:rect l="l" t="t" r="r" b="b"/>
              <a:pathLst>
                <a:path w="462279" h="448310">
                  <a:moveTo>
                    <a:pt x="461772" y="0"/>
                  </a:moveTo>
                  <a:lnTo>
                    <a:pt x="0" y="0"/>
                  </a:lnTo>
                  <a:lnTo>
                    <a:pt x="0" y="448055"/>
                  </a:lnTo>
                  <a:lnTo>
                    <a:pt x="461772" y="448055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 txBox="1"/>
            <p:nvPr/>
          </p:nvSpPr>
          <p:spPr>
            <a:xfrm>
              <a:off x="6572250" y="4459351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12.5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2" name="object 32" descr="Segment of bar chart representing '4/5 out of 5' in Libya Household. Represents 36.5%."/>
            <p:cNvSpPr/>
            <p:nvPr/>
          </p:nvSpPr>
          <p:spPr>
            <a:xfrm>
              <a:off x="6489191" y="3038855"/>
              <a:ext cx="462280" cy="1309370"/>
            </a:xfrm>
            <a:custGeom>
              <a:avLst/>
              <a:gdLst/>
              <a:ahLst/>
              <a:cxnLst/>
              <a:rect l="l" t="t" r="r" b="b"/>
              <a:pathLst>
                <a:path w="462279" h="1309370">
                  <a:moveTo>
                    <a:pt x="461772" y="0"/>
                  </a:moveTo>
                  <a:lnTo>
                    <a:pt x="0" y="0"/>
                  </a:lnTo>
                  <a:lnTo>
                    <a:pt x="0" y="1309116"/>
                  </a:lnTo>
                  <a:lnTo>
                    <a:pt x="461772" y="1309116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 txBox="1"/>
            <p:nvPr/>
          </p:nvSpPr>
          <p:spPr>
            <a:xfrm>
              <a:off x="6572250" y="3581145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36.5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44" name="object 44" descr="Segment of bar chart representing 'DK' in Libya Household. Represents 41.6%."/>
            <p:cNvSpPr/>
            <p:nvPr/>
          </p:nvSpPr>
          <p:spPr>
            <a:xfrm>
              <a:off x="6489191" y="1548383"/>
              <a:ext cx="462280" cy="1490980"/>
            </a:xfrm>
            <a:custGeom>
              <a:avLst/>
              <a:gdLst/>
              <a:ahLst/>
              <a:cxnLst/>
              <a:rect l="l" t="t" r="r" b="b"/>
              <a:pathLst>
                <a:path w="462279" h="1490980">
                  <a:moveTo>
                    <a:pt x="461772" y="0"/>
                  </a:moveTo>
                  <a:lnTo>
                    <a:pt x="0" y="0"/>
                  </a:lnTo>
                  <a:lnTo>
                    <a:pt x="0" y="1490471"/>
                  </a:lnTo>
                  <a:lnTo>
                    <a:pt x="461772" y="1490471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 txBox="1"/>
            <p:nvPr/>
          </p:nvSpPr>
          <p:spPr>
            <a:xfrm>
              <a:off x="6572250" y="2181605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FFFFFF"/>
                  </a:solidFill>
                  <a:latin typeface="Calibri"/>
                  <a:cs typeface="Calibri"/>
                </a:rPr>
                <a:t>41.6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126" name="Group 125" descr="Libya Country">
            <a:extLst>
              <a:ext uri="{FF2B5EF4-FFF2-40B4-BE49-F238E27FC236}">
                <a16:creationId xmlns:a16="http://schemas.microsoft.com/office/drawing/2014/main" id="{CC9FFA4E-A3E9-F38A-64A4-57BA555B8FB5}"/>
              </a:ext>
            </a:extLst>
          </p:cNvPr>
          <p:cNvGrpSpPr/>
          <p:nvPr/>
        </p:nvGrpSpPr>
        <p:grpSpPr>
          <a:xfrm>
            <a:off x="7136383" y="1548383"/>
            <a:ext cx="520065" cy="4295267"/>
            <a:chOff x="7136383" y="1548383"/>
            <a:chExt cx="520065" cy="4295267"/>
          </a:xfrm>
        </p:grpSpPr>
        <p:sp>
          <p:nvSpPr>
            <p:cNvPr id="106" name="object 106"/>
            <p:cNvSpPr txBox="1"/>
            <p:nvPr/>
          </p:nvSpPr>
          <p:spPr>
            <a:xfrm>
              <a:off x="7136383" y="5449315"/>
              <a:ext cx="520065" cy="39433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Libya</a:t>
              </a:r>
              <a:endParaRPr sz="1200">
                <a:latin typeface="Calibri"/>
                <a:cs typeface="Calibri"/>
              </a:endParaRPr>
            </a:p>
            <a:p>
              <a:pPr algn="ctr">
                <a:lnSpc>
                  <a:spcPct val="100000"/>
                </a:lnSpc>
                <a:spcBef>
                  <a:spcPts val="25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Country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9" name="object 9" descr="Segment of bar chart representing '1/2 out of 5' in Libya Country. Represents 15.5%."/>
            <p:cNvSpPr/>
            <p:nvPr/>
          </p:nvSpPr>
          <p:spPr>
            <a:xfrm>
              <a:off x="7181088" y="4779264"/>
              <a:ext cx="462280" cy="593090"/>
            </a:xfrm>
            <a:custGeom>
              <a:avLst/>
              <a:gdLst/>
              <a:ahLst/>
              <a:cxnLst/>
              <a:rect l="l" t="t" r="r" b="b"/>
              <a:pathLst>
                <a:path w="462279" h="593089">
                  <a:moveTo>
                    <a:pt x="461771" y="0"/>
                  </a:moveTo>
                  <a:lnTo>
                    <a:pt x="0" y="0"/>
                  </a:lnTo>
                  <a:lnTo>
                    <a:pt x="0" y="592836"/>
                  </a:lnTo>
                  <a:lnTo>
                    <a:pt x="461771" y="592836"/>
                  </a:lnTo>
                  <a:lnTo>
                    <a:pt x="461771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 txBox="1"/>
            <p:nvPr/>
          </p:nvSpPr>
          <p:spPr>
            <a:xfrm>
              <a:off x="7264654" y="4964048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15.5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1" name="object 21" descr="Segment of bar chart representing '3 out of 5' in Libya Country. Represents 13.2%."/>
            <p:cNvSpPr/>
            <p:nvPr/>
          </p:nvSpPr>
          <p:spPr>
            <a:xfrm>
              <a:off x="7181088" y="4274820"/>
              <a:ext cx="462280" cy="504825"/>
            </a:xfrm>
            <a:custGeom>
              <a:avLst/>
              <a:gdLst/>
              <a:ahLst/>
              <a:cxnLst/>
              <a:rect l="l" t="t" r="r" b="b"/>
              <a:pathLst>
                <a:path w="462279" h="504825">
                  <a:moveTo>
                    <a:pt x="461771" y="0"/>
                  </a:moveTo>
                  <a:lnTo>
                    <a:pt x="0" y="0"/>
                  </a:lnTo>
                  <a:lnTo>
                    <a:pt x="0" y="504443"/>
                  </a:lnTo>
                  <a:lnTo>
                    <a:pt x="461771" y="504443"/>
                  </a:lnTo>
                  <a:lnTo>
                    <a:pt x="461771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 txBox="1"/>
            <p:nvPr/>
          </p:nvSpPr>
          <p:spPr>
            <a:xfrm>
              <a:off x="7264654" y="4415154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13.2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3" name="object 33" descr="Segment of bar chart representing '4/5 out of 5' in Libya Country. Represents 29.9%."/>
            <p:cNvSpPr/>
            <p:nvPr/>
          </p:nvSpPr>
          <p:spPr>
            <a:xfrm>
              <a:off x="7181088" y="3131820"/>
              <a:ext cx="462280" cy="1143000"/>
            </a:xfrm>
            <a:custGeom>
              <a:avLst/>
              <a:gdLst/>
              <a:ahLst/>
              <a:cxnLst/>
              <a:rect l="l" t="t" r="r" b="b"/>
              <a:pathLst>
                <a:path w="462279" h="1143000">
                  <a:moveTo>
                    <a:pt x="461771" y="0"/>
                  </a:moveTo>
                  <a:lnTo>
                    <a:pt x="0" y="0"/>
                  </a:lnTo>
                  <a:lnTo>
                    <a:pt x="0" y="1142999"/>
                  </a:lnTo>
                  <a:lnTo>
                    <a:pt x="461771" y="1142999"/>
                  </a:lnTo>
                  <a:lnTo>
                    <a:pt x="461771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 txBox="1"/>
            <p:nvPr/>
          </p:nvSpPr>
          <p:spPr>
            <a:xfrm>
              <a:off x="7264654" y="3590925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29.9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45" name="object 45" descr="Segment of bar chart representing 'DK' in Libya Country. Represents 41.4%."/>
            <p:cNvSpPr/>
            <p:nvPr/>
          </p:nvSpPr>
          <p:spPr>
            <a:xfrm>
              <a:off x="7181088" y="1548383"/>
              <a:ext cx="462280" cy="1583690"/>
            </a:xfrm>
            <a:custGeom>
              <a:avLst/>
              <a:gdLst/>
              <a:ahLst/>
              <a:cxnLst/>
              <a:rect l="l" t="t" r="r" b="b"/>
              <a:pathLst>
                <a:path w="462279" h="1583689">
                  <a:moveTo>
                    <a:pt x="461771" y="0"/>
                  </a:moveTo>
                  <a:lnTo>
                    <a:pt x="0" y="0"/>
                  </a:lnTo>
                  <a:lnTo>
                    <a:pt x="0" y="1583436"/>
                  </a:lnTo>
                  <a:lnTo>
                    <a:pt x="461771" y="1583436"/>
                  </a:lnTo>
                  <a:lnTo>
                    <a:pt x="46177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 txBox="1"/>
            <p:nvPr/>
          </p:nvSpPr>
          <p:spPr>
            <a:xfrm>
              <a:off x="7264654" y="2227579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FFFFFF"/>
                  </a:solidFill>
                  <a:latin typeface="Calibri"/>
                  <a:cs typeface="Calibri"/>
                </a:rPr>
                <a:t>41.4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127" name="Group 126" descr="Morocco Household">
            <a:extLst>
              <a:ext uri="{FF2B5EF4-FFF2-40B4-BE49-F238E27FC236}">
                <a16:creationId xmlns:a16="http://schemas.microsoft.com/office/drawing/2014/main" id="{8B471990-A2CF-8D42-B75C-04C6FCD3B0E7}"/>
              </a:ext>
            </a:extLst>
          </p:cNvPr>
          <p:cNvGrpSpPr/>
          <p:nvPr/>
        </p:nvGrpSpPr>
        <p:grpSpPr>
          <a:xfrm>
            <a:off x="8436356" y="1548383"/>
            <a:ext cx="690245" cy="4295267"/>
            <a:chOff x="8436356" y="1548383"/>
            <a:chExt cx="690245" cy="4295267"/>
          </a:xfrm>
        </p:grpSpPr>
        <p:sp>
          <p:nvSpPr>
            <p:cNvPr id="107" name="object 107"/>
            <p:cNvSpPr txBox="1"/>
            <p:nvPr/>
          </p:nvSpPr>
          <p:spPr>
            <a:xfrm>
              <a:off x="8436356" y="5449315"/>
              <a:ext cx="690245" cy="39433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6858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Morocco</a:t>
              </a:r>
              <a:endParaRPr sz="1200">
                <a:latin typeface="Calibri"/>
                <a:cs typeface="Calibri"/>
              </a:endParaRPr>
            </a:p>
            <a:p>
              <a:pPr marL="12700">
                <a:lnSpc>
                  <a:spcPct val="100000"/>
                </a:lnSpc>
                <a:spcBef>
                  <a:spcPts val="25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Household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0" name="object 10" descr="Segment of bar chart representing '1/2 out of 5' in Morocco Household. Represents 12.8%."/>
            <p:cNvSpPr/>
            <p:nvPr/>
          </p:nvSpPr>
          <p:spPr>
            <a:xfrm>
              <a:off x="8566404" y="4881371"/>
              <a:ext cx="462280" cy="490855"/>
            </a:xfrm>
            <a:custGeom>
              <a:avLst/>
              <a:gdLst/>
              <a:ahLst/>
              <a:cxnLst/>
              <a:rect l="l" t="t" r="r" b="b"/>
              <a:pathLst>
                <a:path w="462279" h="490854">
                  <a:moveTo>
                    <a:pt x="461772" y="0"/>
                  </a:moveTo>
                  <a:lnTo>
                    <a:pt x="0" y="0"/>
                  </a:lnTo>
                  <a:lnTo>
                    <a:pt x="0" y="490727"/>
                  </a:lnTo>
                  <a:lnTo>
                    <a:pt x="461772" y="490727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 txBox="1"/>
            <p:nvPr/>
          </p:nvSpPr>
          <p:spPr>
            <a:xfrm>
              <a:off x="8650351" y="5015229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12.8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2" name="object 22" descr="Segment of bar chart representing '3 out of 5' in Morocco Household. Represents 29%."/>
            <p:cNvSpPr/>
            <p:nvPr/>
          </p:nvSpPr>
          <p:spPr>
            <a:xfrm>
              <a:off x="8566404" y="3770376"/>
              <a:ext cx="462280" cy="1111250"/>
            </a:xfrm>
            <a:custGeom>
              <a:avLst/>
              <a:gdLst/>
              <a:ahLst/>
              <a:cxnLst/>
              <a:rect l="l" t="t" r="r" b="b"/>
              <a:pathLst>
                <a:path w="462279" h="1111250">
                  <a:moveTo>
                    <a:pt x="461772" y="0"/>
                  </a:moveTo>
                  <a:lnTo>
                    <a:pt x="0" y="0"/>
                  </a:lnTo>
                  <a:lnTo>
                    <a:pt x="0" y="1110996"/>
                  </a:lnTo>
                  <a:lnTo>
                    <a:pt x="461772" y="1110996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 txBox="1"/>
            <p:nvPr/>
          </p:nvSpPr>
          <p:spPr>
            <a:xfrm>
              <a:off x="8708263" y="4214241"/>
              <a:ext cx="18097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29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4" name="object 34" descr="Segment of bar chart representing '4/5 out of 5' in Morocco Household. Represents 43.2%."/>
            <p:cNvSpPr/>
            <p:nvPr/>
          </p:nvSpPr>
          <p:spPr>
            <a:xfrm>
              <a:off x="8566404" y="2115311"/>
              <a:ext cx="462280" cy="1655445"/>
            </a:xfrm>
            <a:custGeom>
              <a:avLst/>
              <a:gdLst/>
              <a:ahLst/>
              <a:cxnLst/>
              <a:rect l="l" t="t" r="r" b="b"/>
              <a:pathLst>
                <a:path w="462279" h="1655445">
                  <a:moveTo>
                    <a:pt x="461772" y="0"/>
                  </a:moveTo>
                  <a:lnTo>
                    <a:pt x="0" y="0"/>
                  </a:lnTo>
                  <a:lnTo>
                    <a:pt x="0" y="1655064"/>
                  </a:lnTo>
                  <a:lnTo>
                    <a:pt x="461772" y="1655064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 txBox="1"/>
            <p:nvPr/>
          </p:nvSpPr>
          <p:spPr>
            <a:xfrm>
              <a:off x="8650351" y="2830829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43.2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46" name="object 46" descr="Segment of bar chart representing 'DK' in Morocco Household. Represents 14.8%."/>
            <p:cNvSpPr/>
            <p:nvPr/>
          </p:nvSpPr>
          <p:spPr>
            <a:xfrm>
              <a:off x="8566404" y="1548383"/>
              <a:ext cx="462280" cy="567055"/>
            </a:xfrm>
            <a:custGeom>
              <a:avLst/>
              <a:gdLst/>
              <a:ahLst/>
              <a:cxnLst/>
              <a:rect l="l" t="t" r="r" b="b"/>
              <a:pathLst>
                <a:path w="462279" h="567055">
                  <a:moveTo>
                    <a:pt x="461772" y="0"/>
                  </a:moveTo>
                  <a:lnTo>
                    <a:pt x="0" y="0"/>
                  </a:lnTo>
                  <a:lnTo>
                    <a:pt x="0" y="566927"/>
                  </a:lnTo>
                  <a:lnTo>
                    <a:pt x="461772" y="566927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 txBox="1"/>
            <p:nvPr/>
          </p:nvSpPr>
          <p:spPr>
            <a:xfrm>
              <a:off x="8650351" y="1719453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FFFFFF"/>
                  </a:solidFill>
                  <a:latin typeface="Calibri"/>
                  <a:cs typeface="Calibri"/>
                </a:rPr>
                <a:t>14.8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128" name="Group 127" descr="Morocco Country">
            <a:extLst>
              <a:ext uri="{FF2B5EF4-FFF2-40B4-BE49-F238E27FC236}">
                <a16:creationId xmlns:a16="http://schemas.microsoft.com/office/drawing/2014/main" id="{F80C2228-692E-7A4C-4495-F2F2E9BB89D6}"/>
              </a:ext>
            </a:extLst>
          </p:cNvPr>
          <p:cNvGrpSpPr/>
          <p:nvPr/>
        </p:nvGrpSpPr>
        <p:grpSpPr>
          <a:xfrm>
            <a:off x="9202673" y="1548383"/>
            <a:ext cx="578485" cy="4295267"/>
            <a:chOff x="9202673" y="1548383"/>
            <a:chExt cx="578485" cy="4295267"/>
          </a:xfrm>
        </p:grpSpPr>
        <p:sp>
          <p:nvSpPr>
            <p:cNvPr id="108" name="object 108"/>
            <p:cNvSpPr txBox="1"/>
            <p:nvPr/>
          </p:nvSpPr>
          <p:spPr>
            <a:xfrm>
              <a:off x="9202673" y="5449315"/>
              <a:ext cx="578485" cy="39433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Morocco</a:t>
              </a:r>
              <a:endParaRPr sz="1200">
                <a:latin typeface="Calibri"/>
                <a:cs typeface="Calibri"/>
              </a:endParaRPr>
            </a:p>
            <a:p>
              <a:pPr marL="41275">
                <a:lnSpc>
                  <a:spcPct val="100000"/>
                </a:lnSpc>
                <a:spcBef>
                  <a:spcPts val="25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Country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1" name="object 11" descr="Segment of bar chart representing '1/2 out of 5' in Morocco Country. Represents 13.5%."/>
            <p:cNvSpPr/>
            <p:nvPr/>
          </p:nvSpPr>
          <p:spPr>
            <a:xfrm>
              <a:off x="9259823" y="4855464"/>
              <a:ext cx="460375" cy="516890"/>
            </a:xfrm>
            <a:custGeom>
              <a:avLst/>
              <a:gdLst/>
              <a:ahLst/>
              <a:cxnLst/>
              <a:rect l="l" t="t" r="r" b="b"/>
              <a:pathLst>
                <a:path w="460375" h="516889">
                  <a:moveTo>
                    <a:pt x="460248" y="0"/>
                  </a:moveTo>
                  <a:lnTo>
                    <a:pt x="0" y="0"/>
                  </a:lnTo>
                  <a:lnTo>
                    <a:pt x="0" y="516636"/>
                  </a:lnTo>
                  <a:lnTo>
                    <a:pt x="460248" y="516636"/>
                  </a:lnTo>
                  <a:lnTo>
                    <a:pt x="460248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 txBox="1"/>
            <p:nvPr/>
          </p:nvSpPr>
          <p:spPr>
            <a:xfrm>
              <a:off x="9342881" y="5002148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13.5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3" name="object 23" descr="Segment of bar chart representing '3 out of 5' in Morocco Country. Represents 32.7%."/>
            <p:cNvSpPr/>
            <p:nvPr/>
          </p:nvSpPr>
          <p:spPr>
            <a:xfrm>
              <a:off x="9259823" y="3605784"/>
              <a:ext cx="460375" cy="1249680"/>
            </a:xfrm>
            <a:custGeom>
              <a:avLst/>
              <a:gdLst/>
              <a:ahLst/>
              <a:cxnLst/>
              <a:rect l="l" t="t" r="r" b="b"/>
              <a:pathLst>
                <a:path w="460375" h="1249679">
                  <a:moveTo>
                    <a:pt x="460248" y="0"/>
                  </a:moveTo>
                  <a:lnTo>
                    <a:pt x="0" y="0"/>
                  </a:lnTo>
                  <a:lnTo>
                    <a:pt x="0" y="1249679"/>
                  </a:lnTo>
                  <a:lnTo>
                    <a:pt x="460248" y="1249679"/>
                  </a:lnTo>
                  <a:lnTo>
                    <a:pt x="460248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 txBox="1"/>
            <p:nvPr/>
          </p:nvSpPr>
          <p:spPr>
            <a:xfrm>
              <a:off x="9342881" y="4118864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32.7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35" name="object 35" descr="Segment of bar chart representing '4/5 out of 5' in Morocco Country. Represents 39.2%."/>
            <p:cNvSpPr/>
            <p:nvPr/>
          </p:nvSpPr>
          <p:spPr>
            <a:xfrm>
              <a:off x="9259823" y="2106167"/>
              <a:ext cx="460375" cy="1499870"/>
            </a:xfrm>
            <a:custGeom>
              <a:avLst/>
              <a:gdLst/>
              <a:ahLst/>
              <a:cxnLst/>
              <a:rect l="l" t="t" r="r" b="b"/>
              <a:pathLst>
                <a:path w="460375" h="1499870">
                  <a:moveTo>
                    <a:pt x="460248" y="0"/>
                  </a:moveTo>
                  <a:lnTo>
                    <a:pt x="0" y="0"/>
                  </a:lnTo>
                  <a:lnTo>
                    <a:pt x="0" y="1499616"/>
                  </a:lnTo>
                  <a:lnTo>
                    <a:pt x="460248" y="1499616"/>
                  </a:lnTo>
                  <a:lnTo>
                    <a:pt x="460248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 txBox="1"/>
            <p:nvPr/>
          </p:nvSpPr>
          <p:spPr>
            <a:xfrm>
              <a:off x="9342881" y="2743961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39.2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47" name="object 47" descr="Segment of bar chart representing 'DK' in Morocco Country. Represents 14.6%.">
              <a:extLs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/>
            <p:nvPr/>
          </p:nvSpPr>
          <p:spPr>
            <a:xfrm>
              <a:off x="9259823" y="1548383"/>
              <a:ext cx="460375" cy="558165"/>
            </a:xfrm>
            <a:custGeom>
              <a:avLst/>
              <a:gdLst/>
              <a:ahLst/>
              <a:cxnLst/>
              <a:rect l="l" t="t" r="r" b="b"/>
              <a:pathLst>
                <a:path w="460375" h="558164">
                  <a:moveTo>
                    <a:pt x="460248" y="0"/>
                  </a:moveTo>
                  <a:lnTo>
                    <a:pt x="0" y="0"/>
                  </a:lnTo>
                  <a:lnTo>
                    <a:pt x="0" y="557783"/>
                  </a:lnTo>
                  <a:lnTo>
                    <a:pt x="460248" y="557783"/>
                  </a:lnTo>
                  <a:lnTo>
                    <a:pt x="46024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 txBox="1"/>
            <p:nvPr/>
          </p:nvSpPr>
          <p:spPr>
            <a:xfrm>
              <a:off x="9342881" y="1715261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FFFFFF"/>
                  </a:solidFill>
                  <a:latin typeface="Calibri"/>
                  <a:cs typeface="Calibri"/>
                </a:rPr>
                <a:t>14.6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129" name="Group 128" descr="Tunisia Household">
            <a:extLst>
              <a:ext uri="{FF2B5EF4-FFF2-40B4-BE49-F238E27FC236}">
                <a16:creationId xmlns:a16="http://schemas.microsoft.com/office/drawing/2014/main" id="{1707B107-AD08-DF72-B389-DD8AF41C30DE}"/>
              </a:ext>
            </a:extLst>
          </p:cNvPr>
          <p:cNvGrpSpPr/>
          <p:nvPr/>
        </p:nvGrpSpPr>
        <p:grpSpPr>
          <a:xfrm>
            <a:off x="10514456" y="1548383"/>
            <a:ext cx="690245" cy="4295267"/>
            <a:chOff x="10514456" y="1548383"/>
            <a:chExt cx="690245" cy="4295267"/>
          </a:xfrm>
        </p:grpSpPr>
        <p:sp>
          <p:nvSpPr>
            <p:cNvPr id="109" name="object 109"/>
            <p:cNvSpPr txBox="1"/>
            <p:nvPr/>
          </p:nvSpPr>
          <p:spPr>
            <a:xfrm>
              <a:off x="10514456" y="5449315"/>
              <a:ext cx="690245" cy="39433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Tunisia</a:t>
              </a:r>
              <a:endParaRPr sz="1200">
                <a:latin typeface="Calibri"/>
                <a:cs typeface="Calibri"/>
              </a:endParaRPr>
            </a:p>
            <a:p>
              <a:pPr algn="ctr">
                <a:lnSpc>
                  <a:spcPct val="100000"/>
                </a:lnSpc>
                <a:spcBef>
                  <a:spcPts val="25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Household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2" name="object 12" descr="Segment of bar chart representing '1/2 out of 5' in Tunisia Household. Represents 13.9%."/>
            <p:cNvSpPr/>
            <p:nvPr/>
          </p:nvSpPr>
          <p:spPr>
            <a:xfrm>
              <a:off x="10643616" y="4841747"/>
              <a:ext cx="462280" cy="530860"/>
            </a:xfrm>
            <a:custGeom>
              <a:avLst/>
              <a:gdLst/>
              <a:ahLst/>
              <a:cxnLst/>
              <a:rect l="l" t="t" r="r" b="b"/>
              <a:pathLst>
                <a:path w="462279" h="530860">
                  <a:moveTo>
                    <a:pt x="461772" y="0"/>
                  </a:moveTo>
                  <a:lnTo>
                    <a:pt x="0" y="0"/>
                  </a:lnTo>
                  <a:lnTo>
                    <a:pt x="0" y="530351"/>
                  </a:lnTo>
                  <a:lnTo>
                    <a:pt x="461772" y="530351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 txBox="1"/>
            <p:nvPr/>
          </p:nvSpPr>
          <p:spPr>
            <a:xfrm>
              <a:off x="10728452" y="4994909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13.9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4" name="object 24" descr="Segment of bar chart representing '3 out of 5' in Tunisia Household. Represents 24.5%."/>
            <p:cNvSpPr/>
            <p:nvPr/>
          </p:nvSpPr>
          <p:spPr>
            <a:xfrm>
              <a:off x="10643616" y="3906011"/>
              <a:ext cx="462280" cy="935990"/>
            </a:xfrm>
            <a:custGeom>
              <a:avLst/>
              <a:gdLst/>
              <a:ahLst/>
              <a:cxnLst/>
              <a:rect l="l" t="t" r="r" b="b"/>
              <a:pathLst>
                <a:path w="462279" h="935989">
                  <a:moveTo>
                    <a:pt x="461772" y="0"/>
                  </a:moveTo>
                  <a:lnTo>
                    <a:pt x="0" y="0"/>
                  </a:lnTo>
                  <a:lnTo>
                    <a:pt x="0" y="935736"/>
                  </a:lnTo>
                  <a:lnTo>
                    <a:pt x="461772" y="935736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 txBox="1"/>
            <p:nvPr/>
          </p:nvSpPr>
          <p:spPr>
            <a:xfrm>
              <a:off x="10728452" y="4260926"/>
              <a:ext cx="29654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24.5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6" name="object 36" descr="Segment of bar chart representing '4/5 out of 5' in Tunisia Household. Represents 34.6%."/>
            <p:cNvSpPr/>
            <p:nvPr/>
          </p:nvSpPr>
          <p:spPr>
            <a:xfrm>
              <a:off x="10643616" y="2583179"/>
              <a:ext cx="462280" cy="1323340"/>
            </a:xfrm>
            <a:custGeom>
              <a:avLst/>
              <a:gdLst/>
              <a:ahLst/>
              <a:cxnLst/>
              <a:rect l="l" t="t" r="r" b="b"/>
              <a:pathLst>
                <a:path w="462279" h="1323339">
                  <a:moveTo>
                    <a:pt x="461772" y="0"/>
                  </a:moveTo>
                  <a:lnTo>
                    <a:pt x="0" y="0"/>
                  </a:lnTo>
                  <a:lnTo>
                    <a:pt x="0" y="1322832"/>
                  </a:lnTo>
                  <a:lnTo>
                    <a:pt x="461772" y="1322832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 txBox="1"/>
            <p:nvPr/>
          </p:nvSpPr>
          <p:spPr>
            <a:xfrm>
              <a:off x="10728452" y="3132201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34.6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48" name="object 48" descr="Segment of bar chart representing 'DK' in Tunisia Household. Represents 27.1%."/>
            <p:cNvSpPr/>
            <p:nvPr/>
          </p:nvSpPr>
          <p:spPr>
            <a:xfrm>
              <a:off x="10643616" y="1548383"/>
              <a:ext cx="462280" cy="1035050"/>
            </a:xfrm>
            <a:custGeom>
              <a:avLst/>
              <a:gdLst/>
              <a:ahLst/>
              <a:cxnLst/>
              <a:rect l="l" t="t" r="r" b="b"/>
              <a:pathLst>
                <a:path w="462279" h="1035050">
                  <a:moveTo>
                    <a:pt x="461772" y="0"/>
                  </a:moveTo>
                  <a:lnTo>
                    <a:pt x="0" y="0"/>
                  </a:lnTo>
                  <a:lnTo>
                    <a:pt x="0" y="1034795"/>
                  </a:lnTo>
                  <a:lnTo>
                    <a:pt x="461772" y="1034795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 txBox="1"/>
            <p:nvPr/>
          </p:nvSpPr>
          <p:spPr>
            <a:xfrm>
              <a:off x="10728452" y="1953514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FFFFFF"/>
                  </a:solidFill>
                  <a:latin typeface="Calibri"/>
                  <a:cs typeface="Calibri"/>
                </a:rPr>
                <a:t>27.1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130" name="Group 129" descr="Tunisia Country">
            <a:extLst>
              <a:ext uri="{FF2B5EF4-FFF2-40B4-BE49-F238E27FC236}">
                <a16:creationId xmlns:a16="http://schemas.microsoft.com/office/drawing/2014/main" id="{8F41C724-7B40-9042-09D2-F4AF8543B964}"/>
              </a:ext>
            </a:extLst>
          </p:cNvPr>
          <p:cNvGrpSpPr/>
          <p:nvPr/>
        </p:nvGrpSpPr>
        <p:grpSpPr>
          <a:xfrm>
            <a:off x="11292585" y="1548383"/>
            <a:ext cx="520065" cy="4295267"/>
            <a:chOff x="11292585" y="1548383"/>
            <a:chExt cx="520065" cy="4295267"/>
          </a:xfrm>
        </p:grpSpPr>
        <p:sp>
          <p:nvSpPr>
            <p:cNvPr id="110" name="object 110"/>
            <p:cNvSpPr txBox="1"/>
            <p:nvPr/>
          </p:nvSpPr>
          <p:spPr>
            <a:xfrm>
              <a:off x="11292585" y="5449315"/>
              <a:ext cx="520065" cy="39433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41275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Tunisia</a:t>
              </a:r>
              <a:endParaRPr sz="1200">
                <a:latin typeface="Calibri"/>
                <a:cs typeface="Calibri"/>
              </a:endParaRPr>
            </a:p>
            <a:p>
              <a:pPr marL="12700">
                <a:lnSpc>
                  <a:spcPct val="100000"/>
                </a:lnSpc>
                <a:spcBef>
                  <a:spcPts val="25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Country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3" name="object 13" descr="Segment of bar chart representing '1/2 out of 5' in Tunisia Country. Represents 22%."/>
            <p:cNvSpPr/>
            <p:nvPr/>
          </p:nvSpPr>
          <p:spPr>
            <a:xfrm>
              <a:off x="11337035" y="4530852"/>
              <a:ext cx="462280" cy="841375"/>
            </a:xfrm>
            <a:custGeom>
              <a:avLst/>
              <a:gdLst/>
              <a:ahLst/>
              <a:cxnLst/>
              <a:rect l="l" t="t" r="r" b="b"/>
              <a:pathLst>
                <a:path w="462279" h="841375">
                  <a:moveTo>
                    <a:pt x="461772" y="0"/>
                  </a:moveTo>
                  <a:lnTo>
                    <a:pt x="0" y="0"/>
                  </a:lnTo>
                  <a:lnTo>
                    <a:pt x="0" y="841248"/>
                  </a:lnTo>
                  <a:lnTo>
                    <a:pt x="461772" y="841248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EC7C3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 txBox="1"/>
            <p:nvPr/>
          </p:nvSpPr>
          <p:spPr>
            <a:xfrm>
              <a:off x="11478894" y="4839716"/>
              <a:ext cx="18097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22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5" name="object 25" descr="Segment of bar chart representing '3 out of 5' in Tunisia Country. Represents 19.4%."/>
            <p:cNvSpPr/>
            <p:nvPr/>
          </p:nvSpPr>
          <p:spPr>
            <a:xfrm>
              <a:off x="11337035" y="3788664"/>
              <a:ext cx="462280" cy="742315"/>
            </a:xfrm>
            <a:custGeom>
              <a:avLst/>
              <a:gdLst/>
              <a:ahLst/>
              <a:cxnLst/>
              <a:rect l="l" t="t" r="r" b="b"/>
              <a:pathLst>
                <a:path w="462279" h="742314">
                  <a:moveTo>
                    <a:pt x="461772" y="0"/>
                  </a:moveTo>
                  <a:lnTo>
                    <a:pt x="0" y="0"/>
                  </a:lnTo>
                  <a:lnTo>
                    <a:pt x="0" y="742188"/>
                  </a:lnTo>
                  <a:lnTo>
                    <a:pt x="461772" y="742188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FFC00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 txBox="1"/>
            <p:nvPr/>
          </p:nvSpPr>
          <p:spPr>
            <a:xfrm>
              <a:off x="11420982" y="4048125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19.4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37" name="object 37" descr="Segment of bar chart representing '4/5 out of 5' in Tunisia Country. Represents 31%."/>
            <p:cNvSpPr/>
            <p:nvPr/>
          </p:nvSpPr>
          <p:spPr>
            <a:xfrm>
              <a:off x="11337035" y="2604516"/>
              <a:ext cx="462280" cy="1184275"/>
            </a:xfrm>
            <a:custGeom>
              <a:avLst/>
              <a:gdLst/>
              <a:ahLst/>
              <a:cxnLst/>
              <a:rect l="l" t="t" r="r" b="b"/>
              <a:pathLst>
                <a:path w="462279" h="1184275">
                  <a:moveTo>
                    <a:pt x="461772" y="0"/>
                  </a:moveTo>
                  <a:lnTo>
                    <a:pt x="0" y="0"/>
                  </a:lnTo>
                  <a:lnTo>
                    <a:pt x="0" y="1184148"/>
                  </a:lnTo>
                  <a:lnTo>
                    <a:pt x="461772" y="1184148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6FAC46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 txBox="1"/>
            <p:nvPr/>
          </p:nvSpPr>
          <p:spPr>
            <a:xfrm>
              <a:off x="11478894" y="3084321"/>
              <a:ext cx="18097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31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49" name="object 49" descr="Segment of bar chart representing 'DK' in Tunisia Country. Represents 27.6%."/>
            <p:cNvSpPr/>
            <p:nvPr/>
          </p:nvSpPr>
          <p:spPr>
            <a:xfrm>
              <a:off x="11337035" y="1548383"/>
              <a:ext cx="462280" cy="1056640"/>
            </a:xfrm>
            <a:custGeom>
              <a:avLst/>
              <a:gdLst/>
              <a:ahLst/>
              <a:cxnLst/>
              <a:rect l="l" t="t" r="r" b="b"/>
              <a:pathLst>
                <a:path w="462279" h="1056639">
                  <a:moveTo>
                    <a:pt x="461772" y="0"/>
                  </a:moveTo>
                  <a:lnTo>
                    <a:pt x="0" y="0"/>
                  </a:lnTo>
                  <a:lnTo>
                    <a:pt x="0" y="1056131"/>
                  </a:lnTo>
                  <a:lnTo>
                    <a:pt x="461772" y="1056131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 txBox="1"/>
            <p:nvPr/>
          </p:nvSpPr>
          <p:spPr>
            <a:xfrm>
              <a:off x="11420982" y="1963673"/>
              <a:ext cx="29654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FFFFFF"/>
                  </a:solidFill>
                  <a:latin typeface="Calibri"/>
                  <a:cs typeface="Calibri"/>
                </a:rPr>
                <a:t>27.6</a:t>
              </a:r>
              <a:endParaRPr sz="1200">
                <a:latin typeface="Calibri"/>
                <a:cs typeface="Calibri"/>
              </a:endParaRPr>
            </a:p>
          </p:txBody>
        </p:sp>
      </p:grpSp>
      <p:sp>
        <p:nvSpPr>
          <p:cNvPr id="50" name="object 5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0207" y="5372100"/>
            <a:ext cx="11774805" cy="0"/>
          </a:xfrm>
          <a:custGeom>
            <a:avLst/>
            <a:gdLst/>
            <a:ahLst/>
            <a:cxnLst/>
            <a:rect l="l" t="t" r="r" b="b"/>
            <a:pathLst>
              <a:path w="11774805">
                <a:moveTo>
                  <a:pt x="0" y="0"/>
                </a:moveTo>
                <a:lnTo>
                  <a:pt x="11774424" y="0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269938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0" dirty="0">
                <a:solidFill>
                  <a:srgbClr val="000000"/>
                </a:solidFill>
                <a:latin typeface="Calibri Light"/>
                <a:cs typeface="Calibri Light"/>
              </a:rPr>
              <a:t>Conclusions</a:t>
            </a:r>
            <a:endParaRPr sz="44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55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dirty="0"/>
              <a:t>Support</a:t>
            </a:r>
            <a:r>
              <a:rPr spc="-60" dirty="0"/>
              <a:t> </a:t>
            </a:r>
            <a:r>
              <a:rPr dirty="0"/>
              <a:t>for</a:t>
            </a:r>
            <a:r>
              <a:rPr spc="-15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Uprisings,</a:t>
            </a:r>
            <a:r>
              <a:rPr spc="-35" dirty="0"/>
              <a:t> </a:t>
            </a:r>
            <a:r>
              <a:rPr dirty="0"/>
              <a:t>perhaps</a:t>
            </a:r>
            <a:r>
              <a:rPr spc="-40" dirty="0"/>
              <a:t> </a:t>
            </a:r>
            <a:r>
              <a:rPr dirty="0"/>
              <a:t>not</a:t>
            </a:r>
            <a:r>
              <a:rPr spc="-35" dirty="0"/>
              <a:t> </a:t>
            </a:r>
            <a:r>
              <a:rPr dirty="0"/>
              <a:t>surprisingly,</a:t>
            </a:r>
            <a:r>
              <a:rPr spc="265" dirty="0"/>
              <a:t> </a:t>
            </a:r>
            <a:r>
              <a:rPr dirty="0"/>
              <a:t>varies</a:t>
            </a:r>
            <a:r>
              <a:rPr spc="-20" dirty="0"/>
              <a:t> </a:t>
            </a:r>
            <a:r>
              <a:rPr dirty="0"/>
              <a:t>by</a:t>
            </a:r>
            <a:r>
              <a:rPr spc="-30" dirty="0"/>
              <a:t> </a:t>
            </a:r>
            <a:r>
              <a:rPr spc="-10" dirty="0"/>
              <a:t>country</a:t>
            </a:r>
          </a:p>
          <a:p>
            <a:pPr marL="241300" indent="-229235">
              <a:lnSpc>
                <a:spcPct val="100000"/>
              </a:lnSpc>
              <a:spcBef>
                <a:spcPts val="459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dirty="0"/>
              <a:t>Who</a:t>
            </a:r>
            <a:r>
              <a:rPr spc="-15" dirty="0"/>
              <a:t> </a:t>
            </a:r>
            <a:r>
              <a:rPr dirty="0"/>
              <a:t>supports</a:t>
            </a:r>
            <a:r>
              <a:rPr spc="-35" dirty="0"/>
              <a:t> </a:t>
            </a:r>
            <a:r>
              <a:rPr dirty="0"/>
              <a:t>varies</a:t>
            </a:r>
            <a:r>
              <a:rPr spc="-10" dirty="0"/>
              <a:t> </a:t>
            </a:r>
            <a:r>
              <a:rPr dirty="0"/>
              <a:t>by</a:t>
            </a:r>
            <a:r>
              <a:rPr spc="-20" dirty="0"/>
              <a:t> </a:t>
            </a:r>
            <a:r>
              <a:rPr dirty="0"/>
              <a:t>country</a:t>
            </a:r>
            <a:r>
              <a:rPr spc="-35" dirty="0"/>
              <a:t> </a:t>
            </a:r>
            <a:r>
              <a:rPr dirty="0"/>
              <a:t>but</a:t>
            </a:r>
            <a:r>
              <a:rPr spc="-25" dirty="0"/>
              <a:t> </a:t>
            </a:r>
            <a:r>
              <a:rPr dirty="0"/>
              <a:t>tendency</a:t>
            </a:r>
            <a:r>
              <a:rPr spc="-35" dirty="0"/>
              <a:t> </a:t>
            </a:r>
            <a:r>
              <a:rPr dirty="0"/>
              <a:t>for</a:t>
            </a:r>
            <a:r>
              <a:rPr spc="-5" dirty="0"/>
              <a:t> </a:t>
            </a:r>
            <a:r>
              <a:rPr dirty="0"/>
              <a:t>them</a:t>
            </a:r>
            <a:r>
              <a:rPr spc="-15" dirty="0"/>
              <a:t> </a:t>
            </a:r>
            <a:r>
              <a:rPr dirty="0"/>
              <a:t>to</a:t>
            </a:r>
            <a:r>
              <a:rPr spc="-25" dirty="0"/>
              <a:t> </a:t>
            </a:r>
            <a:r>
              <a:rPr dirty="0"/>
              <a:t>be</a:t>
            </a:r>
            <a:r>
              <a:rPr spc="-15" dirty="0"/>
              <a:t> </a:t>
            </a:r>
            <a:r>
              <a:rPr dirty="0"/>
              <a:t>male,</a:t>
            </a:r>
            <a:r>
              <a:rPr spc="315" dirty="0"/>
              <a:t> </a:t>
            </a:r>
            <a:r>
              <a:rPr dirty="0"/>
              <a:t>not</a:t>
            </a:r>
            <a:r>
              <a:rPr spc="-25" dirty="0"/>
              <a:t> </a:t>
            </a:r>
            <a:r>
              <a:rPr spc="-10" dirty="0"/>
              <a:t>elderly,</a:t>
            </a:r>
            <a:r>
              <a:rPr spc="-15" dirty="0"/>
              <a:t> </a:t>
            </a:r>
            <a:r>
              <a:rPr dirty="0"/>
              <a:t>not</a:t>
            </a:r>
            <a:r>
              <a:rPr spc="-2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poorest</a:t>
            </a:r>
            <a:r>
              <a:rPr spc="-25" dirty="0"/>
              <a:t> </a:t>
            </a:r>
            <a:r>
              <a:rPr dirty="0"/>
              <a:t>and</a:t>
            </a:r>
            <a:r>
              <a:rPr spc="-25" dirty="0"/>
              <a:t> </a:t>
            </a:r>
            <a:r>
              <a:rPr dirty="0"/>
              <a:t>not</a:t>
            </a:r>
            <a:r>
              <a:rPr spc="-2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least</a:t>
            </a:r>
            <a:r>
              <a:rPr spc="-25" dirty="0"/>
              <a:t> </a:t>
            </a:r>
            <a:r>
              <a:rPr dirty="0"/>
              <a:t>well</a:t>
            </a:r>
            <a:r>
              <a:rPr spc="5" dirty="0"/>
              <a:t> </a:t>
            </a:r>
            <a:r>
              <a:rPr spc="-10" dirty="0"/>
              <a:t>educated.</a:t>
            </a:r>
          </a:p>
          <a:p>
            <a:pPr marL="241300" indent="-229235">
              <a:lnSpc>
                <a:spcPct val="100000"/>
              </a:lnSpc>
              <a:spcBef>
                <a:spcPts val="45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dirty="0"/>
              <a:t>Differences</a:t>
            </a:r>
            <a:r>
              <a:rPr spc="-20" dirty="0"/>
              <a:t> </a:t>
            </a:r>
            <a:r>
              <a:rPr dirty="0"/>
              <a:t>between</a:t>
            </a:r>
            <a:r>
              <a:rPr spc="-5" dirty="0"/>
              <a:t> </a:t>
            </a:r>
            <a:r>
              <a:rPr dirty="0"/>
              <a:t>countries</a:t>
            </a:r>
            <a:r>
              <a:rPr spc="-40" dirty="0"/>
              <a:t> </a:t>
            </a:r>
            <a:r>
              <a:rPr dirty="0"/>
              <a:t>but</a:t>
            </a:r>
            <a:r>
              <a:rPr spc="-40" dirty="0"/>
              <a:t> </a:t>
            </a:r>
            <a:r>
              <a:rPr dirty="0"/>
              <a:t>corruption</a:t>
            </a:r>
            <a:r>
              <a:rPr spc="-45" dirty="0"/>
              <a:t> </a:t>
            </a:r>
            <a:r>
              <a:rPr dirty="0"/>
              <a:t>and</a:t>
            </a:r>
            <a:r>
              <a:rPr spc="-40" dirty="0"/>
              <a:t> </a:t>
            </a:r>
            <a:r>
              <a:rPr dirty="0"/>
              <a:t>economic</a:t>
            </a:r>
            <a:r>
              <a:rPr spc="-25" dirty="0"/>
              <a:t> </a:t>
            </a:r>
            <a:r>
              <a:rPr dirty="0"/>
              <a:t>issues</a:t>
            </a:r>
            <a:r>
              <a:rPr spc="-30" dirty="0"/>
              <a:t> </a:t>
            </a:r>
            <a:r>
              <a:rPr dirty="0"/>
              <a:t>significantly</a:t>
            </a:r>
            <a:r>
              <a:rPr spc="-45" dirty="0"/>
              <a:t> </a:t>
            </a:r>
            <a:r>
              <a:rPr dirty="0"/>
              <a:t>more</a:t>
            </a:r>
            <a:r>
              <a:rPr spc="-30" dirty="0"/>
              <a:t> </a:t>
            </a:r>
            <a:r>
              <a:rPr dirty="0"/>
              <a:t>important</a:t>
            </a:r>
            <a:r>
              <a:rPr spc="-55" dirty="0"/>
              <a:t> </a:t>
            </a:r>
            <a:r>
              <a:rPr dirty="0"/>
              <a:t>than</a:t>
            </a:r>
            <a:r>
              <a:rPr spc="-40" dirty="0"/>
              <a:t> </a:t>
            </a:r>
            <a:r>
              <a:rPr dirty="0"/>
              <a:t>political</a:t>
            </a:r>
            <a:r>
              <a:rPr spc="-35" dirty="0"/>
              <a:t> </a:t>
            </a:r>
            <a:r>
              <a:rPr spc="-10" dirty="0"/>
              <a:t>ones.</a:t>
            </a:r>
          </a:p>
          <a:p>
            <a:pPr marL="241300" indent="-229235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dirty="0"/>
              <a:t>By</a:t>
            </a:r>
            <a:r>
              <a:rPr spc="-40" dirty="0"/>
              <a:t> </a:t>
            </a:r>
            <a:r>
              <a:rPr dirty="0"/>
              <a:t>2014 a</a:t>
            </a:r>
            <a:r>
              <a:rPr spc="-25" dirty="0"/>
              <a:t> </a:t>
            </a:r>
            <a:r>
              <a:rPr dirty="0"/>
              <a:t>noticeable</a:t>
            </a:r>
            <a:r>
              <a:rPr spc="-30" dirty="0"/>
              <a:t> </a:t>
            </a:r>
            <a:r>
              <a:rPr dirty="0"/>
              <a:t>%</a:t>
            </a:r>
            <a:r>
              <a:rPr spc="-15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supporters</a:t>
            </a:r>
            <a:r>
              <a:rPr spc="-45" dirty="0"/>
              <a:t> </a:t>
            </a:r>
            <a:r>
              <a:rPr dirty="0"/>
              <a:t>thought</a:t>
            </a:r>
            <a:r>
              <a:rPr spc="-55" dirty="0"/>
              <a:t> </a:t>
            </a:r>
            <a:r>
              <a:rPr dirty="0"/>
              <a:t>AU</a:t>
            </a:r>
            <a:r>
              <a:rPr spc="-20" dirty="0"/>
              <a:t> </a:t>
            </a:r>
            <a:r>
              <a:rPr dirty="0"/>
              <a:t>had</a:t>
            </a:r>
            <a:r>
              <a:rPr spc="-35" dirty="0"/>
              <a:t> </a:t>
            </a:r>
            <a:r>
              <a:rPr dirty="0"/>
              <a:t>positive</a:t>
            </a:r>
            <a:r>
              <a:rPr spc="-20" dirty="0"/>
              <a:t> </a:t>
            </a:r>
            <a:r>
              <a:rPr dirty="0"/>
              <a:t>outcome</a:t>
            </a:r>
            <a:r>
              <a:rPr spc="-20" dirty="0"/>
              <a:t> </a:t>
            </a:r>
            <a:r>
              <a:rPr dirty="0"/>
              <a:t>for</a:t>
            </a:r>
            <a:r>
              <a:rPr spc="-20" dirty="0"/>
              <a:t> </a:t>
            </a:r>
            <a:r>
              <a:rPr dirty="0"/>
              <a:t>country</a:t>
            </a:r>
            <a:r>
              <a:rPr spc="-15" dirty="0"/>
              <a:t> </a:t>
            </a:r>
            <a:r>
              <a:rPr dirty="0"/>
              <a:t>–</a:t>
            </a:r>
            <a:r>
              <a:rPr spc="-15" dirty="0"/>
              <a:t> </a:t>
            </a:r>
            <a:r>
              <a:rPr dirty="0"/>
              <a:t>varies</a:t>
            </a:r>
            <a:r>
              <a:rPr spc="-15" dirty="0"/>
              <a:t> </a:t>
            </a:r>
            <a:r>
              <a:rPr dirty="0"/>
              <a:t>14%</a:t>
            </a:r>
            <a:r>
              <a:rPr spc="-5" dirty="0"/>
              <a:t> </a:t>
            </a:r>
            <a:r>
              <a:rPr dirty="0"/>
              <a:t>Jordan</a:t>
            </a:r>
            <a:r>
              <a:rPr spc="-40" dirty="0"/>
              <a:t> </a:t>
            </a:r>
            <a:r>
              <a:rPr dirty="0"/>
              <a:t>to</a:t>
            </a:r>
            <a:r>
              <a:rPr spc="-30" dirty="0"/>
              <a:t> </a:t>
            </a:r>
            <a:r>
              <a:rPr dirty="0"/>
              <a:t>42</a:t>
            </a:r>
            <a:r>
              <a:rPr spc="-20" dirty="0"/>
              <a:t> </a:t>
            </a:r>
            <a:r>
              <a:rPr dirty="0"/>
              <a:t>%</a:t>
            </a:r>
            <a:r>
              <a:rPr spc="-15" dirty="0"/>
              <a:t> </a:t>
            </a:r>
            <a:r>
              <a:rPr dirty="0"/>
              <a:t>in</a:t>
            </a:r>
            <a:r>
              <a:rPr spc="-10" dirty="0"/>
              <a:t> Morocco</a:t>
            </a:r>
          </a:p>
          <a:p>
            <a:pPr marL="241300" indent="-229235">
              <a:lnSpc>
                <a:spcPct val="100000"/>
              </a:lnSpc>
              <a:spcBef>
                <a:spcPts val="45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dirty="0"/>
              <a:t>But</a:t>
            </a:r>
            <a:r>
              <a:rPr spc="-35" dirty="0"/>
              <a:t> </a:t>
            </a:r>
            <a:r>
              <a:rPr dirty="0"/>
              <a:t>only</a:t>
            </a:r>
            <a:r>
              <a:rPr spc="-25" dirty="0"/>
              <a:t> </a:t>
            </a:r>
            <a:r>
              <a:rPr dirty="0"/>
              <a:t>Egypt</a:t>
            </a:r>
            <a:r>
              <a:rPr spc="-35" dirty="0"/>
              <a:t> </a:t>
            </a:r>
            <a:r>
              <a:rPr dirty="0"/>
              <a:t>(marginally</a:t>
            </a:r>
            <a:r>
              <a:rPr spc="-50" dirty="0"/>
              <a:t> </a:t>
            </a:r>
            <a:r>
              <a:rPr dirty="0"/>
              <a:t>in</a:t>
            </a:r>
            <a:r>
              <a:rPr spc="-10" dirty="0"/>
              <a:t> </a:t>
            </a:r>
            <a:r>
              <a:rPr dirty="0"/>
              <a:t>Morocco)</a:t>
            </a:r>
            <a:r>
              <a:rPr spc="-35" dirty="0"/>
              <a:t> </a:t>
            </a:r>
            <a:r>
              <a:rPr dirty="0"/>
              <a:t>where</a:t>
            </a:r>
            <a:r>
              <a:rPr spc="-10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overall</a:t>
            </a:r>
            <a:r>
              <a:rPr spc="-5" dirty="0"/>
              <a:t> </a:t>
            </a:r>
            <a:r>
              <a:rPr dirty="0"/>
              <a:t>political</a:t>
            </a:r>
            <a:r>
              <a:rPr spc="-35" dirty="0"/>
              <a:t> </a:t>
            </a:r>
            <a:r>
              <a:rPr spc="-10" dirty="0"/>
              <a:t>system</a:t>
            </a:r>
            <a:r>
              <a:rPr spc="-45" dirty="0"/>
              <a:t> </a:t>
            </a:r>
            <a:r>
              <a:rPr dirty="0"/>
              <a:t>was</a:t>
            </a:r>
            <a:r>
              <a:rPr spc="-20" dirty="0"/>
              <a:t> </a:t>
            </a:r>
            <a:r>
              <a:rPr dirty="0"/>
              <a:t>seen</a:t>
            </a:r>
            <a:r>
              <a:rPr spc="-20" dirty="0"/>
              <a:t> </a:t>
            </a:r>
            <a:r>
              <a:rPr dirty="0"/>
              <a:t>as</a:t>
            </a:r>
            <a:r>
              <a:rPr spc="-20" dirty="0"/>
              <a:t> </a:t>
            </a:r>
            <a:r>
              <a:rPr dirty="0"/>
              <a:t>improving</a:t>
            </a:r>
            <a:r>
              <a:rPr spc="285" dirty="0"/>
              <a:t> </a:t>
            </a:r>
            <a:r>
              <a:rPr dirty="0"/>
              <a:t>by</a:t>
            </a:r>
            <a:r>
              <a:rPr spc="-30" dirty="0"/>
              <a:t> </a:t>
            </a:r>
            <a:r>
              <a:rPr dirty="0"/>
              <a:t>supports</a:t>
            </a:r>
            <a:r>
              <a:rPr spc="-4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spc="-25" dirty="0"/>
              <a:t>AUs</a:t>
            </a:r>
          </a:p>
          <a:p>
            <a:pPr marL="241300" indent="-229235">
              <a:lnSpc>
                <a:spcPts val="1530"/>
              </a:lnSpc>
              <a:spcBef>
                <a:spcPts val="45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dirty="0"/>
              <a:t>Only</a:t>
            </a:r>
            <a:r>
              <a:rPr spc="-55" dirty="0"/>
              <a:t> </a:t>
            </a:r>
            <a:r>
              <a:rPr dirty="0"/>
              <a:t>in</a:t>
            </a:r>
            <a:r>
              <a:rPr spc="-10" dirty="0"/>
              <a:t> </a:t>
            </a:r>
            <a:r>
              <a:rPr dirty="0"/>
              <a:t>Egypt</a:t>
            </a:r>
            <a:r>
              <a:rPr spc="-30" dirty="0"/>
              <a:t> </a:t>
            </a:r>
            <a:r>
              <a:rPr dirty="0"/>
              <a:t>where</a:t>
            </a:r>
            <a:r>
              <a:rPr spc="-5" dirty="0"/>
              <a:t> </a:t>
            </a:r>
            <a:r>
              <a:rPr dirty="0"/>
              <a:t>majority</a:t>
            </a:r>
            <a:r>
              <a:rPr spc="-40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dirty="0"/>
              <a:t>supporters</a:t>
            </a:r>
            <a:r>
              <a:rPr spc="-45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AUs</a:t>
            </a:r>
            <a:r>
              <a:rPr spc="-20" dirty="0"/>
              <a:t> </a:t>
            </a:r>
            <a:r>
              <a:rPr dirty="0"/>
              <a:t>satisfied</a:t>
            </a:r>
            <a:r>
              <a:rPr spc="-20" dirty="0"/>
              <a:t> </a:t>
            </a:r>
            <a:r>
              <a:rPr dirty="0"/>
              <a:t>with</a:t>
            </a:r>
            <a:r>
              <a:rPr spc="-15" dirty="0"/>
              <a:t> </a:t>
            </a:r>
            <a:r>
              <a:rPr dirty="0"/>
              <a:t>government</a:t>
            </a:r>
            <a:r>
              <a:rPr spc="-15" dirty="0"/>
              <a:t> </a:t>
            </a:r>
            <a:r>
              <a:rPr spc="-10" dirty="0"/>
              <a:t>performance</a:t>
            </a:r>
            <a:r>
              <a:rPr spc="-35" dirty="0"/>
              <a:t> </a:t>
            </a:r>
            <a:r>
              <a:rPr dirty="0"/>
              <a:t>in</a:t>
            </a:r>
            <a:r>
              <a:rPr spc="-15" dirty="0"/>
              <a:t> </a:t>
            </a:r>
            <a:r>
              <a:rPr dirty="0"/>
              <a:t>2014</a:t>
            </a:r>
            <a:r>
              <a:rPr spc="10" dirty="0"/>
              <a:t> </a:t>
            </a:r>
            <a:r>
              <a:rPr dirty="0"/>
              <a:t>(64%) –</a:t>
            </a:r>
            <a:r>
              <a:rPr spc="-20" dirty="0"/>
              <a:t> </a:t>
            </a:r>
            <a:r>
              <a:rPr dirty="0"/>
              <a:t>just</a:t>
            </a:r>
            <a:r>
              <a:rPr spc="-30" dirty="0"/>
              <a:t> </a:t>
            </a:r>
            <a:r>
              <a:rPr dirty="0"/>
              <a:t>under</a:t>
            </a:r>
            <a:r>
              <a:rPr spc="-20" dirty="0"/>
              <a:t> </a:t>
            </a:r>
            <a:r>
              <a:rPr dirty="0"/>
              <a:t>half</a:t>
            </a:r>
            <a:r>
              <a:rPr spc="-35" dirty="0"/>
              <a:t> </a:t>
            </a:r>
            <a:r>
              <a:rPr spc="-25" dirty="0"/>
              <a:t>in</a:t>
            </a:r>
          </a:p>
          <a:p>
            <a:pPr marL="241300">
              <a:lnSpc>
                <a:spcPts val="1530"/>
              </a:lnSpc>
            </a:pPr>
            <a:r>
              <a:rPr dirty="0"/>
              <a:t>Jordan,</a:t>
            </a:r>
            <a:r>
              <a:rPr spc="-45" dirty="0"/>
              <a:t> </a:t>
            </a:r>
            <a:r>
              <a:rPr dirty="0"/>
              <a:t>quarter</a:t>
            </a:r>
            <a:r>
              <a:rPr spc="-40" dirty="0"/>
              <a:t> </a:t>
            </a:r>
            <a:r>
              <a:rPr dirty="0"/>
              <a:t>in</a:t>
            </a:r>
            <a:r>
              <a:rPr spc="-10" dirty="0"/>
              <a:t> </a:t>
            </a:r>
            <a:r>
              <a:rPr dirty="0"/>
              <a:t>Morocco,</a:t>
            </a:r>
            <a:r>
              <a:rPr spc="-20" dirty="0"/>
              <a:t> </a:t>
            </a:r>
            <a:r>
              <a:rPr dirty="0"/>
              <a:t>less</a:t>
            </a:r>
            <a:r>
              <a:rPr spc="-15" dirty="0"/>
              <a:t> </a:t>
            </a:r>
            <a:r>
              <a:rPr dirty="0"/>
              <a:t>than</a:t>
            </a:r>
            <a:r>
              <a:rPr spc="-25" dirty="0"/>
              <a:t> </a:t>
            </a:r>
            <a:r>
              <a:rPr dirty="0"/>
              <a:t>a</a:t>
            </a:r>
            <a:r>
              <a:rPr spc="-30" dirty="0"/>
              <a:t> </a:t>
            </a:r>
            <a:r>
              <a:rPr dirty="0"/>
              <a:t>fifth</a:t>
            </a:r>
            <a:r>
              <a:rPr spc="-5" dirty="0"/>
              <a:t> </a:t>
            </a:r>
            <a:r>
              <a:rPr dirty="0"/>
              <a:t>in</a:t>
            </a:r>
            <a:r>
              <a:rPr spc="-10" dirty="0"/>
              <a:t> </a:t>
            </a:r>
            <a:r>
              <a:rPr dirty="0"/>
              <a:t>Libya</a:t>
            </a:r>
            <a:r>
              <a:rPr spc="-45" dirty="0"/>
              <a:t> </a:t>
            </a:r>
            <a:r>
              <a:rPr dirty="0"/>
              <a:t>and</a:t>
            </a:r>
            <a:r>
              <a:rPr spc="-25" dirty="0"/>
              <a:t> </a:t>
            </a:r>
            <a:r>
              <a:rPr dirty="0"/>
              <a:t>only</a:t>
            </a:r>
            <a:r>
              <a:rPr spc="-40" dirty="0"/>
              <a:t> </a:t>
            </a:r>
            <a:r>
              <a:rPr dirty="0"/>
              <a:t>just</a:t>
            </a:r>
            <a:r>
              <a:rPr spc="-15" dirty="0"/>
              <a:t> </a:t>
            </a:r>
            <a:r>
              <a:rPr dirty="0"/>
              <a:t>over</a:t>
            </a:r>
            <a:r>
              <a:rPr spc="-15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tenth</a:t>
            </a:r>
            <a:r>
              <a:rPr spc="-40" dirty="0"/>
              <a:t> </a:t>
            </a:r>
            <a:r>
              <a:rPr dirty="0"/>
              <a:t>in</a:t>
            </a:r>
            <a:r>
              <a:rPr spc="-5" dirty="0"/>
              <a:t> </a:t>
            </a:r>
            <a:r>
              <a:rPr spc="-10" dirty="0"/>
              <a:t>Iraq.</a:t>
            </a:r>
          </a:p>
          <a:p>
            <a:pPr marL="241300" indent="-229235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dirty="0"/>
              <a:t>Those</a:t>
            </a:r>
            <a:r>
              <a:rPr spc="-45" dirty="0"/>
              <a:t> </a:t>
            </a:r>
            <a:r>
              <a:rPr dirty="0"/>
              <a:t>that</a:t>
            </a:r>
            <a:r>
              <a:rPr spc="-35" dirty="0"/>
              <a:t> </a:t>
            </a:r>
            <a:r>
              <a:rPr dirty="0"/>
              <a:t>wanted</a:t>
            </a:r>
            <a:r>
              <a:rPr spc="-45" dirty="0"/>
              <a:t> </a:t>
            </a:r>
            <a:r>
              <a:rPr dirty="0"/>
              <a:t>more</a:t>
            </a:r>
            <a:r>
              <a:rPr spc="-25" dirty="0"/>
              <a:t> </a:t>
            </a:r>
            <a:r>
              <a:rPr dirty="0"/>
              <a:t>political</a:t>
            </a:r>
            <a:r>
              <a:rPr spc="-20" dirty="0"/>
              <a:t> </a:t>
            </a:r>
            <a:r>
              <a:rPr dirty="0"/>
              <a:t>freedom</a:t>
            </a:r>
            <a:r>
              <a:rPr spc="-20" dirty="0"/>
              <a:t> </a:t>
            </a:r>
            <a:r>
              <a:rPr dirty="0"/>
              <a:t>more</a:t>
            </a:r>
            <a:r>
              <a:rPr spc="-25" dirty="0"/>
              <a:t> </a:t>
            </a:r>
            <a:r>
              <a:rPr dirty="0"/>
              <a:t>positive</a:t>
            </a:r>
            <a:r>
              <a:rPr spc="-30" dirty="0"/>
              <a:t> </a:t>
            </a:r>
            <a:r>
              <a:rPr dirty="0"/>
              <a:t>about</a:t>
            </a:r>
            <a:r>
              <a:rPr spc="-50" dirty="0"/>
              <a:t> </a:t>
            </a:r>
            <a:r>
              <a:rPr dirty="0"/>
              <a:t>comes</a:t>
            </a:r>
            <a:r>
              <a:rPr spc="-25" dirty="0"/>
              <a:t> </a:t>
            </a:r>
            <a:r>
              <a:rPr dirty="0"/>
              <a:t>than</a:t>
            </a:r>
            <a:r>
              <a:rPr spc="-35" dirty="0"/>
              <a:t> </a:t>
            </a:r>
            <a:r>
              <a:rPr dirty="0"/>
              <a:t>those</a:t>
            </a:r>
            <a:r>
              <a:rPr spc="-40" dirty="0"/>
              <a:t> </a:t>
            </a:r>
            <a:r>
              <a:rPr dirty="0"/>
              <a:t>that</a:t>
            </a:r>
            <a:r>
              <a:rPr spc="-50" dirty="0"/>
              <a:t> </a:t>
            </a:r>
            <a:r>
              <a:rPr dirty="0"/>
              <a:t>supporting</a:t>
            </a:r>
            <a:r>
              <a:rPr spc="-45" dirty="0"/>
              <a:t> </a:t>
            </a:r>
            <a:r>
              <a:rPr dirty="0"/>
              <a:t>AUs</a:t>
            </a:r>
            <a:r>
              <a:rPr spc="-25" dirty="0"/>
              <a:t> </a:t>
            </a:r>
            <a:r>
              <a:rPr dirty="0"/>
              <a:t>because</a:t>
            </a:r>
            <a:r>
              <a:rPr spc="-25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economic</a:t>
            </a:r>
            <a:r>
              <a:rPr spc="-20" dirty="0"/>
              <a:t> </a:t>
            </a:r>
            <a:r>
              <a:rPr spc="-10" dirty="0"/>
              <a:t>issues.</a:t>
            </a:r>
          </a:p>
          <a:p>
            <a:pPr marL="241300" marR="385445" indent="-229235">
              <a:lnSpc>
                <a:spcPct val="700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dirty="0"/>
              <a:t>Although</a:t>
            </a:r>
            <a:r>
              <a:rPr spc="280" dirty="0"/>
              <a:t> </a:t>
            </a:r>
            <a:r>
              <a:rPr dirty="0"/>
              <a:t>some</a:t>
            </a:r>
            <a:r>
              <a:rPr spc="-20" dirty="0"/>
              <a:t> </a:t>
            </a:r>
            <a:r>
              <a:rPr dirty="0"/>
              <a:t>progress</a:t>
            </a:r>
            <a:r>
              <a:rPr spc="-30" dirty="0"/>
              <a:t> </a:t>
            </a:r>
            <a:r>
              <a:rPr dirty="0"/>
              <a:t>was</a:t>
            </a:r>
            <a:r>
              <a:rPr spc="-20" dirty="0"/>
              <a:t> </a:t>
            </a:r>
            <a:r>
              <a:rPr dirty="0"/>
              <a:t>seen</a:t>
            </a:r>
            <a:r>
              <a:rPr spc="-15" dirty="0"/>
              <a:t> </a:t>
            </a:r>
            <a:r>
              <a:rPr dirty="0"/>
              <a:t>as</a:t>
            </a:r>
            <a:r>
              <a:rPr spc="-20" dirty="0"/>
              <a:t> </a:t>
            </a:r>
            <a:r>
              <a:rPr dirty="0"/>
              <a:t>having</a:t>
            </a:r>
            <a:r>
              <a:rPr spc="-40" dirty="0"/>
              <a:t> </a:t>
            </a:r>
            <a:r>
              <a:rPr dirty="0"/>
              <a:t>being</a:t>
            </a:r>
            <a:r>
              <a:rPr spc="-15" dirty="0"/>
              <a:t> </a:t>
            </a:r>
            <a:r>
              <a:rPr dirty="0"/>
              <a:t>made</a:t>
            </a:r>
            <a:r>
              <a:rPr spc="-35" dirty="0"/>
              <a:t> </a:t>
            </a:r>
            <a:r>
              <a:rPr dirty="0"/>
              <a:t>in</a:t>
            </a:r>
            <a:r>
              <a:rPr spc="-10" dirty="0"/>
              <a:t> </a:t>
            </a:r>
            <a:r>
              <a:rPr dirty="0"/>
              <a:t>tackling</a:t>
            </a:r>
            <a:r>
              <a:rPr spc="-30" dirty="0"/>
              <a:t> </a:t>
            </a:r>
            <a:r>
              <a:rPr dirty="0"/>
              <a:t>corruption</a:t>
            </a:r>
            <a:r>
              <a:rPr spc="-30" dirty="0"/>
              <a:t> </a:t>
            </a:r>
            <a:r>
              <a:rPr dirty="0"/>
              <a:t>a</a:t>
            </a:r>
            <a:r>
              <a:rPr spc="-30" dirty="0"/>
              <a:t> </a:t>
            </a:r>
            <a:r>
              <a:rPr dirty="0"/>
              <a:t>large</a:t>
            </a:r>
            <a:r>
              <a:rPr spc="-20" dirty="0"/>
              <a:t> </a:t>
            </a:r>
            <a:r>
              <a:rPr dirty="0"/>
              <a:t>majority</a:t>
            </a:r>
            <a:r>
              <a:rPr spc="-40" dirty="0"/>
              <a:t> </a:t>
            </a:r>
            <a:r>
              <a:rPr dirty="0"/>
              <a:t>across</a:t>
            </a:r>
            <a:r>
              <a:rPr spc="-3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countries</a:t>
            </a:r>
            <a:r>
              <a:rPr spc="-30" dirty="0"/>
              <a:t> </a:t>
            </a:r>
            <a:r>
              <a:rPr dirty="0"/>
              <a:t>think</a:t>
            </a:r>
            <a:r>
              <a:rPr spc="-25" dirty="0"/>
              <a:t> </a:t>
            </a:r>
            <a:r>
              <a:rPr spc="-20" dirty="0"/>
              <a:t>that </a:t>
            </a:r>
            <a:r>
              <a:rPr dirty="0"/>
              <a:t>corruption</a:t>
            </a:r>
            <a:r>
              <a:rPr spc="-40" dirty="0"/>
              <a:t> </a:t>
            </a:r>
            <a:r>
              <a:rPr dirty="0"/>
              <a:t>is</a:t>
            </a:r>
            <a:r>
              <a:rPr spc="-15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significant</a:t>
            </a:r>
            <a:r>
              <a:rPr spc="-30" dirty="0"/>
              <a:t> </a:t>
            </a:r>
            <a:r>
              <a:rPr dirty="0"/>
              <a:t>problem</a:t>
            </a:r>
            <a:r>
              <a:rPr spc="-30" dirty="0"/>
              <a:t> </a:t>
            </a:r>
            <a:r>
              <a:rPr dirty="0"/>
              <a:t>in</a:t>
            </a:r>
            <a:r>
              <a:rPr spc="-5" dirty="0"/>
              <a:t> </a:t>
            </a:r>
            <a:r>
              <a:rPr spc="-20" dirty="0"/>
              <a:t>2014.</a:t>
            </a:r>
          </a:p>
          <a:p>
            <a:pPr marL="241300" indent="-229235">
              <a:lnSpc>
                <a:spcPts val="1530"/>
              </a:lnSpc>
              <a:spcBef>
                <a:spcPts val="45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dirty="0"/>
              <a:t>The</a:t>
            </a:r>
            <a:r>
              <a:rPr spc="-40" dirty="0"/>
              <a:t> </a:t>
            </a:r>
            <a:r>
              <a:rPr dirty="0"/>
              <a:t>general</a:t>
            </a:r>
            <a:r>
              <a:rPr spc="-40" dirty="0"/>
              <a:t> </a:t>
            </a:r>
            <a:r>
              <a:rPr dirty="0"/>
              <a:t>view</a:t>
            </a:r>
            <a:r>
              <a:rPr spc="310" dirty="0"/>
              <a:t> </a:t>
            </a:r>
            <a:r>
              <a:rPr dirty="0"/>
              <a:t>was</a:t>
            </a:r>
            <a:r>
              <a:rPr spc="-40" dirty="0"/>
              <a:t> </a:t>
            </a:r>
            <a:r>
              <a:rPr dirty="0"/>
              <a:t>that</a:t>
            </a:r>
            <a:r>
              <a:rPr spc="-50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economic</a:t>
            </a:r>
            <a:r>
              <a:rPr spc="-25" dirty="0"/>
              <a:t> </a:t>
            </a:r>
            <a:r>
              <a:rPr dirty="0"/>
              <a:t>situation</a:t>
            </a:r>
            <a:r>
              <a:rPr spc="-4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countries</a:t>
            </a:r>
            <a:r>
              <a:rPr spc="-40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households</a:t>
            </a:r>
            <a:r>
              <a:rPr spc="-50" dirty="0"/>
              <a:t> </a:t>
            </a:r>
            <a:r>
              <a:rPr dirty="0"/>
              <a:t>had</a:t>
            </a:r>
            <a:r>
              <a:rPr spc="-35" dirty="0"/>
              <a:t> </a:t>
            </a:r>
            <a:r>
              <a:rPr dirty="0"/>
              <a:t>got</a:t>
            </a:r>
            <a:r>
              <a:rPr spc="-40" dirty="0"/>
              <a:t> </a:t>
            </a:r>
            <a:r>
              <a:rPr dirty="0"/>
              <a:t>worse</a:t>
            </a:r>
            <a:r>
              <a:rPr spc="-35" dirty="0"/>
              <a:t> </a:t>
            </a:r>
            <a:r>
              <a:rPr dirty="0"/>
              <a:t>with</a:t>
            </a:r>
            <a:r>
              <a:rPr spc="-15" dirty="0"/>
              <a:t> </a:t>
            </a:r>
            <a:r>
              <a:rPr dirty="0"/>
              <a:t>exception</a:t>
            </a:r>
            <a:r>
              <a:rPr spc="-15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Iraq</a:t>
            </a:r>
            <a:r>
              <a:rPr spc="-45" dirty="0"/>
              <a:t> </a:t>
            </a:r>
            <a:r>
              <a:rPr spc="-10" dirty="0"/>
              <a:t>where</a:t>
            </a:r>
          </a:p>
          <a:p>
            <a:pPr marL="241300">
              <a:lnSpc>
                <a:spcPts val="1530"/>
              </a:lnSpc>
            </a:pPr>
            <a:r>
              <a:rPr dirty="0"/>
              <a:t>overall</a:t>
            </a:r>
            <a:r>
              <a:rPr spc="-20" dirty="0"/>
              <a:t> </a:t>
            </a:r>
            <a:r>
              <a:rPr dirty="0"/>
              <a:t>respondents</a:t>
            </a:r>
            <a:r>
              <a:rPr spc="-45" dirty="0"/>
              <a:t> </a:t>
            </a:r>
            <a:r>
              <a:rPr dirty="0"/>
              <a:t>note</a:t>
            </a:r>
            <a:r>
              <a:rPr spc="-30" dirty="0"/>
              <a:t> </a:t>
            </a:r>
            <a:r>
              <a:rPr dirty="0"/>
              <a:t>a</a:t>
            </a:r>
            <a:r>
              <a:rPr spc="-40" dirty="0"/>
              <a:t> </a:t>
            </a:r>
            <a:r>
              <a:rPr dirty="0"/>
              <a:t>small</a:t>
            </a:r>
            <a:r>
              <a:rPr spc="-20" dirty="0"/>
              <a:t> </a:t>
            </a:r>
            <a:r>
              <a:rPr spc="-10" dirty="0"/>
              <a:t>improvement.</a:t>
            </a:r>
          </a:p>
          <a:p>
            <a:pPr marL="241300" indent="-229235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dirty="0"/>
              <a:t>Egyptians</a:t>
            </a:r>
            <a:r>
              <a:rPr spc="-55" dirty="0"/>
              <a:t> </a:t>
            </a:r>
            <a:r>
              <a:rPr dirty="0"/>
              <a:t>are</a:t>
            </a:r>
            <a:r>
              <a:rPr spc="-25" dirty="0"/>
              <a:t> </a:t>
            </a:r>
            <a:r>
              <a:rPr dirty="0"/>
              <a:t>noticeably</a:t>
            </a:r>
            <a:r>
              <a:rPr spc="-50" dirty="0"/>
              <a:t> </a:t>
            </a:r>
            <a:r>
              <a:rPr dirty="0"/>
              <a:t>more</a:t>
            </a:r>
            <a:r>
              <a:rPr spc="-20" dirty="0"/>
              <a:t> </a:t>
            </a:r>
            <a:r>
              <a:rPr dirty="0"/>
              <a:t>positive</a:t>
            </a:r>
            <a:r>
              <a:rPr spc="-25" dirty="0"/>
              <a:t> </a:t>
            </a:r>
            <a:r>
              <a:rPr dirty="0"/>
              <a:t>about</a:t>
            </a:r>
            <a:r>
              <a:rPr spc="-55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prospects</a:t>
            </a:r>
            <a:r>
              <a:rPr spc="-40" dirty="0"/>
              <a:t> </a:t>
            </a:r>
            <a:r>
              <a:rPr dirty="0"/>
              <a:t>for</a:t>
            </a:r>
            <a:r>
              <a:rPr spc="-20" dirty="0"/>
              <a:t> </a:t>
            </a:r>
            <a:r>
              <a:rPr dirty="0"/>
              <a:t>economic</a:t>
            </a:r>
            <a:r>
              <a:rPr spc="-25" dirty="0"/>
              <a:t> </a:t>
            </a:r>
            <a:r>
              <a:rPr dirty="0"/>
              <a:t>growth</a:t>
            </a:r>
            <a:r>
              <a:rPr spc="-50" dirty="0"/>
              <a:t> .</a:t>
            </a:r>
          </a:p>
          <a:p>
            <a:pPr marL="241300" marR="12700" indent="-229235">
              <a:lnSpc>
                <a:spcPct val="700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dirty="0"/>
              <a:t>Generally</a:t>
            </a:r>
            <a:r>
              <a:rPr spc="-25" dirty="0"/>
              <a:t> </a:t>
            </a:r>
            <a:r>
              <a:rPr dirty="0"/>
              <a:t>respondents</a:t>
            </a:r>
            <a:r>
              <a:rPr spc="-30" dirty="0"/>
              <a:t> </a:t>
            </a:r>
            <a:r>
              <a:rPr dirty="0"/>
              <a:t>are</a:t>
            </a:r>
            <a:r>
              <a:rPr spc="-25" dirty="0"/>
              <a:t> </a:t>
            </a:r>
            <a:r>
              <a:rPr dirty="0"/>
              <a:t>not</a:t>
            </a:r>
            <a:r>
              <a:rPr spc="-30" dirty="0"/>
              <a:t> </a:t>
            </a:r>
            <a:r>
              <a:rPr dirty="0"/>
              <a:t>very</a:t>
            </a:r>
            <a:r>
              <a:rPr spc="-30" dirty="0"/>
              <a:t> </a:t>
            </a:r>
            <a:r>
              <a:rPr dirty="0"/>
              <a:t>optimistic</a:t>
            </a:r>
            <a:r>
              <a:rPr spc="-15" dirty="0"/>
              <a:t> </a:t>
            </a:r>
            <a:r>
              <a:rPr dirty="0"/>
              <a:t>about</a:t>
            </a:r>
            <a:r>
              <a:rPr spc="-45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future</a:t>
            </a:r>
            <a:r>
              <a:rPr spc="-20" dirty="0"/>
              <a:t> </a:t>
            </a:r>
            <a:r>
              <a:rPr dirty="0"/>
              <a:t>with</a:t>
            </a:r>
            <a:r>
              <a:rPr spc="-2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partial</a:t>
            </a:r>
            <a:r>
              <a:rPr spc="-40" dirty="0"/>
              <a:t> </a:t>
            </a:r>
            <a:r>
              <a:rPr dirty="0"/>
              <a:t>exception</a:t>
            </a:r>
            <a:r>
              <a:rPr spc="-5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Egypt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a</a:t>
            </a:r>
            <a:r>
              <a:rPr spc="-30" dirty="0"/>
              <a:t> </a:t>
            </a:r>
            <a:r>
              <a:rPr dirty="0"/>
              <a:t>high</a:t>
            </a:r>
            <a:r>
              <a:rPr spc="-30" dirty="0"/>
              <a:t> </a:t>
            </a:r>
            <a:r>
              <a:rPr dirty="0"/>
              <a:t>proportion</a:t>
            </a:r>
            <a:r>
              <a:rPr spc="-55" dirty="0"/>
              <a:t> </a:t>
            </a:r>
            <a:r>
              <a:rPr spc="-10" dirty="0"/>
              <a:t>especially </a:t>
            </a:r>
            <a:r>
              <a:rPr dirty="0"/>
              <a:t>in</a:t>
            </a:r>
            <a:r>
              <a:rPr spc="-10" dirty="0"/>
              <a:t> </a:t>
            </a:r>
            <a:r>
              <a:rPr dirty="0"/>
              <a:t>Libya</a:t>
            </a:r>
            <a:r>
              <a:rPr spc="28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Egypt</a:t>
            </a:r>
            <a:r>
              <a:rPr spc="-30" dirty="0"/>
              <a:t> </a:t>
            </a:r>
            <a:r>
              <a:rPr dirty="0"/>
              <a:t>and</a:t>
            </a:r>
            <a:r>
              <a:rPr spc="295" dirty="0"/>
              <a:t> </a:t>
            </a:r>
            <a:r>
              <a:rPr dirty="0"/>
              <a:t>to</a:t>
            </a:r>
            <a:r>
              <a:rPr spc="-25" dirty="0"/>
              <a:t> </a:t>
            </a:r>
            <a:r>
              <a:rPr dirty="0"/>
              <a:t>a</a:t>
            </a:r>
            <a:r>
              <a:rPr spc="-30" dirty="0"/>
              <a:t> </a:t>
            </a:r>
            <a:r>
              <a:rPr dirty="0"/>
              <a:t>slightly</a:t>
            </a:r>
            <a:r>
              <a:rPr spc="-20" dirty="0"/>
              <a:t> </a:t>
            </a:r>
            <a:r>
              <a:rPr dirty="0"/>
              <a:t>lesser</a:t>
            </a:r>
            <a:r>
              <a:rPr spc="-5" dirty="0"/>
              <a:t> </a:t>
            </a:r>
            <a:r>
              <a:rPr dirty="0"/>
              <a:t>extent</a:t>
            </a:r>
            <a:r>
              <a:rPr spc="-15" dirty="0"/>
              <a:t> </a:t>
            </a:r>
            <a:r>
              <a:rPr spc="-10" dirty="0"/>
              <a:t>Tunisia</a:t>
            </a:r>
            <a:r>
              <a:rPr spc="-2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Iraq</a:t>
            </a:r>
            <a:r>
              <a:rPr spc="-30" dirty="0"/>
              <a:t> </a:t>
            </a:r>
            <a:r>
              <a:rPr dirty="0"/>
              <a:t>say</a:t>
            </a:r>
            <a:r>
              <a:rPr spc="-35" dirty="0"/>
              <a:t> </a:t>
            </a:r>
            <a:r>
              <a:rPr dirty="0"/>
              <a:t>they</a:t>
            </a:r>
            <a:r>
              <a:rPr spc="-15" dirty="0"/>
              <a:t> </a:t>
            </a:r>
            <a:r>
              <a:rPr dirty="0"/>
              <a:t>do</a:t>
            </a:r>
            <a:r>
              <a:rPr spc="-25" dirty="0"/>
              <a:t> </a:t>
            </a:r>
            <a:r>
              <a:rPr dirty="0"/>
              <a:t>not</a:t>
            </a:r>
            <a:r>
              <a:rPr spc="-30" dirty="0"/>
              <a:t> </a:t>
            </a:r>
            <a:r>
              <a:rPr dirty="0"/>
              <a:t>know</a:t>
            </a:r>
            <a:r>
              <a:rPr spc="-20" dirty="0"/>
              <a:t> </a:t>
            </a:r>
            <a:r>
              <a:rPr dirty="0"/>
              <a:t>what</a:t>
            </a:r>
            <a:r>
              <a:rPr spc="-30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future</a:t>
            </a:r>
            <a:r>
              <a:rPr spc="-20" dirty="0"/>
              <a:t> </a:t>
            </a:r>
            <a:r>
              <a:rPr dirty="0"/>
              <a:t>holds</a:t>
            </a:r>
            <a:r>
              <a:rPr spc="-25" dirty="0"/>
              <a:t> </a:t>
            </a:r>
            <a:r>
              <a:rPr dirty="0"/>
              <a:t>for</a:t>
            </a:r>
            <a:r>
              <a:rPr spc="-5" dirty="0"/>
              <a:t> </a:t>
            </a:r>
            <a:r>
              <a:rPr dirty="0"/>
              <a:t>themselves</a:t>
            </a:r>
            <a:r>
              <a:rPr spc="-5" dirty="0"/>
              <a:t> </a:t>
            </a:r>
            <a:r>
              <a:rPr spc="-25" dirty="0"/>
              <a:t>or</a:t>
            </a:r>
            <a:r>
              <a:rPr spc="500" dirty="0"/>
              <a:t> </a:t>
            </a:r>
            <a:r>
              <a:rPr dirty="0"/>
              <a:t>the</a:t>
            </a:r>
            <a:r>
              <a:rPr spc="-5" dirty="0"/>
              <a:t> </a:t>
            </a:r>
            <a:r>
              <a:rPr spc="-10" dirty="0"/>
              <a:t>country.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Grey background with logos along the bottom for University of Aberdeen, ArabTrans, Seventh Framework Programme, and European Union.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67988" y="2182444"/>
            <a:ext cx="4173220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0" dirty="0">
                <a:solidFill>
                  <a:srgbClr val="3A3838"/>
                </a:solidFill>
                <a:latin typeface="Trebuchet MS"/>
                <a:cs typeface="Trebuchet MS"/>
              </a:rPr>
              <a:t>Thank</a:t>
            </a:r>
            <a:r>
              <a:rPr sz="6600" b="0" spc="-20" dirty="0">
                <a:solidFill>
                  <a:srgbClr val="3A3838"/>
                </a:solidFill>
                <a:latin typeface="Trebuchet MS"/>
                <a:cs typeface="Trebuchet MS"/>
              </a:rPr>
              <a:t> you!</a:t>
            </a:r>
            <a:endParaRPr sz="6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1DEA486-0C7B-61D8-6BE8-8C3241E1CBD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60449" y="-330860"/>
            <a:ext cx="9071101" cy="330860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GB" dirty="0"/>
              <a:t>Arab Trans</a:t>
            </a:r>
          </a:p>
        </p:txBody>
      </p:sp>
      <p:pic>
        <p:nvPicPr>
          <p:cNvPr id="2" name="object 2" descr="Grey background with ArabTrans logo in the centre. Logos underneath for University of Aberdeen, Seventh Framework Programme, and European Union.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3202" y="2663444"/>
            <a:ext cx="7668895" cy="1763395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 marR="5080">
              <a:lnSpc>
                <a:spcPts val="6480"/>
              </a:lnSpc>
              <a:spcBef>
                <a:spcPts val="915"/>
              </a:spcBef>
            </a:pP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Who</a:t>
            </a:r>
            <a:r>
              <a:rPr sz="6000" b="0" spc="-4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Supported</a:t>
            </a:r>
            <a:r>
              <a:rPr sz="6000" b="0" spc="-4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dirty="0">
                <a:solidFill>
                  <a:srgbClr val="000000"/>
                </a:solidFill>
                <a:latin typeface="Calibri Light"/>
                <a:cs typeface="Calibri Light"/>
              </a:rPr>
              <a:t>the</a:t>
            </a:r>
            <a:r>
              <a:rPr sz="6000" b="0" spc="-2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6000" b="0" spc="-35" dirty="0">
                <a:solidFill>
                  <a:srgbClr val="000000"/>
                </a:solidFill>
                <a:latin typeface="Calibri Light"/>
                <a:cs typeface="Calibri Light"/>
              </a:rPr>
              <a:t>Arab </a:t>
            </a:r>
            <a:r>
              <a:rPr sz="6000" b="0" spc="-10" dirty="0">
                <a:solidFill>
                  <a:srgbClr val="000000"/>
                </a:solidFill>
                <a:latin typeface="Calibri Light"/>
                <a:cs typeface="Calibri Light"/>
              </a:rPr>
              <a:t>Uprisings</a:t>
            </a:r>
            <a:endParaRPr sz="60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457200"/>
            <a:ext cx="10515600" cy="1160145"/>
          </a:xfrm>
          <a:prstGeom prst="rect">
            <a:avLst/>
          </a:prstGeom>
          <a:solidFill>
            <a:srgbClr val="3A3838"/>
          </a:solidFill>
        </p:spPr>
        <p:txBody>
          <a:bodyPr vert="horz" wrap="square" lIns="0" tIns="87630" rIns="0" bIns="0" rtlCol="0">
            <a:spAutoFit/>
          </a:bodyPr>
          <a:lstStyle/>
          <a:p>
            <a:pPr marL="822960" marR="172085">
              <a:lnSpc>
                <a:spcPts val="3890"/>
              </a:lnSpc>
              <a:spcBef>
                <a:spcPts val="690"/>
              </a:spcBef>
            </a:pPr>
            <a:r>
              <a:rPr sz="3600" b="0" spc="-745" dirty="0">
                <a:solidFill>
                  <a:srgbClr val="F1F1F1"/>
                </a:solidFill>
                <a:latin typeface="Trebuchet MS"/>
                <a:cs typeface="Trebuchet MS"/>
              </a:rPr>
              <a:t>How</a:t>
            </a:r>
            <a:r>
              <a:rPr sz="3600" b="0" spc="-395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3600" b="0" spc="-615" dirty="0">
                <a:solidFill>
                  <a:srgbClr val="F1F1F1"/>
                </a:solidFill>
                <a:latin typeface="Trebuchet MS"/>
                <a:cs typeface="Trebuchet MS"/>
              </a:rPr>
              <a:t>Many</a:t>
            </a:r>
            <a:r>
              <a:rPr sz="3600" b="0" spc="-370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3600" b="0" spc="-590" dirty="0">
                <a:solidFill>
                  <a:srgbClr val="F1F1F1"/>
                </a:solidFill>
                <a:latin typeface="Trebuchet MS"/>
                <a:cs typeface="Trebuchet MS"/>
              </a:rPr>
              <a:t>People</a:t>
            </a:r>
            <a:r>
              <a:rPr sz="3600" b="0" spc="-395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3600" b="0" spc="-434" dirty="0">
                <a:solidFill>
                  <a:srgbClr val="F1F1F1"/>
                </a:solidFill>
                <a:latin typeface="Trebuchet MS"/>
                <a:cs typeface="Trebuchet MS"/>
              </a:rPr>
              <a:t>Say</a:t>
            </a:r>
            <a:r>
              <a:rPr sz="3600" b="0" spc="-370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3600" b="0" spc="-575" dirty="0">
                <a:solidFill>
                  <a:srgbClr val="F1F1F1"/>
                </a:solidFill>
                <a:latin typeface="Trebuchet MS"/>
                <a:cs typeface="Trebuchet MS"/>
              </a:rPr>
              <a:t>they</a:t>
            </a:r>
            <a:r>
              <a:rPr sz="3600" b="0" spc="-375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3600" b="0" spc="-535" dirty="0">
                <a:solidFill>
                  <a:srgbClr val="F1F1F1"/>
                </a:solidFill>
                <a:latin typeface="Trebuchet MS"/>
                <a:cs typeface="Trebuchet MS"/>
              </a:rPr>
              <a:t>Supported</a:t>
            </a:r>
            <a:r>
              <a:rPr sz="3600" b="0" spc="-370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3600" b="0" spc="-590" dirty="0">
                <a:solidFill>
                  <a:srgbClr val="F1F1F1"/>
                </a:solidFill>
                <a:latin typeface="Trebuchet MS"/>
                <a:cs typeface="Trebuchet MS"/>
              </a:rPr>
              <a:t>the</a:t>
            </a:r>
            <a:r>
              <a:rPr sz="3600" b="0" spc="-370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3600" b="0" spc="-459" dirty="0">
                <a:solidFill>
                  <a:srgbClr val="F1F1F1"/>
                </a:solidFill>
                <a:latin typeface="Trebuchet MS"/>
                <a:cs typeface="Trebuchet MS"/>
              </a:rPr>
              <a:t>Uprisings,</a:t>
            </a:r>
            <a:r>
              <a:rPr sz="3600" b="0" spc="-385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3600" b="0" spc="235" dirty="0">
                <a:solidFill>
                  <a:srgbClr val="F1F1F1"/>
                </a:solidFill>
                <a:latin typeface="Trebuchet MS"/>
                <a:cs typeface="Trebuchet MS"/>
              </a:rPr>
              <a:t>%</a:t>
            </a:r>
            <a:r>
              <a:rPr sz="3600" b="0" spc="-370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3600" b="0" spc="-615" dirty="0">
                <a:solidFill>
                  <a:srgbClr val="F1F1F1"/>
                </a:solidFill>
                <a:latin typeface="Trebuchet MS"/>
                <a:cs typeface="Trebuchet MS"/>
              </a:rPr>
              <a:t>Aged</a:t>
            </a:r>
            <a:r>
              <a:rPr sz="3600" b="0" spc="-375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3600" b="0" spc="-705" dirty="0">
                <a:solidFill>
                  <a:srgbClr val="F1F1F1"/>
                </a:solidFill>
                <a:latin typeface="Trebuchet MS"/>
                <a:cs typeface="Trebuchet MS"/>
              </a:rPr>
              <a:t>21+</a:t>
            </a:r>
            <a:r>
              <a:rPr sz="3600" b="0" spc="-385" dirty="0">
                <a:solidFill>
                  <a:srgbClr val="F1F1F1"/>
                </a:solidFill>
                <a:latin typeface="Trebuchet MS"/>
                <a:cs typeface="Trebuchet MS"/>
              </a:rPr>
              <a:t> </a:t>
            </a:r>
            <a:r>
              <a:rPr sz="3600" b="0" spc="-540" dirty="0">
                <a:solidFill>
                  <a:srgbClr val="F1F1F1"/>
                </a:solidFill>
                <a:latin typeface="Trebuchet MS"/>
                <a:cs typeface="Trebuchet MS"/>
              </a:rPr>
              <a:t>in </a:t>
            </a:r>
            <a:r>
              <a:rPr sz="3600" b="0" spc="-650" dirty="0">
                <a:solidFill>
                  <a:srgbClr val="F1F1F1"/>
                </a:solidFill>
                <a:latin typeface="Trebuchet MS"/>
                <a:cs typeface="Trebuchet MS"/>
              </a:rPr>
              <a:t>2014</a:t>
            </a:r>
            <a:endParaRPr sz="3600" dirty="0">
              <a:latin typeface="Trebuchet MS"/>
              <a:cs typeface="Trebuchet M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743201" y="1686559"/>
            <a:ext cx="8413115" cy="109220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754380" marR="5080" indent="-742315">
              <a:lnSpc>
                <a:spcPct val="102299"/>
              </a:lnSpc>
              <a:spcBef>
                <a:spcPts val="50"/>
              </a:spcBef>
              <a:tabLst>
                <a:tab pos="1930400" algn="l"/>
                <a:tab pos="7059295" algn="l"/>
              </a:tabLst>
            </a:pPr>
            <a:r>
              <a:rPr sz="2150" b="1" spc="95" dirty="0">
                <a:solidFill>
                  <a:srgbClr val="585858"/>
                </a:solidFill>
                <a:latin typeface="Calibri"/>
                <a:cs typeface="Calibri"/>
              </a:rPr>
              <a:t>SUPPORT</a:t>
            </a:r>
            <a:r>
              <a:rPr sz="2150" b="1" spc="24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150" b="1" spc="50" dirty="0">
                <a:solidFill>
                  <a:srgbClr val="585858"/>
                </a:solidFill>
                <a:latin typeface="Calibri"/>
                <a:cs typeface="Calibri"/>
              </a:rPr>
              <a:t>FOR</a:t>
            </a:r>
            <a:r>
              <a:rPr sz="2150" b="1" dirty="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sz="2150" b="1" spc="75" dirty="0">
                <a:solidFill>
                  <a:srgbClr val="585858"/>
                </a:solidFill>
                <a:latin typeface="Calibri"/>
                <a:cs typeface="Calibri"/>
              </a:rPr>
              <a:t>AND</a:t>
            </a:r>
            <a:r>
              <a:rPr sz="2150" b="1" spc="23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150" b="1" spc="70" dirty="0">
                <a:solidFill>
                  <a:srgbClr val="585858"/>
                </a:solidFill>
                <a:latin typeface="Calibri"/>
                <a:cs typeface="Calibri"/>
              </a:rPr>
              <a:t>PARTICIPATION</a:t>
            </a:r>
            <a:r>
              <a:rPr sz="2150" b="1" spc="23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150" b="1" spc="55" dirty="0">
                <a:solidFill>
                  <a:srgbClr val="585858"/>
                </a:solidFill>
                <a:latin typeface="Calibri"/>
                <a:cs typeface="Calibri"/>
              </a:rPr>
              <a:t>IN</a:t>
            </a:r>
            <a:r>
              <a:rPr sz="2150" b="1" spc="25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150" b="1" spc="75" dirty="0">
                <a:solidFill>
                  <a:srgbClr val="585858"/>
                </a:solidFill>
                <a:latin typeface="Calibri"/>
                <a:cs typeface="Calibri"/>
              </a:rPr>
              <a:t>THE</a:t>
            </a:r>
            <a:r>
              <a:rPr sz="2150" b="1" spc="23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150" b="1" spc="85" dirty="0">
                <a:solidFill>
                  <a:srgbClr val="585858"/>
                </a:solidFill>
                <a:latin typeface="Calibri"/>
                <a:cs typeface="Calibri"/>
              </a:rPr>
              <a:t>ARAB</a:t>
            </a:r>
            <a:r>
              <a:rPr sz="2150" b="1" spc="24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150" b="1" spc="105" dirty="0">
                <a:solidFill>
                  <a:srgbClr val="585858"/>
                </a:solidFill>
                <a:latin typeface="Calibri"/>
                <a:cs typeface="Calibri"/>
              </a:rPr>
              <a:t>UPRISINGS,</a:t>
            </a:r>
            <a:r>
              <a:rPr sz="2150" b="1" spc="22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150" b="1" dirty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r>
              <a:rPr sz="2150" b="1" spc="24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150" b="1" spc="-25" dirty="0">
                <a:solidFill>
                  <a:srgbClr val="585858"/>
                </a:solidFill>
                <a:latin typeface="Calibri"/>
                <a:cs typeface="Calibri"/>
              </a:rPr>
              <a:t>BY </a:t>
            </a:r>
            <a:r>
              <a:rPr sz="2150" b="1" spc="95" dirty="0">
                <a:solidFill>
                  <a:srgbClr val="585858"/>
                </a:solidFill>
                <a:latin typeface="Calibri"/>
                <a:cs typeface="Calibri"/>
              </a:rPr>
              <a:t>SELECTED</a:t>
            </a:r>
            <a:r>
              <a:rPr sz="2150" b="1" spc="23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150" b="1" spc="85" dirty="0">
                <a:solidFill>
                  <a:srgbClr val="585858"/>
                </a:solidFill>
                <a:latin typeface="Calibri"/>
                <a:cs typeface="Calibri"/>
              </a:rPr>
              <a:t>MENA</a:t>
            </a:r>
            <a:r>
              <a:rPr sz="2150" b="1" spc="254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150" b="1" spc="95" dirty="0">
                <a:solidFill>
                  <a:srgbClr val="585858"/>
                </a:solidFill>
                <a:latin typeface="Calibri"/>
                <a:cs typeface="Calibri"/>
              </a:rPr>
              <a:t>COUNTRIES</a:t>
            </a:r>
            <a:r>
              <a:rPr sz="2150" b="1" spc="24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150" b="1" spc="80" dirty="0">
                <a:solidFill>
                  <a:srgbClr val="585858"/>
                </a:solidFill>
                <a:latin typeface="Calibri"/>
                <a:cs typeface="Calibri"/>
              </a:rPr>
              <a:t>AGED</a:t>
            </a:r>
            <a:r>
              <a:rPr sz="2150" b="1" spc="24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150" b="1" spc="70" dirty="0">
                <a:solidFill>
                  <a:srgbClr val="585858"/>
                </a:solidFill>
                <a:latin typeface="Calibri"/>
                <a:cs typeface="Calibri"/>
              </a:rPr>
              <a:t>18+</a:t>
            </a:r>
            <a:r>
              <a:rPr sz="2150" b="1" spc="254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150" b="1" spc="80" dirty="0">
                <a:solidFill>
                  <a:srgbClr val="585858"/>
                </a:solidFill>
                <a:latin typeface="Calibri"/>
                <a:cs typeface="Calibri"/>
              </a:rPr>
              <a:t>YEARS</a:t>
            </a:r>
            <a:r>
              <a:rPr sz="2150" b="1" spc="254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150" b="1" spc="30" dirty="0">
                <a:solidFill>
                  <a:srgbClr val="585858"/>
                </a:solidFill>
                <a:latin typeface="Calibri"/>
                <a:cs typeface="Calibri"/>
              </a:rPr>
              <a:t>IN</a:t>
            </a:r>
            <a:r>
              <a:rPr sz="2150" b="1" dirty="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sz="2150" b="1" spc="60" dirty="0">
                <a:solidFill>
                  <a:srgbClr val="585858"/>
                </a:solidFill>
                <a:latin typeface="Calibri"/>
                <a:cs typeface="Calibri"/>
              </a:rPr>
              <a:t>2011</a:t>
            </a:r>
            <a:endParaRPr sz="2150">
              <a:latin typeface="Calibri"/>
              <a:cs typeface="Calibri"/>
            </a:endParaRPr>
          </a:p>
          <a:p>
            <a:pPr marL="240029" algn="ctr">
              <a:lnSpc>
                <a:spcPct val="100000"/>
              </a:lnSpc>
              <a:spcBef>
                <a:spcPts val="1005"/>
              </a:spcBef>
              <a:tabLst>
                <a:tab pos="2054860" algn="l"/>
              </a:tabLst>
            </a:pPr>
            <a:r>
              <a:rPr sz="1800" dirty="0">
                <a:solidFill>
                  <a:srgbClr val="585858"/>
                </a:solidFill>
                <a:latin typeface="Calibri"/>
                <a:cs typeface="Calibri"/>
              </a:rPr>
              <a:t>All</a:t>
            </a:r>
            <a:r>
              <a:rPr sz="1800" spc="-10" dirty="0">
                <a:solidFill>
                  <a:srgbClr val="585858"/>
                </a:solidFill>
                <a:latin typeface="Calibri"/>
                <a:cs typeface="Calibri"/>
              </a:rPr>
              <a:t> Supporters</a:t>
            </a:r>
            <a:r>
              <a:rPr sz="1800" dirty="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sz="1800" spc="-10" dirty="0">
                <a:solidFill>
                  <a:srgbClr val="585858"/>
                </a:solidFill>
                <a:latin typeface="Calibri"/>
                <a:cs typeface="Calibri"/>
              </a:rPr>
              <a:t>Particpants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6" name="object 36" descr="Key - green represents 'All Supporters' and red 'Participants'"/>
          <p:cNvGrpSpPr/>
          <p:nvPr/>
        </p:nvGrpSpPr>
        <p:grpSpPr>
          <a:xfrm>
            <a:off x="4454652" y="2590800"/>
            <a:ext cx="1940560" cy="125095"/>
            <a:chOff x="4454652" y="2590800"/>
            <a:chExt cx="1940560" cy="125095"/>
          </a:xfrm>
        </p:grpSpPr>
        <p:sp>
          <p:nvSpPr>
            <p:cNvPr id="37" name="object 37"/>
            <p:cNvSpPr/>
            <p:nvPr/>
          </p:nvSpPr>
          <p:spPr>
            <a:xfrm>
              <a:off x="4454652" y="2590800"/>
              <a:ext cx="125095" cy="125095"/>
            </a:xfrm>
            <a:custGeom>
              <a:avLst/>
              <a:gdLst/>
              <a:ahLst/>
              <a:cxnLst/>
              <a:rect l="l" t="t" r="r" b="b"/>
              <a:pathLst>
                <a:path w="125095" h="125094">
                  <a:moveTo>
                    <a:pt x="124967" y="0"/>
                  </a:moveTo>
                  <a:lnTo>
                    <a:pt x="0" y="0"/>
                  </a:lnTo>
                  <a:lnTo>
                    <a:pt x="0" y="124967"/>
                  </a:lnTo>
                  <a:lnTo>
                    <a:pt x="124967" y="124967"/>
                  </a:lnTo>
                  <a:lnTo>
                    <a:pt x="124967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268212" y="2590800"/>
              <a:ext cx="127000" cy="125095"/>
            </a:xfrm>
            <a:custGeom>
              <a:avLst/>
              <a:gdLst/>
              <a:ahLst/>
              <a:cxnLst/>
              <a:rect l="l" t="t" r="r" b="b"/>
              <a:pathLst>
                <a:path w="127000" h="125094">
                  <a:moveTo>
                    <a:pt x="126491" y="0"/>
                  </a:moveTo>
                  <a:lnTo>
                    <a:pt x="0" y="0"/>
                  </a:lnTo>
                  <a:lnTo>
                    <a:pt x="0" y="124967"/>
                  </a:lnTo>
                  <a:lnTo>
                    <a:pt x="126491" y="124967"/>
                  </a:lnTo>
                  <a:lnTo>
                    <a:pt x="126491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" name="object 3" descr="Bar chart showing 'how many people say they supported the uprisings, % aged 21+ in 2014'. Plotted by country."/>
          <p:cNvGrpSpPr/>
          <p:nvPr/>
        </p:nvGrpSpPr>
        <p:grpSpPr>
          <a:xfrm>
            <a:off x="229933" y="2549461"/>
            <a:ext cx="11468735" cy="2653665"/>
            <a:chOff x="229933" y="2549461"/>
            <a:chExt cx="11468735" cy="2653665"/>
          </a:xfrm>
        </p:grpSpPr>
        <p:sp>
          <p:nvSpPr>
            <p:cNvPr id="4" name="object 4"/>
            <p:cNvSpPr/>
            <p:nvPr/>
          </p:nvSpPr>
          <p:spPr>
            <a:xfrm>
              <a:off x="234695" y="2554223"/>
              <a:ext cx="11459210" cy="2644140"/>
            </a:xfrm>
            <a:custGeom>
              <a:avLst/>
              <a:gdLst/>
              <a:ahLst/>
              <a:cxnLst/>
              <a:rect l="l" t="t" r="r" b="b"/>
              <a:pathLst>
                <a:path w="11459210" h="2644140">
                  <a:moveTo>
                    <a:pt x="0" y="0"/>
                  </a:moveTo>
                  <a:lnTo>
                    <a:pt x="0" y="2644140"/>
                  </a:lnTo>
                </a:path>
                <a:path w="11459210" h="2644140">
                  <a:moveTo>
                    <a:pt x="1911096" y="0"/>
                  </a:moveTo>
                  <a:lnTo>
                    <a:pt x="1911096" y="2644140"/>
                  </a:lnTo>
                </a:path>
                <a:path w="11459210" h="2644140">
                  <a:moveTo>
                    <a:pt x="3820667" y="0"/>
                  </a:moveTo>
                  <a:lnTo>
                    <a:pt x="3820667" y="2644140"/>
                  </a:lnTo>
                </a:path>
                <a:path w="11459210" h="2644140">
                  <a:moveTo>
                    <a:pt x="5730240" y="0"/>
                  </a:moveTo>
                  <a:lnTo>
                    <a:pt x="5730240" y="2644140"/>
                  </a:lnTo>
                </a:path>
                <a:path w="11459210" h="2644140">
                  <a:moveTo>
                    <a:pt x="7639811" y="0"/>
                  </a:moveTo>
                  <a:lnTo>
                    <a:pt x="7639811" y="2644140"/>
                  </a:lnTo>
                </a:path>
                <a:path w="11459210" h="2644140">
                  <a:moveTo>
                    <a:pt x="9549384" y="0"/>
                  </a:moveTo>
                  <a:lnTo>
                    <a:pt x="9549384" y="2644140"/>
                  </a:lnTo>
                </a:path>
                <a:path w="11459210" h="2644140">
                  <a:moveTo>
                    <a:pt x="11458956" y="0"/>
                  </a:moveTo>
                  <a:lnTo>
                    <a:pt x="11458956" y="2644140"/>
                  </a:lnTo>
                </a:path>
              </a:pathLst>
            </a:custGeom>
            <a:ln w="9144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05968" y="4282439"/>
              <a:ext cx="684530" cy="916305"/>
            </a:xfrm>
            <a:custGeom>
              <a:avLst/>
              <a:gdLst/>
              <a:ahLst/>
              <a:cxnLst/>
              <a:rect l="l" t="t" r="r" b="b"/>
              <a:pathLst>
                <a:path w="684530" h="916304">
                  <a:moveTo>
                    <a:pt x="684276" y="0"/>
                  </a:moveTo>
                  <a:lnTo>
                    <a:pt x="0" y="0"/>
                  </a:lnTo>
                  <a:lnTo>
                    <a:pt x="0" y="915924"/>
                  </a:lnTo>
                  <a:lnTo>
                    <a:pt x="684276" y="915924"/>
                  </a:lnTo>
                  <a:lnTo>
                    <a:pt x="684276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90243" y="4949951"/>
              <a:ext cx="684530" cy="248920"/>
            </a:xfrm>
            <a:custGeom>
              <a:avLst/>
              <a:gdLst/>
              <a:ahLst/>
              <a:cxnLst/>
              <a:rect l="l" t="t" r="r" b="b"/>
              <a:pathLst>
                <a:path w="684530" h="248920">
                  <a:moveTo>
                    <a:pt x="684276" y="0"/>
                  </a:moveTo>
                  <a:lnTo>
                    <a:pt x="0" y="0"/>
                  </a:lnTo>
                  <a:lnTo>
                    <a:pt x="0" y="248412"/>
                  </a:lnTo>
                  <a:lnTo>
                    <a:pt x="684276" y="248412"/>
                  </a:lnTo>
                  <a:lnTo>
                    <a:pt x="68427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415540" y="4689347"/>
              <a:ext cx="684530" cy="509270"/>
            </a:xfrm>
            <a:custGeom>
              <a:avLst/>
              <a:gdLst/>
              <a:ahLst/>
              <a:cxnLst/>
              <a:rect l="l" t="t" r="r" b="b"/>
              <a:pathLst>
                <a:path w="684530" h="509270">
                  <a:moveTo>
                    <a:pt x="684276" y="0"/>
                  </a:moveTo>
                  <a:lnTo>
                    <a:pt x="0" y="0"/>
                  </a:lnTo>
                  <a:lnTo>
                    <a:pt x="0" y="509015"/>
                  </a:lnTo>
                  <a:lnTo>
                    <a:pt x="684276" y="509015"/>
                  </a:lnTo>
                  <a:lnTo>
                    <a:pt x="684276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99816" y="5088635"/>
              <a:ext cx="684530" cy="109855"/>
            </a:xfrm>
            <a:custGeom>
              <a:avLst/>
              <a:gdLst/>
              <a:ahLst/>
              <a:cxnLst/>
              <a:rect l="l" t="t" r="r" b="b"/>
              <a:pathLst>
                <a:path w="684529" h="109854">
                  <a:moveTo>
                    <a:pt x="684275" y="0"/>
                  </a:moveTo>
                  <a:lnTo>
                    <a:pt x="0" y="0"/>
                  </a:lnTo>
                  <a:lnTo>
                    <a:pt x="0" y="109727"/>
                  </a:lnTo>
                  <a:lnTo>
                    <a:pt x="684275" y="109727"/>
                  </a:lnTo>
                  <a:lnTo>
                    <a:pt x="68427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325111" y="4742688"/>
              <a:ext cx="684530" cy="455930"/>
            </a:xfrm>
            <a:custGeom>
              <a:avLst/>
              <a:gdLst/>
              <a:ahLst/>
              <a:cxnLst/>
              <a:rect l="l" t="t" r="r" b="b"/>
              <a:pathLst>
                <a:path w="684529" h="455929">
                  <a:moveTo>
                    <a:pt x="684276" y="0"/>
                  </a:moveTo>
                  <a:lnTo>
                    <a:pt x="0" y="0"/>
                  </a:lnTo>
                  <a:lnTo>
                    <a:pt x="0" y="455675"/>
                  </a:lnTo>
                  <a:lnTo>
                    <a:pt x="684276" y="455675"/>
                  </a:lnTo>
                  <a:lnTo>
                    <a:pt x="684276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009387" y="5056631"/>
              <a:ext cx="685800" cy="142240"/>
            </a:xfrm>
            <a:custGeom>
              <a:avLst/>
              <a:gdLst/>
              <a:ahLst/>
              <a:cxnLst/>
              <a:rect l="l" t="t" r="r" b="b"/>
              <a:pathLst>
                <a:path w="685800" h="142239">
                  <a:moveTo>
                    <a:pt x="685800" y="0"/>
                  </a:moveTo>
                  <a:lnTo>
                    <a:pt x="0" y="0"/>
                  </a:lnTo>
                  <a:lnTo>
                    <a:pt x="0" y="141732"/>
                  </a:lnTo>
                  <a:lnTo>
                    <a:pt x="685800" y="141732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234684" y="2817875"/>
              <a:ext cx="685800" cy="2380615"/>
            </a:xfrm>
            <a:custGeom>
              <a:avLst/>
              <a:gdLst/>
              <a:ahLst/>
              <a:cxnLst/>
              <a:rect l="l" t="t" r="r" b="b"/>
              <a:pathLst>
                <a:path w="685800" h="2380615">
                  <a:moveTo>
                    <a:pt x="685799" y="0"/>
                  </a:moveTo>
                  <a:lnTo>
                    <a:pt x="0" y="0"/>
                  </a:lnTo>
                  <a:lnTo>
                    <a:pt x="0" y="2380488"/>
                  </a:lnTo>
                  <a:lnTo>
                    <a:pt x="685799" y="2380488"/>
                  </a:lnTo>
                  <a:lnTo>
                    <a:pt x="685799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920484" y="3337559"/>
              <a:ext cx="684530" cy="1861185"/>
            </a:xfrm>
            <a:custGeom>
              <a:avLst/>
              <a:gdLst/>
              <a:ahLst/>
              <a:cxnLst/>
              <a:rect l="l" t="t" r="r" b="b"/>
              <a:pathLst>
                <a:path w="684529" h="1861185">
                  <a:moveTo>
                    <a:pt x="684276" y="0"/>
                  </a:moveTo>
                  <a:lnTo>
                    <a:pt x="0" y="0"/>
                  </a:lnTo>
                  <a:lnTo>
                    <a:pt x="0" y="1860803"/>
                  </a:lnTo>
                  <a:lnTo>
                    <a:pt x="684276" y="1860803"/>
                  </a:lnTo>
                  <a:lnTo>
                    <a:pt x="68427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145779" y="4169663"/>
              <a:ext cx="684530" cy="1028700"/>
            </a:xfrm>
            <a:custGeom>
              <a:avLst/>
              <a:gdLst/>
              <a:ahLst/>
              <a:cxnLst/>
              <a:rect l="l" t="t" r="r" b="b"/>
              <a:pathLst>
                <a:path w="684529" h="1028700">
                  <a:moveTo>
                    <a:pt x="684276" y="0"/>
                  </a:moveTo>
                  <a:lnTo>
                    <a:pt x="0" y="0"/>
                  </a:lnTo>
                  <a:lnTo>
                    <a:pt x="0" y="1028700"/>
                  </a:lnTo>
                  <a:lnTo>
                    <a:pt x="684276" y="1028700"/>
                  </a:lnTo>
                  <a:lnTo>
                    <a:pt x="684276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830055" y="4805172"/>
              <a:ext cx="684530" cy="393700"/>
            </a:xfrm>
            <a:custGeom>
              <a:avLst/>
              <a:gdLst/>
              <a:ahLst/>
              <a:cxnLst/>
              <a:rect l="l" t="t" r="r" b="b"/>
              <a:pathLst>
                <a:path w="684529" h="393700">
                  <a:moveTo>
                    <a:pt x="684276" y="0"/>
                  </a:moveTo>
                  <a:lnTo>
                    <a:pt x="0" y="0"/>
                  </a:lnTo>
                  <a:lnTo>
                    <a:pt x="0" y="393191"/>
                  </a:lnTo>
                  <a:lnTo>
                    <a:pt x="684276" y="393191"/>
                  </a:lnTo>
                  <a:lnTo>
                    <a:pt x="68427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055352" y="3369563"/>
              <a:ext cx="684530" cy="1828800"/>
            </a:xfrm>
            <a:custGeom>
              <a:avLst/>
              <a:gdLst/>
              <a:ahLst/>
              <a:cxnLst/>
              <a:rect l="l" t="t" r="r" b="b"/>
              <a:pathLst>
                <a:path w="684529" h="1828800">
                  <a:moveTo>
                    <a:pt x="684276" y="0"/>
                  </a:moveTo>
                  <a:lnTo>
                    <a:pt x="0" y="0"/>
                  </a:lnTo>
                  <a:lnTo>
                    <a:pt x="0" y="1828800"/>
                  </a:lnTo>
                  <a:lnTo>
                    <a:pt x="684276" y="1828800"/>
                  </a:lnTo>
                  <a:lnTo>
                    <a:pt x="684276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739627" y="4404359"/>
              <a:ext cx="684530" cy="794385"/>
            </a:xfrm>
            <a:custGeom>
              <a:avLst/>
              <a:gdLst/>
              <a:ahLst/>
              <a:cxnLst/>
              <a:rect l="l" t="t" r="r" b="b"/>
              <a:pathLst>
                <a:path w="684529" h="794385">
                  <a:moveTo>
                    <a:pt x="684276" y="0"/>
                  </a:moveTo>
                  <a:lnTo>
                    <a:pt x="0" y="0"/>
                  </a:lnTo>
                  <a:lnTo>
                    <a:pt x="0" y="794003"/>
                  </a:lnTo>
                  <a:lnTo>
                    <a:pt x="684276" y="794003"/>
                  </a:lnTo>
                  <a:lnTo>
                    <a:pt x="68427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34695" y="5198363"/>
              <a:ext cx="11459210" cy="0"/>
            </a:xfrm>
            <a:custGeom>
              <a:avLst/>
              <a:gdLst/>
              <a:ahLst/>
              <a:cxnLst/>
              <a:rect l="l" t="t" r="r" b="b"/>
              <a:pathLst>
                <a:path w="11459210">
                  <a:moveTo>
                    <a:pt x="0" y="0"/>
                  </a:moveTo>
                  <a:lnTo>
                    <a:pt x="11458956" y="0"/>
                  </a:lnTo>
                </a:path>
              </a:pathLst>
            </a:custGeom>
            <a:ln w="9144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0" name="Group 39" descr="Egypt">
            <a:extLst>
              <a:ext uri="{FF2B5EF4-FFF2-40B4-BE49-F238E27FC236}">
                <a16:creationId xmlns:a16="http://schemas.microsoft.com/office/drawing/2014/main" id="{E3ECDDD9-A2BE-A0D0-7108-B38CF6CA5A4C}"/>
              </a:ext>
            </a:extLst>
          </p:cNvPr>
          <p:cNvGrpSpPr/>
          <p:nvPr/>
        </p:nvGrpSpPr>
        <p:grpSpPr>
          <a:xfrm>
            <a:off x="632561" y="4578857"/>
            <a:ext cx="1057427" cy="1042163"/>
            <a:chOff x="632561" y="4578857"/>
            <a:chExt cx="1057427" cy="1042163"/>
          </a:xfrm>
        </p:grpSpPr>
        <p:sp>
          <p:nvSpPr>
            <p:cNvPr id="30" name="object 30"/>
            <p:cNvSpPr txBox="1"/>
            <p:nvPr/>
          </p:nvSpPr>
          <p:spPr>
            <a:xfrm>
              <a:off x="844702" y="5321300"/>
              <a:ext cx="67437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65" dirty="0">
                  <a:solidFill>
                    <a:srgbClr val="585858"/>
                  </a:solidFill>
                  <a:latin typeface="Calibri"/>
                  <a:cs typeface="Calibri"/>
                </a:rPr>
                <a:t>EGYPT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8" name="object 18"/>
            <p:cNvSpPr txBox="1"/>
            <p:nvPr/>
          </p:nvSpPr>
          <p:spPr>
            <a:xfrm>
              <a:off x="632561" y="4578857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latin typeface="Calibri"/>
                  <a:cs typeface="Calibri"/>
                </a:rPr>
                <a:t>27.7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24" name="object 24"/>
            <p:cNvSpPr txBox="1"/>
            <p:nvPr/>
          </p:nvSpPr>
          <p:spPr>
            <a:xfrm>
              <a:off x="1375028" y="4839970"/>
              <a:ext cx="31496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5" dirty="0">
                  <a:latin typeface="Calibri"/>
                  <a:cs typeface="Calibri"/>
                </a:rPr>
                <a:t>7.5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41" name="Group 40" descr="Iraq">
            <a:extLst>
              <a:ext uri="{FF2B5EF4-FFF2-40B4-BE49-F238E27FC236}">
                <a16:creationId xmlns:a16="http://schemas.microsoft.com/office/drawing/2014/main" id="{BCEE39CC-80D2-1C50-E7F9-4F2DCED2C47C}"/>
              </a:ext>
            </a:extLst>
          </p:cNvPr>
          <p:cNvGrpSpPr/>
          <p:nvPr/>
        </p:nvGrpSpPr>
        <p:grpSpPr>
          <a:xfrm>
            <a:off x="2542413" y="4782057"/>
            <a:ext cx="1057529" cy="838963"/>
            <a:chOff x="2542413" y="4782057"/>
            <a:chExt cx="1057529" cy="838963"/>
          </a:xfrm>
        </p:grpSpPr>
        <p:sp>
          <p:nvSpPr>
            <p:cNvPr id="31" name="object 31"/>
            <p:cNvSpPr txBox="1"/>
            <p:nvPr/>
          </p:nvSpPr>
          <p:spPr>
            <a:xfrm>
              <a:off x="2824733" y="5321300"/>
              <a:ext cx="53594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60" dirty="0">
                  <a:solidFill>
                    <a:srgbClr val="585858"/>
                  </a:solidFill>
                  <a:latin typeface="Calibri"/>
                  <a:cs typeface="Calibri"/>
                </a:rPr>
                <a:t>IRAQ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19" name="object 19"/>
            <p:cNvSpPr txBox="1"/>
            <p:nvPr/>
          </p:nvSpPr>
          <p:spPr>
            <a:xfrm>
              <a:off x="2542413" y="4782057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latin typeface="Calibri"/>
                  <a:cs typeface="Calibri"/>
                </a:rPr>
                <a:t>15.4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25" name="object 25"/>
            <p:cNvSpPr txBox="1"/>
            <p:nvPr/>
          </p:nvSpPr>
          <p:spPr>
            <a:xfrm>
              <a:off x="3284982" y="4839970"/>
              <a:ext cx="31496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5" dirty="0">
                  <a:latin typeface="Calibri"/>
                  <a:cs typeface="Calibri"/>
                </a:rPr>
                <a:t>3.3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42" name="Group 41" descr="Jordan">
            <a:extLst>
              <a:ext uri="{FF2B5EF4-FFF2-40B4-BE49-F238E27FC236}">
                <a16:creationId xmlns:a16="http://schemas.microsoft.com/office/drawing/2014/main" id="{D78600A6-BDCB-D732-383F-29DF9AB07F05}"/>
              </a:ext>
            </a:extLst>
          </p:cNvPr>
          <p:cNvGrpSpPr/>
          <p:nvPr/>
        </p:nvGrpSpPr>
        <p:grpSpPr>
          <a:xfrm>
            <a:off x="4452620" y="4808601"/>
            <a:ext cx="1057401" cy="812419"/>
            <a:chOff x="4452620" y="4808601"/>
            <a:chExt cx="1057401" cy="812419"/>
          </a:xfrm>
        </p:grpSpPr>
        <p:sp>
          <p:nvSpPr>
            <p:cNvPr id="32" name="object 32"/>
            <p:cNvSpPr txBox="1"/>
            <p:nvPr/>
          </p:nvSpPr>
          <p:spPr>
            <a:xfrm>
              <a:off x="4568697" y="5321300"/>
              <a:ext cx="86614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80" dirty="0">
                  <a:solidFill>
                    <a:srgbClr val="585858"/>
                  </a:solidFill>
                  <a:latin typeface="Calibri"/>
                  <a:cs typeface="Calibri"/>
                </a:rPr>
                <a:t>JORDAN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20" name="object 20"/>
            <p:cNvSpPr txBox="1"/>
            <p:nvPr/>
          </p:nvSpPr>
          <p:spPr>
            <a:xfrm>
              <a:off x="4452620" y="4808601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latin typeface="Calibri"/>
                  <a:cs typeface="Calibri"/>
                </a:rPr>
                <a:t>13.8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26" name="object 26"/>
            <p:cNvSpPr txBox="1"/>
            <p:nvPr/>
          </p:nvSpPr>
          <p:spPr>
            <a:xfrm>
              <a:off x="5195061" y="4839970"/>
              <a:ext cx="31496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5" dirty="0">
                  <a:latin typeface="Calibri"/>
                  <a:cs typeface="Calibri"/>
                </a:rPr>
                <a:t>4.3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43" name="Group 42" descr="Libya">
            <a:extLst>
              <a:ext uri="{FF2B5EF4-FFF2-40B4-BE49-F238E27FC236}">
                <a16:creationId xmlns:a16="http://schemas.microsoft.com/office/drawing/2014/main" id="{8899F06E-18E2-714D-04B5-7276647C7B66}"/>
              </a:ext>
            </a:extLst>
          </p:cNvPr>
          <p:cNvGrpSpPr/>
          <p:nvPr/>
        </p:nvGrpSpPr>
        <p:grpSpPr>
          <a:xfrm>
            <a:off x="6449695" y="3846321"/>
            <a:ext cx="1029461" cy="1774699"/>
            <a:chOff x="6449695" y="3846321"/>
            <a:chExt cx="1029461" cy="1774699"/>
          </a:xfrm>
        </p:grpSpPr>
        <p:sp>
          <p:nvSpPr>
            <p:cNvPr id="33" name="object 33"/>
            <p:cNvSpPr txBox="1"/>
            <p:nvPr/>
          </p:nvSpPr>
          <p:spPr>
            <a:xfrm>
              <a:off x="6619113" y="5321300"/>
              <a:ext cx="58547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45" dirty="0">
                  <a:solidFill>
                    <a:srgbClr val="585858"/>
                  </a:solidFill>
                  <a:latin typeface="Calibri"/>
                  <a:cs typeface="Calibri"/>
                </a:rPr>
                <a:t>LIBYA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21" name="object 21"/>
            <p:cNvSpPr txBox="1"/>
            <p:nvPr/>
          </p:nvSpPr>
          <p:spPr>
            <a:xfrm>
              <a:off x="6449695" y="3846321"/>
              <a:ext cx="25717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5" dirty="0">
                  <a:latin typeface="Calibri"/>
                  <a:cs typeface="Calibri"/>
                </a:rPr>
                <a:t>72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27" name="object 27"/>
            <p:cNvSpPr txBox="1"/>
            <p:nvPr/>
          </p:nvSpPr>
          <p:spPr>
            <a:xfrm>
              <a:off x="7047356" y="4105478"/>
              <a:ext cx="431800" cy="3003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latin typeface="Calibri"/>
                  <a:cs typeface="Calibri"/>
                </a:rPr>
                <a:t>56.3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44" name="Group 43" descr="Morocco">
            <a:extLst>
              <a:ext uri="{FF2B5EF4-FFF2-40B4-BE49-F238E27FC236}">
                <a16:creationId xmlns:a16="http://schemas.microsoft.com/office/drawing/2014/main" id="{959636AD-BD6F-78BB-A741-36C7B29FF7FC}"/>
              </a:ext>
            </a:extLst>
          </p:cNvPr>
          <p:cNvGrpSpPr/>
          <p:nvPr/>
        </p:nvGrpSpPr>
        <p:grpSpPr>
          <a:xfrm>
            <a:off x="8257793" y="4522470"/>
            <a:ext cx="1130681" cy="1098550"/>
            <a:chOff x="8257793" y="4522470"/>
            <a:chExt cx="1130681" cy="1098550"/>
          </a:xfrm>
        </p:grpSpPr>
        <p:sp>
          <p:nvSpPr>
            <p:cNvPr id="34" name="object 34"/>
            <p:cNvSpPr txBox="1"/>
            <p:nvPr/>
          </p:nvSpPr>
          <p:spPr>
            <a:xfrm>
              <a:off x="8257793" y="5321300"/>
              <a:ext cx="112839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85" dirty="0">
                  <a:solidFill>
                    <a:srgbClr val="585858"/>
                  </a:solidFill>
                  <a:latin typeface="Calibri"/>
                  <a:cs typeface="Calibri"/>
                </a:rPr>
                <a:t>MOROCCO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22" name="object 22"/>
            <p:cNvSpPr txBox="1"/>
            <p:nvPr/>
          </p:nvSpPr>
          <p:spPr>
            <a:xfrm>
              <a:off x="8272653" y="4522470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latin typeface="Calibri"/>
                  <a:cs typeface="Calibri"/>
                </a:rPr>
                <a:t>31.1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28" name="object 28"/>
            <p:cNvSpPr txBox="1"/>
            <p:nvPr/>
          </p:nvSpPr>
          <p:spPr>
            <a:xfrm>
              <a:off x="8957309" y="4839970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latin typeface="Calibri"/>
                  <a:cs typeface="Calibri"/>
                </a:rPr>
                <a:t>11.9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45" name="Group 44" descr="Tunisia">
            <a:extLst>
              <a:ext uri="{FF2B5EF4-FFF2-40B4-BE49-F238E27FC236}">
                <a16:creationId xmlns:a16="http://schemas.microsoft.com/office/drawing/2014/main" id="{3FA7DE2D-D729-4C5E-EF09-817A6BA944EC}"/>
              </a:ext>
            </a:extLst>
          </p:cNvPr>
          <p:cNvGrpSpPr/>
          <p:nvPr/>
        </p:nvGrpSpPr>
        <p:grpSpPr>
          <a:xfrm>
            <a:off x="10182859" y="4122546"/>
            <a:ext cx="1028573" cy="1498474"/>
            <a:chOff x="10182859" y="4122546"/>
            <a:chExt cx="1028573" cy="1498474"/>
          </a:xfrm>
        </p:grpSpPr>
        <p:sp>
          <p:nvSpPr>
            <p:cNvPr id="35" name="object 35"/>
            <p:cNvSpPr txBox="1"/>
            <p:nvPr/>
          </p:nvSpPr>
          <p:spPr>
            <a:xfrm>
              <a:off x="10294366" y="5321300"/>
              <a:ext cx="874394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90" dirty="0">
                  <a:solidFill>
                    <a:srgbClr val="585858"/>
                  </a:solidFill>
                  <a:latin typeface="Calibri"/>
                  <a:cs typeface="Calibri"/>
                </a:rPr>
                <a:t>TUNISIA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23" name="object 23"/>
            <p:cNvSpPr txBox="1"/>
            <p:nvPr/>
          </p:nvSpPr>
          <p:spPr>
            <a:xfrm>
              <a:off x="10182859" y="4122546"/>
              <a:ext cx="43116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latin typeface="Calibri"/>
                  <a:cs typeface="Calibri"/>
                </a:rPr>
                <a:t>55.3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29" name="object 29"/>
            <p:cNvSpPr txBox="1"/>
            <p:nvPr/>
          </p:nvSpPr>
          <p:spPr>
            <a:xfrm>
              <a:off x="10954257" y="4639817"/>
              <a:ext cx="25717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5" dirty="0">
                  <a:latin typeface="Calibri"/>
                  <a:cs typeface="Calibri"/>
                </a:rPr>
                <a:t>24</a:t>
              </a:r>
              <a:endParaRPr sz="180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object 78"/>
          <p:cNvSpPr txBox="1">
            <a:spLocks noGrp="1"/>
          </p:cNvSpPr>
          <p:nvPr>
            <p:ph type="title"/>
          </p:nvPr>
        </p:nvSpPr>
        <p:spPr>
          <a:xfrm>
            <a:off x="1872233" y="517017"/>
            <a:ext cx="84543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dirty="0">
                <a:solidFill>
                  <a:srgbClr val="404040"/>
                </a:solidFill>
              </a:rPr>
              <a:t>Supported</a:t>
            </a:r>
            <a:r>
              <a:rPr sz="2200" spc="-30" dirty="0">
                <a:solidFill>
                  <a:srgbClr val="404040"/>
                </a:solidFill>
              </a:rPr>
              <a:t> </a:t>
            </a:r>
            <a:r>
              <a:rPr sz="2200" dirty="0">
                <a:solidFill>
                  <a:srgbClr val="404040"/>
                </a:solidFill>
              </a:rPr>
              <a:t>Arab</a:t>
            </a:r>
            <a:r>
              <a:rPr sz="2200" spc="-55" dirty="0">
                <a:solidFill>
                  <a:srgbClr val="404040"/>
                </a:solidFill>
              </a:rPr>
              <a:t> </a:t>
            </a:r>
            <a:r>
              <a:rPr sz="2200" dirty="0">
                <a:solidFill>
                  <a:srgbClr val="404040"/>
                </a:solidFill>
              </a:rPr>
              <a:t>Uprisings</a:t>
            </a:r>
            <a:r>
              <a:rPr sz="2200" spc="-30" dirty="0">
                <a:solidFill>
                  <a:srgbClr val="404040"/>
                </a:solidFill>
              </a:rPr>
              <a:t> </a:t>
            </a:r>
            <a:r>
              <a:rPr sz="2200" dirty="0">
                <a:solidFill>
                  <a:srgbClr val="404040"/>
                </a:solidFill>
              </a:rPr>
              <a:t>,</a:t>
            </a:r>
            <a:r>
              <a:rPr sz="2200" spc="-60" dirty="0">
                <a:solidFill>
                  <a:srgbClr val="404040"/>
                </a:solidFill>
              </a:rPr>
              <a:t> </a:t>
            </a:r>
            <a:r>
              <a:rPr sz="2200" dirty="0">
                <a:solidFill>
                  <a:srgbClr val="404040"/>
                </a:solidFill>
              </a:rPr>
              <a:t>%</a:t>
            </a:r>
            <a:r>
              <a:rPr sz="2200" spc="-40" dirty="0">
                <a:solidFill>
                  <a:srgbClr val="404040"/>
                </a:solidFill>
              </a:rPr>
              <a:t> </a:t>
            </a:r>
            <a:r>
              <a:rPr sz="2200" dirty="0">
                <a:solidFill>
                  <a:srgbClr val="404040"/>
                </a:solidFill>
              </a:rPr>
              <a:t>of</a:t>
            </a:r>
            <a:r>
              <a:rPr sz="2200" spc="-50" dirty="0">
                <a:solidFill>
                  <a:srgbClr val="404040"/>
                </a:solidFill>
              </a:rPr>
              <a:t> </a:t>
            </a:r>
            <a:r>
              <a:rPr sz="2200" spc="-10" dirty="0">
                <a:solidFill>
                  <a:srgbClr val="404040"/>
                </a:solidFill>
              </a:rPr>
              <a:t>Supporters</a:t>
            </a:r>
            <a:r>
              <a:rPr sz="2200" spc="-40" dirty="0">
                <a:solidFill>
                  <a:srgbClr val="404040"/>
                </a:solidFill>
              </a:rPr>
              <a:t> </a:t>
            </a:r>
            <a:r>
              <a:rPr sz="2200" dirty="0">
                <a:solidFill>
                  <a:srgbClr val="404040"/>
                </a:solidFill>
              </a:rPr>
              <a:t>by</a:t>
            </a:r>
            <a:r>
              <a:rPr sz="2200" spc="-45" dirty="0">
                <a:solidFill>
                  <a:srgbClr val="404040"/>
                </a:solidFill>
              </a:rPr>
              <a:t> </a:t>
            </a:r>
            <a:r>
              <a:rPr sz="2200" dirty="0">
                <a:solidFill>
                  <a:srgbClr val="404040"/>
                </a:solidFill>
              </a:rPr>
              <a:t>Age</a:t>
            </a:r>
            <a:r>
              <a:rPr sz="2200" spc="-55" dirty="0">
                <a:solidFill>
                  <a:srgbClr val="404040"/>
                </a:solidFill>
              </a:rPr>
              <a:t> </a:t>
            </a:r>
            <a:r>
              <a:rPr sz="2200" dirty="0">
                <a:solidFill>
                  <a:srgbClr val="404040"/>
                </a:solidFill>
              </a:rPr>
              <a:t>(in</a:t>
            </a:r>
            <a:r>
              <a:rPr sz="2200" spc="-50" dirty="0">
                <a:solidFill>
                  <a:srgbClr val="404040"/>
                </a:solidFill>
              </a:rPr>
              <a:t> </a:t>
            </a:r>
            <a:r>
              <a:rPr sz="2200" dirty="0">
                <a:solidFill>
                  <a:srgbClr val="404040"/>
                </a:solidFill>
              </a:rPr>
              <a:t>2014)</a:t>
            </a:r>
            <a:r>
              <a:rPr sz="2200" spc="-50" dirty="0">
                <a:solidFill>
                  <a:srgbClr val="404040"/>
                </a:solidFill>
              </a:rPr>
              <a:t> </a:t>
            </a:r>
            <a:r>
              <a:rPr sz="2200" dirty="0">
                <a:solidFill>
                  <a:srgbClr val="404040"/>
                </a:solidFill>
              </a:rPr>
              <a:t>and</a:t>
            </a:r>
            <a:r>
              <a:rPr sz="2200" spc="-40" dirty="0">
                <a:solidFill>
                  <a:srgbClr val="404040"/>
                </a:solidFill>
              </a:rPr>
              <a:t> </a:t>
            </a:r>
            <a:r>
              <a:rPr sz="2200" spc="-10" dirty="0">
                <a:solidFill>
                  <a:srgbClr val="404040"/>
                </a:solidFill>
              </a:rPr>
              <a:t>Country</a:t>
            </a:r>
            <a:endParaRPr sz="2200" dirty="0"/>
          </a:p>
        </p:txBody>
      </p:sp>
      <p:grpSp>
        <p:nvGrpSpPr>
          <p:cNvPr id="96" name="Group 95" descr="Key">
            <a:extLst>
              <a:ext uri="{FF2B5EF4-FFF2-40B4-BE49-F238E27FC236}">
                <a16:creationId xmlns:a16="http://schemas.microsoft.com/office/drawing/2014/main" id="{561BF8B1-3FB2-370E-D8BB-168C9B9CAC66}"/>
              </a:ext>
            </a:extLst>
          </p:cNvPr>
          <p:cNvGrpSpPr/>
          <p:nvPr/>
        </p:nvGrpSpPr>
        <p:grpSpPr>
          <a:xfrm>
            <a:off x="5233415" y="978408"/>
            <a:ext cx="1728470" cy="259079"/>
            <a:chOff x="5233415" y="978408"/>
            <a:chExt cx="1728470" cy="259079"/>
          </a:xfrm>
        </p:grpSpPr>
        <p:grpSp>
          <p:nvGrpSpPr>
            <p:cNvPr id="79" name="object 79" descr="Key - orange represents 21-35, yellow represents 36-55, and green represents 56+."/>
            <p:cNvGrpSpPr/>
            <p:nvPr/>
          </p:nvGrpSpPr>
          <p:grpSpPr>
            <a:xfrm>
              <a:off x="5233415" y="978408"/>
              <a:ext cx="1728470" cy="259079"/>
              <a:chOff x="5233415" y="978408"/>
              <a:chExt cx="1728470" cy="259079"/>
            </a:xfrm>
          </p:grpSpPr>
          <p:sp>
            <p:nvSpPr>
              <p:cNvPr id="80" name="object 80"/>
              <p:cNvSpPr/>
              <p:nvPr/>
            </p:nvSpPr>
            <p:spPr>
              <a:xfrm>
                <a:off x="5233415" y="978408"/>
                <a:ext cx="1728470" cy="259079"/>
              </a:xfrm>
              <a:custGeom>
                <a:avLst/>
                <a:gdLst/>
                <a:ahLst/>
                <a:cxnLst/>
                <a:rect l="l" t="t" r="r" b="b"/>
                <a:pathLst>
                  <a:path w="1728470" h="259080">
                    <a:moveTo>
                      <a:pt x="1728215" y="0"/>
                    </a:moveTo>
                    <a:lnTo>
                      <a:pt x="0" y="0"/>
                    </a:lnTo>
                    <a:lnTo>
                      <a:pt x="0" y="259079"/>
                    </a:lnTo>
                    <a:lnTo>
                      <a:pt x="1728215" y="259079"/>
                    </a:lnTo>
                    <a:lnTo>
                      <a:pt x="1728215" y="0"/>
                    </a:lnTo>
                    <a:close/>
                  </a:path>
                </a:pathLst>
              </a:custGeom>
              <a:solidFill>
                <a:srgbClr val="F1F1F1">
                  <a:alpha val="38822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1" name="object 81"/>
              <p:cNvSpPr/>
              <p:nvPr/>
            </p:nvSpPr>
            <p:spPr>
              <a:xfrm>
                <a:off x="5356859" y="1066800"/>
                <a:ext cx="83820" cy="82550"/>
              </a:xfrm>
              <a:custGeom>
                <a:avLst/>
                <a:gdLst/>
                <a:ahLst/>
                <a:cxnLst/>
                <a:rect l="l" t="t" r="r" b="b"/>
                <a:pathLst>
                  <a:path w="83820" h="82550">
                    <a:moveTo>
                      <a:pt x="83820" y="0"/>
                    </a:moveTo>
                    <a:lnTo>
                      <a:pt x="0" y="0"/>
                    </a:lnTo>
                    <a:lnTo>
                      <a:pt x="0" y="82296"/>
                    </a:lnTo>
                    <a:lnTo>
                      <a:pt x="83820" y="82296"/>
                    </a:lnTo>
                    <a:lnTo>
                      <a:pt x="83820" y="0"/>
                    </a:lnTo>
                    <a:close/>
                  </a:path>
                </a:pathLst>
              </a:custGeom>
              <a:solidFill>
                <a:srgbClr val="EC7C3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2" name="object 82"/>
              <p:cNvSpPr/>
              <p:nvPr/>
            </p:nvSpPr>
            <p:spPr>
              <a:xfrm>
                <a:off x="5356859" y="1066800"/>
                <a:ext cx="83820" cy="82550"/>
              </a:xfrm>
              <a:custGeom>
                <a:avLst/>
                <a:gdLst/>
                <a:ahLst/>
                <a:cxnLst/>
                <a:rect l="l" t="t" r="r" b="b"/>
                <a:pathLst>
                  <a:path w="83820" h="82550">
                    <a:moveTo>
                      <a:pt x="0" y="82296"/>
                    </a:moveTo>
                    <a:lnTo>
                      <a:pt x="83820" y="82296"/>
                    </a:lnTo>
                    <a:lnTo>
                      <a:pt x="83820" y="0"/>
                    </a:lnTo>
                    <a:lnTo>
                      <a:pt x="0" y="0"/>
                    </a:lnTo>
                    <a:lnTo>
                      <a:pt x="0" y="82296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3" name="object 83"/>
              <p:cNvSpPr/>
              <p:nvPr/>
            </p:nvSpPr>
            <p:spPr>
              <a:xfrm>
                <a:off x="5951219" y="1066800"/>
                <a:ext cx="82550" cy="82550"/>
              </a:xfrm>
              <a:custGeom>
                <a:avLst/>
                <a:gdLst/>
                <a:ahLst/>
                <a:cxnLst/>
                <a:rect l="l" t="t" r="r" b="b"/>
                <a:pathLst>
                  <a:path w="82550" h="82550">
                    <a:moveTo>
                      <a:pt x="82296" y="0"/>
                    </a:moveTo>
                    <a:lnTo>
                      <a:pt x="0" y="0"/>
                    </a:lnTo>
                    <a:lnTo>
                      <a:pt x="0" y="82296"/>
                    </a:lnTo>
                    <a:lnTo>
                      <a:pt x="82296" y="82296"/>
                    </a:lnTo>
                    <a:lnTo>
                      <a:pt x="82296" y="0"/>
                    </a:lnTo>
                    <a:close/>
                  </a:path>
                </a:pathLst>
              </a:custGeom>
              <a:solidFill>
                <a:srgbClr val="FFC00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4" name="object 84"/>
              <p:cNvSpPr/>
              <p:nvPr/>
            </p:nvSpPr>
            <p:spPr>
              <a:xfrm>
                <a:off x="5951219" y="1066800"/>
                <a:ext cx="82550" cy="82550"/>
              </a:xfrm>
              <a:custGeom>
                <a:avLst/>
                <a:gdLst/>
                <a:ahLst/>
                <a:cxnLst/>
                <a:rect l="l" t="t" r="r" b="b"/>
                <a:pathLst>
                  <a:path w="82550" h="82550">
                    <a:moveTo>
                      <a:pt x="0" y="82296"/>
                    </a:moveTo>
                    <a:lnTo>
                      <a:pt x="82296" y="82296"/>
                    </a:lnTo>
                    <a:lnTo>
                      <a:pt x="82296" y="0"/>
                    </a:lnTo>
                    <a:lnTo>
                      <a:pt x="0" y="0"/>
                    </a:lnTo>
                    <a:lnTo>
                      <a:pt x="0" y="82296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5" name="object 85"/>
              <p:cNvSpPr/>
              <p:nvPr/>
            </p:nvSpPr>
            <p:spPr>
              <a:xfrm>
                <a:off x="6544055" y="1066800"/>
                <a:ext cx="83820" cy="82550"/>
              </a:xfrm>
              <a:custGeom>
                <a:avLst/>
                <a:gdLst/>
                <a:ahLst/>
                <a:cxnLst/>
                <a:rect l="l" t="t" r="r" b="b"/>
                <a:pathLst>
                  <a:path w="83820" h="82550">
                    <a:moveTo>
                      <a:pt x="83820" y="0"/>
                    </a:moveTo>
                    <a:lnTo>
                      <a:pt x="0" y="0"/>
                    </a:lnTo>
                    <a:lnTo>
                      <a:pt x="0" y="82296"/>
                    </a:lnTo>
                    <a:lnTo>
                      <a:pt x="83820" y="82296"/>
                    </a:lnTo>
                    <a:lnTo>
                      <a:pt x="83820" y="0"/>
                    </a:lnTo>
                    <a:close/>
                  </a:path>
                </a:pathLst>
              </a:custGeom>
              <a:solidFill>
                <a:srgbClr val="6FAC46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6" name="object 86"/>
              <p:cNvSpPr/>
              <p:nvPr/>
            </p:nvSpPr>
            <p:spPr>
              <a:xfrm>
                <a:off x="6544055" y="1066800"/>
                <a:ext cx="83820" cy="82550"/>
              </a:xfrm>
              <a:custGeom>
                <a:avLst/>
                <a:gdLst/>
                <a:ahLst/>
                <a:cxnLst/>
                <a:rect l="l" t="t" r="r" b="b"/>
                <a:pathLst>
                  <a:path w="83820" h="82550">
                    <a:moveTo>
                      <a:pt x="0" y="82296"/>
                    </a:moveTo>
                    <a:lnTo>
                      <a:pt x="83820" y="82296"/>
                    </a:lnTo>
                    <a:lnTo>
                      <a:pt x="83820" y="0"/>
                    </a:lnTo>
                    <a:lnTo>
                      <a:pt x="0" y="0"/>
                    </a:lnTo>
                    <a:lnTo>
                      <a:pt x="0" y="82296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87" name="object 87"/>
            <p:cNvSpPr txBox="1"/>
            <p:nvPr/>
          </p:nvSpPr>
          <p:spPr>
            <a:xfrm>
              <a:off x="5233415" y="978408"/>
              <a:ext cx="1728470" cy="259079"/>
            </a:xfrm>
            <a:prstGeom prst="rect">
              <a:avLst/>
            </a:prstGeom>
          </p:spPr>
          <p:txBody>
            <a:bodyPr vert="horz" wrap="square" lIns="0" tIns="20955" rIns="0" bIns="0" rtlCol="0">
              <a:spAutoFit/>
            </a:bodyPr>
            <a:lstStyle/>
            <a:p>
              <a:pPr marL="244475">
                <a:lnSpc>
                  <a:spcPct val="100000"/>
                </a:lnSpc>
                <a:spcBef>
                  <a:spcPts val="165"/>
                </a:spcBef>
                <a:tabLst>
                  <a:tab pos="838200" algn="l"/>
                  <a:tab pos="1431925" algn="l"/>
                </a:tabLst>
              </a:pPr>
              <a:r>
                <a:rPr sz="1200" spc="-10" dirty="0">
                  <a:solidFill>
                    <a:srgbClr val="404040"/>
                  </a:solidFill>
                  <a:latin typeface="Calibri"/>
                  <a:cs typeface="Calibri"/>
                </a:rPr>
                <a:t>21-</a:t>
              </a:r>
              <a:r>
                <a:rPr sz="1200" spc="-35" dirty="0">
                  <a:solidFill>
                    <a:srgbClr val="404040"/>
                  </a:solidFill>
                  <a:latin typeface="Calibri"/>
                  <a:cs typeface="Calibri"/>
                </a:rPr>
                <a:t>35</a:t>
              </a:r>
              <a:r>
                <a:rPr sz="1200" dirty="0">
                  <a:solidFill>
                    <a:srgbClr val="404040"/>
                  </a:solidFill>
                  <a:latin typeface="Calibri"/>
                  <a:cs typeface="Calibri"/>
                </a:rPr>
                <a:t>	</a:t>
              </a:r>
              <a:r>
                <a:rPr sz="1200" spc="-10" dirty="0">
                  <a:solidFill>
                    <a:srgbClr val="404040"/>
                  </a:solidFill>
                  <a:latin typeface="Calibri"/>
                  <a:cs typeface="Calibri"/>
                </a:rPr>
                <a:t>36-</a:t>
              </a: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55</a:t>
              </a:r>
              <a:r>
                <a:rPr sz="1200" dirty="0">
                  <a:solidFill>
                    <a:srgbClr val="404040"/>
                  </a:solidFill>
                  <a:latin typeface="Calibri"/>
                  <a:cs typeface="Calibri"/>
                </a:rPr>
                <a:t>	</a:t>
              </a:r>
              <a:r>
                <a:rPr sz="1200" spc="-25" dirty="0">
                  <a:solidFill>
                    <a:srgbClr val="404040"/>
                  </a:solidFill>
                  <a:latin typeface="Calibri"/>
                  <a:cs typeface="Calibri"/>
                </a:rPr>
                <a:t>56+</a:t>
              </a:r>
              <a:endParaRPr sz="1200">
                <a:latin typeface="Calibri"/>
                <a:cs typeface="Calibri"/>
              </a:endParaRPr>
            </a:p>
          </p:txBody>
        </p:sp>
      </p:grpSp>
      <p:grpSp>
        <p:nvGrpSpPr>
          <p:cNvPr id="90" name="Group 89" descr="Egypt">
            <a:extLst>
              <a:ext uri="{FF2B5EF4-FFF2-40B4-BE49-F238E27FC236}">
                <a16:creationId xmlns:a16="http://schemas.microsoft.com/office/drawing/2014/main" id="{D604D6B3-DB3F-0F13-007D-2DDC10F68556}"/>
              </a:ext>
            </a:extLst>
          </p:cNvPr>
          <p:cNvGrpSpPr/>
          <p:nvPr/>
        </p:nvGrpSpPr>
        <p:grpSpPr>
          <a:xfrm>
            <a:off x="646176" y="3921252"/>
            <a:ext cx="2291715" cy="1818943"/>
            <a:chOff x="646176" y="3921252"/>
            <a:chExt cx="2291715" cy="1818943"/>
          </a:xfrm>
        </p:grpSpPr>
        <p:sp>
          <p:nvSpPr>
            <p:cNvPr id="72" name="object 72"/>
            <p:cNvSpPr txBox="1"/>
            <p:nvPr/>
          </p:nvSpPr>
          <p:spPr>
            <a:xfrm>
              <a:off x="1079093" y="5531916"/>
              <a:ext cx="42418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EGYPT</a:t>
              </a:r>
              <a:endParaRPr sz="1200">
                <a:latin typeface="Calibri"/>
                <a:cs typeface="Calibri"/>
              </a:endParaRPr>
            </a:p>
          </p:txBody>
        </p:sp>
        <p:grpSp>
          <p:nvGrpSpPr>
            <p:cNvPr id="2" name="object 2" descr="Bar representing '21-35' for Egypt. Represents 30%."/>
            <p:cNvGrpSpPr/>
            <p:nvPr/>
          </p:nvGrpSpPr>
          <p:grpSpPr>
            <a:xfrm>
              <a:off x="646176" y="3921252"/>
              <a:ext cx="437515" cy="1537970"/>
              <a:chOff x="646176" y="3921252"/>
              <a:chExt cx="437515" cy="1537970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650748" y="3925824"/>
                <a:ext cx="428625" cy="1529080"/>
              </a:xfrm>
              <a:custGeom>
                <a:avLst/>
                <a:gdLst/>
                <a:ahLst/>
                <a:cxnLst/>
                <a:rect l="l" t="t" r="r" b="b"/>
                <a:pathLst>
                  <a:path w="428625" h="1529079">
                    <a:moveTo>
                      <a:pt x="428244" y="0"/>
                    </a:moveTo>
                    <a:lnTo>
                      <a:pt x="0" y="0"/>
                    </a:lnTo>
                    <a:lnTo>
                      <a:pt x="0" y="1528572"/>
                    </a:lnTo>
                    <a:lnTo>
                      <a:pt x="428244" y="1528572"/>
                    </a:lnTo>
                    <a:lnTo>
                      <a:pt x="428244" y="0"/>
                    </a:lnTo>
                    <a:close/>
                  </a:path>
                </a:pathLst>
              </a:custGeom>
              <a:solidFill>
                <a:srgbClr val="EC7C3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650748" y="3925824"/>
                <a:ext cx="428625" cy="1529080"/>
              </a:xfrm>
              <a:custGeom>
                <a:avLst/>
                <a:gdLst/>
                <a:ahLst/>
                <a:cxnLst/>
                <a:rect l="l" t="t" r="r" b="b"/>
                <a:pathLst>
                  <a:path w="428625" h="1529079">
                    <a:moveTo>
                      <a:pt x="0" y="1528572"/>
                    </a:moveTo>
                    <a:lnTo>
                      <a:pt x="428244" y="1528572"/>
                    </a:lnTo>
                    <a:lnTo>
                      <a:pt x="428244" y="0"/>
                    </a:lnTo>
                    <a:lnTo>
                      <a:pt x="0" y="0"/>
                    </a:lnTo>
                    <a:lnTo>
                      <a:pt x="0" y="1528572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57" name="object 57"/>
            <p:cNvSpPr txBox="1"/>
            <p:nvPr/>
          </p:nvSpPr>
          <p:spPr>
            <a:xfrm>
              <a:off x="774598" y="3963416"/>
              <a:ext cx="18097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5" dirty="0">
                  <a:solidFill>
                    <a:srgbClr val="FFFFFF"/>
                  </a:solidFill>
                  <a:latin typeface="Calibri"/>
                  <a:cs typeface="Calibri"/>
                </a:rPr>
                <a:t>30</a:t>
              </a:r>
              <a:endParaRPr sz="1200">
                <a:latin typeface="Calibri"/>
                <a:cs typeface="Calibri"/>
              </a:endParaRPr>
            </a:p>
          </p:txBody>
        </p:sp>
        <p:grpSp>
          <p:nvGrpSpPr>
            <p:cNvPr id="20" name="object 20" descr="Bar representing '36-55' for Egypt. Represents 29.7%."/>
            <p:cNvGrpSpPr/>
            <p:nvPr/>
          </p:nvGrpSpPr>
          <p:grpSpPr>
            <a:xfrm>
              <a:off x="1074419" y="3936491"/>
              <a:ext cx="436245" cy="1522730"/>
              <a:chOff x="1074419" y="3936491"/>
              <a:chExt cx="436245" cy="1522730"/>
            </a:xfrm>
          </p:grpSpPr>
          <p:sp>
            <p:nvSpPr>
              <p:cNvPr id="21" name="object 21"/>
              <p:cNvSpPr/>
              <p:nvPr/>
            </p:nvSpPr>
            <p:spPr>
              <a:xfrm>
                <a:off x="1078991" y="3941063"/>
                <a:ext cx="426720" cy="1513840"/>
              </a:xfrm>
              <a:custGeom>
                <a:avLst/>
                <a:gdLst/>
                <a:ahLst/>
                <a:cxnLst/>
                <a:rect l="l" t="t" r="r" b="b"/>
                <a:pathLst>
                  <a:path w="426719" h="1513839">
                    <a:moveTo>
                      <a:pt x="426720" y="0"/>
                    </a:moveTo>
                    <a:lnTo>
                      <a:pt x="0" y="0"/>
                    </a:lnTo>
                    <a:lnTo>
                      <a:pt x="0" y="1513332"/>
                    </a:lnTo>
                    <a:lnTo>
                      <a:pt x="426720" y="1513332"/>
                    </a:lnTo>
                    <a:lnTo>
                      <a:pt x="426720" y="0"/>
                    </a:lnTo>
                    <a:close/>
                  </a:path>
                </a:pathLst>
              </a:custGeom>
              <a:solidFill>
                <a:srgbClr val="FFC00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2"/>
              <p:cNvSpPr/>
              <p:nvPr/>
            </p:nvSpPr>
            <p:spPr>
              <a:xfrm>
                <a:off x="1078991" y="3941063"/>
                <a:ext cx="426720" cy="1513840"/>
              </a:xfrm>
              <a:custGeom>
                <a:avLst/>
                <a:gdLst/>
                <a:ahLst/>
                <a:cxnLst/>
                <a:rect l="l" t="t" r="r" b="b"/>
                <a:pathLst>
                  <a:path w="426719" h="1513839">
                    <a:moveTo>
                      <a:pt x="0" y="1513332"/>
                    </a:moveTo>
                    <a:lnTo>
                      <a:pt x="426720" y="1513332"/>
                    </a:lnTo>
                    <a:lnTo>
                      <a:pt x="426720" y="0"/>
                    </a:lnTo>
                    <a:lnTo>
                      <a:pt x="0" y="0"/>
                    </a:lnTo>
                    <a:lnTo>
                      <a:pt x="0" y="1513332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61" name="object 61"/>
            <p:cNvSpPr txBox="1"/>
            <p:nvPr/>
          </p:nvSpPr>
          <p:spPr>
            <a:xfrm>
              <a:off x="1142187" y="3978655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29.7</a:t>
              </a:r>
              <a:endParaRPr sz="1200">
                <a:latin typeface="Calibri"/>
                <a:cs typeface="Calibri"/>
              </a:endParaRPr>
            </a:p>
          </p:txBody>
        </p:sp>
        <p:grpSp>
          <p:nvGrpSpPr>
            <p:cNvPr id="38" name="object 38" descr="Bar representing '56+' for Egypt. Represents 21.3%."/>
            <p:cNvGrpSpPr/>
            <p:nvPr/>
          </p:nvGrpSpPr>
          <p:grpSpPr>
            <a:xfrm>
              <a:off x="1501139" y="4364735"/>
              <a:ext cx="436245" cy="1094740"/>
              <a:chOff x="1501139" y="4364735"/>
              <a:chExt cx="436245" cy="1094740"/>
            </a:xfrm>
          </p:grpSpPr>
          <p:sp>
            <p:nvSpPr>
              <p:cNvPr id="39" name="object 39"/>
              <p:cNvSpPr/>
              <p:nvPr/>
            </p:nvSpPr>
            <p:spPr>
              <a:xfrm>
                <a:off x="1505711" y="4369307"/>
                <a:ext cx="426720" cy="1085215"/>
              </a:xfrm>
              <a:custGeom>
                <a:avLst/>
                <a:gdLst/>
                <a:ahLst/>
                <a:cxnLst/>
                <a:rect l="l" t="t" r="r" b="b"/>
                <a:pathLst>
                  <a:path w="426719" h="1085214">
                    <a:moveTo>
                      <a:pt x="426719" y="0"/>
                    </a:moveTo>
                    <a:lnTo>
                      <a:pt x="0" y="0"/>
                    </a:lnTo>
                    <a:lnTo>
                      <a:pt x="0" y="1085087"/>
                    </a:lnTo>
                    <a:lnTo>
                      <a:pt x="426719" y="1085087"/>
                    </a:lnTo>
                    <a:lnTo>
                      <a:pt x="426719" y="0"/>
                    </a:lnTo>
                    <a:close/>
                  </a:path>
                </a:pathLst>
              </a:custGeom>
              <a:solidFill>
                <a:srgbClr val="6FAC46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40"/>
              <p:cNvSpPr/>
              <p:nvPr/>
            </p:nvSpPr>
            <p:spPr>
              <a:xfrm>
                <a:off x="1505711" y="4369307"/>
                <a:ext cx="426720" cy="1085215"/>
              </a:xfrm>
              <a:custGeom>
                <a:avLst/>
                <a:gdLst/>
                <a:ahLst/>
                <a:cxnLst/>
                <a:rect l="l" t="t" r="r" b="b"/>
                <a:pathLst>
                  <a:path w="426719" h="1085214">
                    <a:moveTo>
                      <a:pt x="0" y="1085087"/>
                    </a:moveTo>
                    <a:lnTo>
                      <a:pt x="426719" y="1085087"/>
                    </a:lnTo>
                    <a:lnTo>
                      <a:pt x="426719" y="0"/>
                    </a:lnTo>
                    <a:lnTo>
                      <a:pt x="0" y="0"/>
                    </a:lnTo>
                    <a:lnTo>
                      <a:pt x="0" y="1085087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66" name="object 66"/>
            <p:cNvSpPr txBox="1"/>
            <p:nvPr/>
          </p:nvSpPr>
          <p:spPr>
            <a:xfrm>
              <a:off x="1569466" y="4406900"/>
              <a:ext cx="1368425" cy="19236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ts val="142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21.3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91" name="Group 90" descr="Iraq">
            <a:extLst>
              <a:ext uri="{FF2B5EF4-FFF2-40B4-BE49-F238E27FC236}">
                <a16:creationId xmlns:a16="http://schemas.microsoft.com/office/drawing/2014/main" id="{E6B52895-0AC0-A4AE-C9B3-B196E2681168}"/>
              </a:ext>
            </a:extLst>
          </p:cNvPr>
          <p:cNvGrpSpPr/>
          <p:nvPr/>
        </p:nvGrpSpPr>
        <p:grpSpPr>
          <a:xfrm>
            <a:off x="1525778" y="4543044"/>
            <a:ext cx="2334640" cy="1197151"/>
            <a:chOff x="1525778" y="4543044"/>
            <a:chExt cx="2334640" cy="1197151"/>
          </a:xfrm>
        </p:grpSpPr>
        <p:sp>
          <p:nvSpPr>
            <p:cNvPr id="73" name="object 73"/>
            <p:cNvSpPr txBox="1"/>
            <p:nvPr/>
          </p:nvSpPr>
          <p:spPr>
            <a:xfrm>
              <a:off x="3045714" y="5531916"/>
              <a:ext cx="33718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IRAQ</a:t>
              </a:r>
              <a:endParaRPr sz="1200">
                <a:latin typeface="Calibri"/>
                <a:cs typeface="Calibri"/>
              </a:endParaRPr>
            </a:p>
          </p:txBody>
        </p:sp>
        <p:grpSp>
          <p:nvGrpSpPr>
            <p:cNvPr id="5" name="object 5" descr="Bar representing '21-35' for Iraq. Represents 17.8%."/>
            <p:cNvGrpSpPr/>
            <p:nvPr/>
          </p:nvGrpSpPr>
          <p:grpSpPr>
            <a:xfrm>
              <a:off x="2569464" y="4543044"/>
              <a:ext cx="436245" cy="916305"/>
              <a:chOff x="2569464" y="4543044"/>
              <a:chExt cx="436245" cy="916305"/>
            </a:xfrm>
          </p:grpSpPr>
          <p:sp>
            <p:nvSpPr>
              <p:cNvPr id="6" name="object 6"/>
              <p:cNvSpPr/>
              <p:nvPr/>
            </p:nvSpPr>
            <p:spPr>
              <a:xfrm>
                <a:off x="2574036" y="4547616"/>
                <a:ext cx="426720" cy="906780"/>
              </a:xfrm>
              <a:custGeom>
                <a:avLst/>
                <a:gdLst/>
                <a:ahLst/>
                <a:cxnLst/>
                <a:rect l="l" t="t" r="r" b="b"/>
                <a:pathLst>
                  <a:path w="426719" h="906779">
                    <a:moveTo>
                      <a:pt x="426719" y="0"/>
                    </a:moveTo>
                    <a:lnTo>
                      <a:pt x="0" y="0"/>
                    </a:lnTo>
                    <a:lnTo>
                      <a:pt x="0" y="906780"/>
                    </a:lnTo>
                    <a:lnTo>
                      <a:pt x="426719" y="906780"/>
                    </a:lnTo>
                    <a:lnTo>
                      <a:pt x="426719" y="0"/>
                    </a:lnTo>
                    <a:close/>
                  </a:path>
                </a:pathLst>
              </a:custGeom>
              <a:solidFill>
                <a:srgbClr val="EC7C3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" name="object 7"/>
              <p:cNvSpPr/>
              <p:nvPr/>
            </p:nvSpPr>
            <p:spPr>
              <a:xfrm>
                <a:off x="2574036" y="4547616"/>
                <a:ext cx="426720" cy="906780"/>
              </a:xfrm>
              <a:custGeom>
                <a:avLst/>
                <a:gdLst/>
                <a:ahLst/>
                <a:cxnLst/>
                <a:rect l="l" t="t" r="r" b="b"/>
                <a:pathLst>
                  <a:path w="426719" h="906779">
                    <a:moveTo>
                      <a:pt x="0" y="906780"/>
                    </a:moveTo>
                    <a:lnTo>
                      <a:pt x="426719" y="906780"/>
                    </a:lnTo>
                    <a:lnTo>
                      <a:pt x="426719" y="0"/>
                    </a:lnTo>
                    <a:lnTo>
                      <a:pt x="0" y="0"/>
                    </a:lnTo>
                    <a:lnTo>
                      <a:pt x="0" y="906780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89" name="object 66">
              <a:extLst>
                <a:ext uri="{FF2B5EF4-FFF2-40B4-BE49-F238E27FC236}">
                  <a16:creationId xmlns:a16="http://schemas.microsoft.com/office/drawing/2014/main" id="{C4654BAD-0FF0-865E-CDD6-71109288165C}"/>
                </a:ext>
              </a:extLst>
            </p:cNvPr>
            <p:cNvSpPr txBox="1"/>
            <p:nvPr/>
          </p:nvSpPr>
          <p:spPr>
            <a:xfrm>
              <a:off x="1525778" y="4628981"/>
              <a:ext cx="1368425" cy="19236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080770">
                <a:lnSpc>
                  <a:spcPts val="1420"/>
                </a:lnSpc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17.8</a:t>
              </a:r>
              <a:endParaRPr sz="1200" dirty="0">
                <a:latin typeface="Calibri"/>
                <a:cs typeface="Calibri"/>
              </a:endParaRPr>
            </a:p>
          </p:txBody>
        </p:sp>
        <p:grpSp>
          <p:nvGrpSpPr>
            <p:cNvPr id="23" name="object 23" descr="Bar representing '36-55' for Iraq. Represents 13.4%."/>
            <p:cNvGrpSpPr/>
            <p:nvPr/>
          </p:nvGrpSpPr>
          <p:grpSpPr>
            <a:xfrm>
              <a:off x="2996183" y="4767071"/>
              <a:ext cx="436245" cy="692150"/>
              <a:chOff x="2996183" y="4767071"/>
              <a:chExt cx="436245" cy="692150"/>
            </a:xfrm>
          </p:grpSpPr>
          <p:sp>
            <p:nvSpPr>
              <p:cNvPr id="24" name="object 24"/>
              <p:cNvSpPr/>
              <p:nvPr/>
            </p:nvSpPr>
            <p:spPr>
              <a:xfrm>
                <a:off x="3000755" y="4771643"/>
                <a:ext cx="426720" cy="683260"/>
              </a:xfrm>
              <a:custGeom>
                <a:avLst/>
                <a:gdLst/>
                <a:ahLst/>
                <a:cxnLst/>
                <a:rect l="l" t="t" r="r" b="b"/>
                <a:pathLst>
                  <a:path w="426720" h="683260">
                    <a:moveTo>
                      <a:pt x="426719" y="0"/>
                    </a:moveTo>
                    <a:lnTo>
                      <a:pt x="0" y="0"/>
                    </a:lnTo>
                    <a:lnTo>
                      <a:pt x="0" y="682751"/>
                    </a:lnTo>
                    <a:lnTo>
                      <a:pt x="426719" y="682751"/>
                    </a:lnTo>
                    <a:lnTo>
                      <a:pt x="426719" y="0"/>
                    </a:lnTo>
                    <a:close/>
                  </a:path>
                </a:pathLst>
              </a:custGeom>
              <a:solidFill>
                <a:srgbClr val="FFC00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5"/>
              <p:cNvSpPr/>
              <p:nvPr/>
            </p:nvSpPr>
            <p:spPr>
              <a:xfrm>
                <a:off x="3000755" y="4771643"/>
                <a:ext cx="426720" cy="683260"/>
              </a:xfrm>
              <a:custGeom>
                <a:avLst/>
                <a:gdLst/>
                <a:ahLst/>
                <a:cxnLst/>
                <a:rect l="l" t="t" r="r" b="b"/>
                <a:pathLst>
                  <a:path w="426720" h="683260">
                    <a:moveTo>
                      <a:pt x="0" y="682751"/>
                    </a:moveTo>
                    <a:lnTo>
                      <a:pt x="426719" y="682751"/>
                    </a:lnTo>
                    <a:lnTo>
                      <a:pt x="426719" y="0"/>
                    </a:lnTo>
                    <a:lnTo>
                      <a:pt x="0" y="0"/>
                    </a:lnTo>
                    <a:lnTo>
                      <a:pt x="0" y="682751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62" name="object 62"/>
            <p:cNvSpPr txBox="1"/>
            <p:nvPr/>
          </p:nvSpPr>
          <p:spPr>
            <a:xfrm>
              <a:off x="3064891" y="4809490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13.4</a:t>
              </a:r>
              <a:endParaRPr sz="1200">
                <a:latin typeface="Calibri"/>
                <a:cs typeface="Calibri"/>
              </a:endParaRPr>
            </a:p>
          </p:txBody>
        </p:sp>
        <p:grpSp>
          <p:nvGrpSpPr>
            <p:cNvPr id="41" name="object 41" descr="Bar representing '56+' for Iraq. Represents 12.6%."/>
            <p:cNvGrpSpPr/>
            <p:nvPr/>
          </p:nvGrpSpPr>
          <p:grpSpPr>
            <a:xfrm>
              <a:off x="3422903" y="4808220"/>
              <a:ext cx="437515" cy="650875"/>
              <a:chOff x="3422903" y="4808220"/>
              <a:chExt cx="437515" cy="650875"/>
            </a:xfrm>
          </p:grpSpPr>
          <p:sp>
            <p:nvSpPr>
              <p:cNvPr id="42" name="object 42"/>
              <p:cNvSpPr/>
              <p:nvPr/>
            </p:nvSpPr>
            <p:spPr>
              <a:xfrm>
                <a:off x="3427475" y="4812792"/>
                <a:ext cx="428625" cy="641985"/>
              </a:xfrm>
              <a:custGeom>
                <a:avLst/>
                <a:gdLst/>
                <a:ahLst/>
                <a:cxnLst/>
                <a:rect l="l" t="t" r="r" b="b"/>
                <a:pathLst>
                  <a:path w="428625" h="641985">
                    <a:moveTo>
                      <a:pt x="428244" y="0"/>
                    </a:moveTo>
                    <a:lnTo>
                      <a:pt x="0" y="0"/>
                    </a:lnTo>
                    <a:lnTo>
                      <a:pt x="0" y="641603"/>
                    </a:lnTo>
                    <a:lnTo>
                      <a:pt x="428244" y="641603"/>
                    </a:lnTo>
                    <a:lnTo>
                      <a:pt x="428244" y="0"/>
                    </a:lnTo>
                    <a:close/>
                  </a:path>
                </a:pathLst>
              </a:custGeom>
              <a:solidFill>
                <a:srgbClr val="6FAC46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3"/>
              <p:cNvSpPr/>
              <p:nvPr/>
            </p:nvSpPr>
            <p:spPr>
              <a:xfrm>
                <a:off x="3427475" y="4812792"/>
                <a:ext cx="428625" cy="641985"/>
              </a:xfrm>
              <a:custGeom>
                <a:avLst/>
                <a:gdLst/>
                <a:ahLst/>
                <a:cxnLst/>
                <a:rect l="l" t="t" r="r" b="b"/>
                <a:pathLst>
                  <a:path w="428625" h="641985">
                    <a:moveTo>
                      <a:pt x="0" y="641603"/>
                    </a:moveTo>
                    <a:lnTo>
                      <a:pt x="428244" y="641603"/>
                    </a:lnTo>
                    <a:lnTo>
                      <a:pt x="428244" y="0"/>
                    </a:lnTo>
                    <a:lnTo>
                      <a:pt x="0" y="0"/>
                    </a:lnTo>
                    <a:lnTo>
                      <a:pt x="0" y="641603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67" name="object 67"/>
            <p:cNvSpPr txBox="1"/>
            <p:nvPr/>
          </p:nvSpPr>
          <p:spPr>
            <a:xfrm>
              <a:off x="3491865" y="4850383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12.6</a:t>
              </a:r>
              <a:endParaRPr sz="1200">
                <a:latin typeface="Calibri"/>
                <a:cs typeface="Calibri"/>
              </a:endParaRPr>
            </a:p>
          </p:txBody>
        </p:sp>
      </p:grpSp>
      <p:grpSp>
        <p:nvGrpSpPr>
          <p:cNvPr id="92" name="Group 91" descr="Jordan">
            <a:extLst>
              <a:ext uri="{FF2B5EF4-FFF2-40B4-BE49-F238E27FC236}">
                <a16:creationId xmlns:a16="http://schemas.microsoft.com/office/drawing/2014/main" id="{34770AC8-A7BD-0B3E-C92C-323781A660A0}"/>
              </a:ext>
            </a:extLst>
          </p:cNvPr>
          <p:cNvGrpSpPr/>
          <p:nvPr/>
        </p:nvGrpSpPr>
        <p:grpSpPr>
          <a:xfrm>
            <a:off x="4491228" y="4706111"/>
            <a:ext cx="1291208" cy="1034084"/>
            <a:chOff x="4491228" y="4706111"/>
            <a:chExt cx="1291208" cy="1034084"/>
          </a:xfrm>
        </p:grpSpPr>
        <p:sp>
          <p:nvSpPr>
            <p:cNvPr id="74" name="object 74"/>
            <p:cNvSpPr txBox="1"/>
            <p:nvPr/>
          </p:nvSpPr>
          <p:spPr>
            <a:xfrm>
              <a:off x="4867402" y="5531916"/>
              <a:ext cx="53848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404040"/>
                  </a:solidFill>
                  <a:latin typeface="Calibri"/>
                  <a:cs typeface="Calibri"/>
                </a:rPr>
                <a:t>JORDAN</a:t>
              </a:r>
              <a:endParaRPr sz="1200">
                <a:latin typeface="Calibri"/>
                <a:cs typeface="Calibri"/>
              </a:endParaRPr>
            </a:p>
          </p:txBody>
        </p:sp>
        <p:grpSp>
          <p:nvGrpSpPr>
            <p:cNvPr id="8" name="object 8" descr="Bar representing '21-35' for Jordan. Represents 13.5%."/>
            <p:cNvGrpSpPr/>
            <p:nvPr/>
          </p:nvGrpSpPr>
          <p:grpSpPr>
            <a:xfrm>
              <a:off x="4491228" y="4762500"/>
              <a:ext cx="436245" cy="696595"/>
              <a:chOff x="4491228" y="4762500"/>
              <a:chExt cx="436245" cy="696595"/>
            </a:xfrm>
          </p:grpSpPr>
          <p:sp>
            <p:nvSpPr>
              <p:cNvPr id="9" name="object 9"/>
              <p:cNvSpPr/>
              <p:nvPr/>
            </p:nvSpPr>
            <p:spPr>
              <a:xfrm>
                <a:off x="4495800" y="4767072"/>
                <a:ext cx="426720" cy="687705"/>
              </a:xfrm>
              <a:custGeom>
                <a:avLst/>
                <a:gdLst/>
                <a:ahLst/>
                <a:cxnLst/>
                <a:rect l="l" t="t" r="r" b="b"/>
                <a:pathLst>
                  <a:path w="426720" h="687704">
                    <a:moveTo>
                      <a:pt x="426720" y="0"/>
                    </a:moveTo>
                    <a:lnTo>
                      <a:pt x="0" y="0"/>
                    </a:lnTo>
                    <a:lnTo>
                      <a:pt x="0" y="687323"/>
                    </a:lnTo>
                    <a:lnTo>
                      <a:pt x="426720" y="687323"/>
                    </a:lnTo>
                    <a:lnTo>
                      <a:pt x="426720" y="0"/>
                    </a:lnTo>
                    <a:close/>
                  </a:path>
                </a:pathLst>
              </a:custGeom>
              <a:solidFill>
                <a:srgbClr val="EC7C3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4495800" y="4767072"/>
                <a:ext cx="426720" cy="687705"/>
              </a:xfrm>
              <a:custGeom>
                <a:avLst/>
                <a:gdLst/>
                <a:ahLst/>
                <a:cxnLst/>
                <a:rect l="l" t="t" r="r" b="b"/>
                <a:pathLst>
                  <a:path w="426720" h="687704">
                    <a:moveTo>
                      <a:pt x="0" y="687323"/>
                    </a:moveTo>
                    <a:lnTo>
                      <a:pt x="426720" y="687323"/>
                    </a:lnTo>
                    <a:lnTo>
                      <a:pt x="426720" y="0"/>
                    </a:lnTo>
                    <a:lnTo>
                      <a:pt x="0" y="0"/>
                    </a:lnTo>
                    <a:lnTo>
                      <a:pt x="0" y="687323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58" name="object 58"/>
            <p:cNvSpPr txBox="1"/>
            <p:nvPr/>
          </p:nvSpPr>
          <p:spPr>
            <a:xfrm>
              <a:off x="4560189" y="4804409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13.5</a:t>
              </a:r>
              <a:endParaRPr sz="1200">
                <a:latin typeface="Calibri"/>
                <a:cs typeface="Calibri"/>
              </a:endParaRPr>
            </a:p>
          </p:txBody>
        </p:sp>
        <p:grpSp>
          <p:nvGrpSpPr>
            <p:cNvPr id="26" name="object 26" descr="Bar representing '36-55' for Jordan. Represents 14.6%."/>
            <p:cNvGrpSpPr/>
            <p:nvPr/>
          </p:nvGrpSpPr>
          <p:grpSpPr>
            <a:xfrm>
              <a:off x="4917947" y="4706111"/>
              <a:ext cx="437515" cy="753110"/>
              <a:chOff x="4917947" y="4706111"/>
              <a:chExt cx="437515" cy="753110"/>
            </a:xfrm>
          </p:grpSpPr>
          <p:sp>
            <p:nvSpPr>
              <p:cNvPr id="27" name="object 27"/>
              <p:cNvSpPr/>
              <p:nvPr/>
            </p:nvSpPr>
            <p:spPr>
              <a:xfrm>
                <a:off x="4922519" y="4710683"/>
                <a:ext cx="428625" cy="744220"/>
              </a:xfrm>
              <a:custGeom>
                <a:avLst/>
                <a:gdLst/>
                <a:ahLst/>
                <a:cxnLst/>
                <a:rect l="l" t="t" r="r" b="b"/>
                <a:pathLst>
                  <a:path w="428625" h="744220">
                    <a:moveTo>
                      <a:pt x="428244" y="0"/>
                    </a:moveTo>
                    <a:lnTo>
                      <a:pt x="0" y="0"/>
                    </a:lnTo>
                    <a:lnTo>
                      <a:pt x="0" y="743711"/>
                    </a:lnTo>
                    <a:lnTo>
                      <a:pt x="428244" y="743711"/>
                    </a:lnTo>
                    <a:lnTo>
                      <a:pt x="428244" y="0"/>
                    </a:lnTo>
                    <a:close/>
                  </a:path>
                </a:pathLst>
              </a:custGeom>
              <a:solidFill>
                <a:srgbClr val="FFC00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8"/>
              <p:cNvSpPr/>
              <p:nvPr/>
            </p:nvSpPr>
            <p:spPr>
              <a:xfrm>
                <a:off x="4922519" y="4710683"/>
                <a:ext cx="428625" cy="744220"/>
              </a:xfrm>
              <a:custGeom>
                <a:avLst/>
                <a:gdLst/>
                <a:ahLst/>
                <a:cxnLst/>
                <a:rect l="l" t="t" r="r" b="b"/>
                <a:pathLst>
                  <a:path w="428625" h="744220">
                    <a:moveTo>
                      <a:pt x="0" y="743711"/>
                    </a:moveTo>
                    <a:lnTo>
                      <a:pt x="428244" y="743711"/>
                    </a:lnTo>
                    <a:lnTo>
                      <a:pt x="428244" y="0"/>
                    </a:lnTo>
                    <a:lnTo>
                      <a:pt x="0" y="0"/>
                    </a:lnTo>
                    <a:lnTo>
                      <a:pt x="0" y="743711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63" name="object 63"/>
            <p:cNvSpPr txBox="1"/>
            <p:nvPr/>
          </p:nvSpPr>
          <p:spPr>
            <a:xfrm>
              <a:off x="4987290" y="4748276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14.6</a:t>
              </a:r>
              <a:endParaRPr sz="1200">
                <a:latin typeface="Calibri"/>
                <a:cs typeface="Calibri"/>
              </a:endParaRPr>
            </a:p>
          </p:txBody>
        </p:sp>
        <p:grpSp>
          <p:nvGrpSpPr>
            <p:cNvPr id="44" name="object 44" descr="Bar representing '56+' for Jordan. Represents 12.7%."/>
            <p:cNvGrpSpPr/>
            <p:nvPr/>
          </p:nvGrpSpPr>
          <p:grpSpPr>
            <a:xfrm>
              <a:off x="5346191" y="4802123"/>
              <a:ext cx="436245" cy="657225"/>
              <a:chOff x="5346191" y="4802123"/>
              <a:chExt cx="436245" cy="657225"/>
            </a:xfrm>
          </p:grpSpPr>
          <p:sp>
            <p:nvSpPr>
              <p:cNvPr id="45" name="object 45"/>
              <p:cNvSpPr/>
              <p:nvPr/>
            </p:nvSpPr>
            <p:spPr>
              <a:xfrm>
                <a:off x="5350763" y="4806695"/>
                <a:ext cx="426720" cy="647700"/>
              </a:xfrm>
              <a:custGeom>
                <a:avLst/>
                <a:gdLst/>
                <a:ahLst/>
                <a:cxnLst/>
                <a:rect l="l" t="t" r="r" b="b"/>
                <a:pathLst>
                  <a:path w="426720" h="647700">
                    <a:moveTo>
                      <a:pt x="426720" y="0"/>
                    </a:moveTo>
                    <a:lnTo>
                      <a:pt x="0" y="0"/>
                    </a:lnTo>
                    <a:lnTo>
                      <a:pt x="0" y="647699"/>
                    </a:lnTo>
                    <a:lnTo>
                      <a:pt x="426720" y="647699"/>
                    </a:lnTo>
                    <a:lnTo>
                      <a:pt x="426720" y="0"/>
                    </a:lnTo>
                    <a:close/>
                  </a:path>
                </a:pathLst>
              </a:custGeom>
              <a:solidFill>
                <a:srgbClr val="6FAC46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6"/>
              <p:cNvSpPr/>
              <p:nvPr/>
            </p:nvSpPr>
            <p:spPr>
              <a:xfrm>
                <a:off x="5350763" y="4806695"/>
                <a:ext cx="426720" cy="647700"/>
              </a:xfrm>
              <a:custGeom>
                <a:avLst/>
                <a:gdLst/>
                <a:ahLst/>
                <a:cxnLst/>
                <a:rect l="l" t="t" r="r" b="b"/>
                <a:pathLst>
                  <a:path w="426720" h="647700">
                    <a:moveTo>
                      <a:pt x="0" y="647699"/>
                    </a:moveTo>
                    <a:lnTo>
                      <a:pt x="426720" y="647699"/>
                    </a:lnTo>
                    <a:lnTo>
                      <a:pt x="426720" y="0"/>
                    </a:lnTo>
                    <a:lnTo>
                      <a:pt x="0" y="0"/>
                    </a:lnTo>
                    <a:lnTo>
                      <a:pt x="0" y="647699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68" name="object 68"/>
            <p:cNvSpPr txBox="1"/>
            <p:nvPr/>
          </p:nvSpPr>
          <p:spPr>
            <a:xfrm>
              <a:off x="5414517" y="4845177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12.7</a:t>
              </a:r>
              <a:endParaRPr sz="1200">
                <a:latin typeface="Calibri"/>
                <a:cs typeface="Calibri"/>
              </a:endParaRPr>
            </a:p>
          </p:txBody>
        </p:sp>
      </p:grpSp>
      <p:grpSp>
        <p:nvGrpSpPr>
          <p:cNvPr id="93" name="Group 92" descr="Libya">
            <a:extLst>
              <a:ext uri="{FF2B5EF4-FFF2-40B4-BE49-F238E27FC236}">
                <a16:creationId xmlns:a16="http://schemas.microsoft.com/office/drawing/2014/main" id="{24FE7C00-44B3-4F42-C2D3-AD597195813E}"/>
              </a:ext>
            </a:extLst>
          </p:cNvPr>
          <p:cNvGrpSpPr/>
          <p:nvPr/>
        </p:nvGrpSpPr>
        <p:grpSpPr>
          <a:xfrm>
            <a:off x="6412991" y="1601724"/>
            <a:ext cx="1291210" cy="4138471"/>
            <a:chOff x="6412991" y="1601724"/>
            <a:chExt cx="1291210" cy="4138471"/>
          </a:xfrm>
        </p:grpSpPr>
        <p:sp>
          <p:nvSpPr>
            <p:cNvPr id="75" name="object 75"/>
            <p:cNvSpPr txBox="1"/>
            <p:nvPr/>
          </p:nvSpPr>
          <p:spPr>
            <a:xfrm>
              <a:off x="6872478" y="5531916"/>
              <a:ext cx="37211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404040"/>
                  </a:solidFill>
                  <a:latin typeface="Calibri"/>
                  <a:cs typeface="Calibri"/>
                </a:rPr>
                <a:t>LIBYA</a:t>
              </a:r>
              <a:endParaRPr sz="1200">
                <a:latin typeface="Calibri"/>
                <a:cs typeface="Calibri"/>
              </a:endParaRPr>
            </a:p>
          </p:txBody>
        </p:sp>
        <p:grpSp>
          <p:nvGrpSpPr>
            <p:cNvPr id="11" name="object 11" descr="Bar representing '21-35' for Libya. Represents 75.5%."/>
            <p:cNvGrpSpPr/>
            <p:nvPr/>
          </p:nvGrpSpPr>
          <p:grpSpPr>
            <a:xfrm>
              <a:off x="6412991" y="1601724"/>
              <a:ext cx="437515" cy="3857625"/>
              <a:chOff x="6412991" y="1601724"/>
              <a:chExt cx="437515" cy="3857625"/>
            </a:xfrm>
          </p:grpSpPr>
          <p:sp>
            <p:nvSpPr>
              <p:cNvPr id="12" name="object 12"/>
              <p:cNvSpPr/>
              <p:nvPr/>
            </p:nvSpPr>
            <p:spPr>
              <a:xfrm>
                <a:off x="6417563" y="1606296"/>
                <a:ext cx="428625" cy="3848100"/>
              </a:xfrm>
              <a:custGeom>
                <a:avLst/>
                <a:gdLst/>
                <a:ahLst/>
                <a:cxnLst/>
                <a:rect l="l" t="t" r="r" b="b"/>
                <a:pathLst>
                  <a:path w="428625" h="3848100">
                    <a:moveTo>
                      <a:pt x="428243" y="0"/>
                    </a:moveTo>
                    <a:lnTo>
                      <a:pt x="0" y="0"/>
                    </a:lnTo>
                    <a:lnTo>
                      <a:pt x="0" y="3848100"/>
                    </a:lnTo>
                    <a:lnTo>
                      <a:pt x="428243" y="3848100"/>
                    </a:lnTo>
                    <a:lnTo>
                      <a:pt x="428243" y="0"/>
                    </a:lnTo>
                    <a:close/>
                  </a:path>
                </a:pathLst>
              </a:custGeom>
              <a:solidFill>
                <a:srgbClr val="EC7C3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3"/>
              <p:cNvSpPr/>
              <p:nvPr/>
            </p:nvSpPr>
            <p:spPr>
              <a:xfrm>
                <a:off x="6417563" y="1606296"/>
                <a:ext cx="428625" cy="3848100"/>
              </a:xfrm>
              <a:custGeom>
                <a:avLst/>
                <a:gdLst/>
                <a:ahLst/>
                <a:cxnLst/>
                <a:rect l="l" t="t" r="r" b="b"/>
                <a:pathLst>
                  <a:path w="428625" h="3848100">
                    <a:moveTo>
                      <a:pt x="0" y="3848100"/>
                    </a:moveTo>
                    <a:lnTo>
                      <a:pt x="428243" y="3848100"/>
                    </a:lnTo>
                    <a:lnTo>
                      <a:pt x="428243" y="0"/>
                    </a:lnTo>
                    <a:lnTo>
                      <a:pt x="0" y="0"/>
                    </a:lnTo>
                    <a:lnTo>
                      <a:pt x="0" y="3848100"/>
                    </a:lnTo>
                    <a:close/>
                  </a:path>
                </a:pathLst>
              </a:custGeom>
              <a:ln w="9143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59" name="object 59"/>
            <p:cNvSpPr txBox="1"/>
            <p:nvPr/>
          </p:nvSpPr>
          <p:spPr>
            <a:xfrm>
              <a:off x="6482588" y="1644141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75.5</a:t>
              </a:r>
              <a:endParaRPr sz="1200">
                <a:latin typeface="Calibri"/>
                <a:cs typeface="Calibri"/>
              </a:endParaRPr>
            </a:p>
          </p:txBody>
        </p:sp>
        <p:grpSp>
          <p:nvGrpSpPr>
            <p:cNvPr id="29" name="object 29" descr="Bar representing '36-55' for Libya. Represents 68.2%."/>
            <p:cNvGrpSpPr/>
            <p:nvPr/>
          </p:nvGrpSpPr>
          <p:grpSpPr>
            <a:xfrm>
              <a:off x="6841235" y="1975104"/>
              <a:ext cx="436245" cy="3484245"/>
              <a:chOff x="6841235" y="1975104"/>
              <a:chExt cx="436245" cy="3484245"/>
            </a:xfrm>
          </p:grpSpPr>
          <p:sp>
            <p:nvSpPr>
              <p:cNvPr id="30" name="object 30"/>
              <p:cNvSpPr/>
              <p:nvPr/>
            </p:nvSpPr>
            <p:spPr>
              <a:xfrm>
                <a:off x="6845807" y="1979676"/>
                <a:ext cx="426720" cy="3474720"/>
              </a:xfrm>
              <a:custGeom>
                <a:avLst/>
                <a:gdLst/>
                <a:ahLst/>
                <a:cxnLst/>
                <a:rect l="l" t="t" r="r" b="b"/>
                <a:pathLst>
                  <a:path w="426720" h="3474720">
                    <a:moveTo>
                      <a:pt x="426720" y="0"/>
                    </a:moveTo>
                    <a:lnTo>
                      <a:pt x="0" y="0"/>
                    </a:lnTo>
                    <a:lnTo>
                      <a:pt x="0" y="3474720"/>
                    </a:lnTo>
                    <a:lnTo>
                      <a:pt x="426720" y="3474720"/>
                    </a:lnTo>
                    <a:lnTo>
                      <a:pt x="426720" y="0"/>
                    </a:lnTo>
                    <a:close/>
                  </a:path>
                </a:pathLst>
              </a:custGeom>
              <a:solidFill>
                <a:srgbClr val="FFC00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31"/>
              <p:cNvSpPr/>
              <p:nvPr/>
            </p:nvSpPr>
            <p:spPr>
              <a:xfrm>
                <a:off x="6845807" y="1979676"/>
                <a:ext cx="426720" cy="3474720"/>
              </a:xfrm>
              <a:custGeom>
                <a:avLst/>
                <a:gdLst/>
                <a:ahLst/>
                <a:cxnLst/>
                <a:rect l="l" t="t" r="r" b="b"/>
                <a:pathLst>
                  <a:path w="426720" h="3474720">
                    <a:moveTo>
                      <a:pt x="0" y="3474720"/>
                    </a:moveTo>
                    <a:lnTo>
                      <a:pt x="426720" y="3474720"/>
                    </a:lnTo>
                    <a:lnTo>
                      <a:pt x="426720" y="0"/>
                    </a:lnTo>
                    <a:lnTo>
                      <a:pt x="0" y="0"/>
                    </a:lnTo>
                    <a:lnTo>
                      <a:pt x="0" y="3474720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64" name="object 64"/>
            <p:cNvSpPr txBox="1"/>
            <p:nvPr/>
          </p:nvSpPr>
          <p:spPr>
            <a:xfrm>
              <a:off x="6909943" y="2016378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68.2</a:t>
              </a:r>
              <a:endParaRPr sz="1200">
                <a:latin typeface="Calibri"/>
                <a:cs typeface="Calibri"/>
              </a:endParaRPr>
            </a:p>
          </p:txBody>
        </p:sp>
        <p:grpSp>
          <p:nvGrpSpPr>
            <p:cNvPr id="47" name="object 47" descr="Bar representing '56+' for Libya. Represents 68.1%."/>
            <p:cNvGrpSpPr/>
            <p:nvPr/>
          </p:nvGrpSpPr>
          <p:grpSpPr>
            <a:xfrm>
              <a:off x="7267956" y="1979676"/>
              <a:ext cx="436245" cy="3479800"/>
              <a:chOff x="7267956" y="1979676"/>
              <a:chExt cx="436245" cy="3479800"/>
            </a:xfrm>
          </p:grpSpPr>
          <p:sp>
            <p:nvSpPr>
              <p:cNvPr id="48" name="object 48"/>
              <p:cNvSpPr/>
              <p:nvPr/>
            </p:nvSpPr>
            <p:spPr>
              <a:xfrm>
                <a:off x="7272528" y="1984248"/>
                <a:ext cx="426720" cy="3470275"/>
              </a:xfrm>
              <a:custGeom>
                <a:avLst/>
                <a:gdLst/>
                <a:ahLst/>
                <a:cxnLst/>
                <a:rect l="l" t="t" r="r" b="b"/>
                <a:pathLst>
                  <a:path w="426720" h="3470275">
                    <a:moveTo>
                      <a:pt x="426720" y="0"/>
                    </a:moveTo>
                    <a:lnTo>
                      <a:pt x="0" y="0"/>
                    </a:lnTo>
                    <a:lnTo>
                      <a:pt x="0" y="3470148"/>
                    </a:lnTo>
                    <a:lnTo>
                      <a:pt x="426720" y="3470148"/>
                    </a:lnTo>
                    <a:lnTo>
                      <a:pt x="426720" y="0"/>
                    </a:lnTo>
                    <a:close/>
                  </a:path>
                </a:pathLst>
              </a:custGeom>
              <a:solidFill>
                <a:srgbClr val="6FAC46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9" name="object 49"/>
              <p:cNvSpPr/>
              <p:nvPr/>
            </p:nvSpPr>
            <p:spPr>
              <a:xfrm>
                <a:off x="7272528" y="1984248"/>
                <a:ext cx="426720" cy="3470275"/>
              </a:xfrm>
              <a:custGeom>
                <a:avLst/>
                <a:gdLst/>
                <a:ahLst/>
                <a:cxnLst/>
                <a:rect l="l" t="t" r="r" b="b"/>
                <a:pathLst>
                  <a:path w="426720" h="3470275">
                    <a:moveTo>
                      <a:pt x="0" y="3470148"/>
                    </a:moveTo>
                    <a:lnTo>
                      <a:pt x="426720" y="3470148"/>
                    </a:lnTo>
                    <a:lnTo>
                      <a:pt x="426720" y="0"/>
                    </a:lnTo>
                    <a:lnTo>
                      <a:pt x="0" y="0"/>
                    </a:lnTo>
                    <a:lnTo>
                      <a:pt x="0" y="3470148"/>
                    </a:lnTo>
                    <a:close/>
                  </a:path>
                </a:pathLst>
              </a:custGeom>
              <a:ln w="9143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69" name="object 69"/>
            <p:cNvSpPr txBox="1"/>
            <p:nvPr/>
          </p:nvSpPr>
          <p:spPr>
            <a:xfrm>
              <a:off x="7336917" y="2021585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68.1</a:t>
              </a:r>
              <a:endParaRPr sz="1200">
                <a:latin typeface="Calibri"/>
                <a:cs typeface="Calibri"/>
              </a:endParaRPr>
            </a:p>
          </p:txBody>
        </p:sp>
      </p:grpSp>
      <p:grpSp>
        <p:nvGrpSpPr>
          <p:cNvPr id="94" name="Group 93" descr="Morocco">
            <a:extLst>
              <a:ext uri="{FF2B5EF4-FFF2-40B4-BE49-F238E27FC236}">
                <a16:creationId xmlns:a16="http://schemas.microsoft.com/office/drawing/2014/main" id="{B439371C-30D5-3094-A1F7-FCA71F20A4EC}"/>
              </a:ext>
            </a:extLst>
          </p:cNvPr>
          <p:cNvGrpSpPr/>
          <p:nvPr/>
        </p:nvGrpSpPr>
        <p:grpSpPr>
          <a:xfrm>
            <a:off x="8336280" y="3762755"/>
            <a:ext cx="1290954" cy="1977440"/>
            <a:chOff x="8336280" y="3762755"/>
            <a:chExt cx="1290954" cy="1977440"/>
          </a:xfrm>
        </p:grpSpPr>
        <p:sp>
          <p:nvSpPr>
            <p:cNvPr id="76" name="object 76"/>
            <p:cNvSpPr txBox="1"/>
            <p:nvPr/>
          </p:nvSpPr>
          <p:spPr>
            <a:xfrm>
              <a:off x="8630157" y="5531916"/>
              <a:ext cx="70231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404040"/>
                  </a:solidFill>
                  <a:latin typeface="Calibri"/>
                  <a:cs typeface="Calibri"/>
                </a:rPr>
                <a:t>MOROCCO</a:t>
              </a:r>
              <a:endParaRPr sz="1200">
                <a:latin typeface="Calibri"/>
                <a:cs typeface="Calibri"/>
              </a:endParaRPr>
            </a:p>
          </p:txBody>
        </p:sp>
        <p:grpSp>
          <p:nvGrpSpPr>
            <p:cNvPr id="14" name="object 14" descr="Bar representing '21-35' for Morocco. Represents 33%."/>
            <p:cNvGrpSpPr/>
            <p:nvPr/>
          </p:nvGrpSpPr>
          <p:grpSpPr>
            <a:xfrm>
              <a:off x="8336280" y="3768852"/>
              <a:ext cx="436245" cy="1690370"/>
              <a:chOff x="8336280" y="3768852"/>
              <a:chExt cx="436245" cy="1690370"/>
            </a:xfrm>
          </p:grpSpPr>
          <p:sp>
            <p:nvSpPr>
              <p:cNvPr id="15" name="object 15"/>
              <p:cNvSpPr/>
              <p:nvPr/>
            </p:nvSpPr>
            <p:spPr>
              <a:xfrm>
                <a:off x="8340852" y="3773424"/>
                <a:ext cx="426720" cy="1681480"/>
              </a:xfrm>
              <a:custGeom>
                <a:avLst/>
                <a:gdLst/>
                <a:ahLst/>
                <a:cxnLst/>
                <a:rect l="l" t="t" r="r" b="b"/>
                <a:pathLst>
                  <a:path w="426720" h="1681479">
                    <a:moveTo>
                      <a:pt x="426720" y="0"/>
                    </a:moveTo>
                    <a:lnTo>
                      <a:pt x="0" y="0"/>
                    </a:lnTo>
                    <a:lnTo>
                      <a:pt x="0" y="1680972"/>
                    </a:lnTo>
                    <a:lnTo>
                      <a:pt x="426720" y="1680972"/>
                    </a:lnTo>
                    <a:lnTo>
                      <a:pt x="426720" y="0"/>
                    </a:lnTo>
                    <a:close/>
                  </a:path>
                </a:pathLst>
              </a:custGeom>
              <a:solidFill>
                <a:srgbClr val="EC7C3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6"/>
              <p:cNvSpPr/>
              <p:nvPr/>
            </p:nvSpPr>
            <p:spPr>
              <a:xfrm>
                <a:off x="8340852" y="3773424"/>
                <a:ext cx="426720" cy="1681480"/>
              </a:xfrm>
              <a:custGeom>
                <a:avLst/>
                <a:gdLst/>
                <a:ahLst/>
                <a:cxnLst/>
                <a:rect l="l" t="t" r="r" b="b"/>
                <a:pathLst>
                  <a:path w="426720" h="1681479">
                    <a:moveTo>
                      <a:pt x="0" y="1680972"/>
                    </a:moveTo>
                    <a:lnTo>
                      <a:pt x="426720" y="1680972"/>
                    </a:lnTo>
                    <a:lnTo>
                      <a:pt x="426720" y="0"/>
                    </a:lnTo>
                    <a:lnTo>
                      <a:pt x="0" y="0"/>
                    </a:lnTo>
                    <a:lnTo>
                      <a:pt x="0" y="1680972"/>
                    </a:lnTo>
                    <a:close/>
                  </a:path>
                </a:pathLst>
              </a:custGeom>
              <a:ln w="9143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60" name="object 60"/>
            <p:cNvSpPr txBox="1"/>
            <p:nvPr/>
          </p:nvSpPr>
          <p:spPr>
            <a:xfrm>
              <a:off x="8464422" y="3810076"/>
              <a:ext cx="18097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5" dirty="0">
                  <a:solidFill>
                    <a:srgbClr val="FFFFFF"/>
                  </a:solidFill>
                  <a:latin typeface="Calibri"/>
                  <a:cs typeface="Calibri"/>
                </a:rPr>
                <a:t>33</a:t>
              </a:r>
              <a:endParaRPr sz="1200">
                <a:latin typeface="Calibri"/>
                <a:cs typeface="Calibri"/>
              </a:endParaRPr>
            </a:p>
          </p:txBody>
        </p:sp>
        <p:grpSp>
          <p:nvGrpSpPr>
            <p:cNvPr id="32" name="object 32" descr="Bar representing '36-55' for Morocco. Represents 33.1%."/>
            <p:cNvGrpSpPr/>
            <p:nvPr/>
          </p:nvGrpSpPr>
          <p:grpSpPr>
            <a:xfrm>
              <a:off x="8763000" y="3762755"/>
              <a:ext cx="436245" cy="1696720"/>
              <a:chOff x="8763000" y="3762755"/>
              <a:chExt cx="436245" cy="1696720"/>
            </a:xfrm>
          </p:grpSpPr>
          <p:sp>
            <p:nvSpPr>
              <p:cNvPr id="33" name="object 33"/>
              <p:cNvSpPr/>
              <p:nvPr/>
            </p:nvSpPr>
            <p:spPr>
              <a:xfrm>
                <a:off x="8767572" y="3767327"/>
                <a:ext cx="426720" cy="1687195"/>
              </a:xfrm>
              <a:custGeom>
                <a:avLst/>
                <a:gdLst/>
                <a:ahLst/>
                <a:cxnLst/>
                <a:rect l="l" t="t" r="r" b="b"/>
                <a:pathLst>
                  <a:path w="426720" h="1687195">
                    <a:moveTo>
                      <a:pt x="426720" y="0"/>
                    </a:moveTo>
                    <a:lnTo>
                      <a:pt x="0" y="0"/>
                    </a:lnTo>
                    <a:lnTo>
                      <a:pt x="0" y="1687068"/>
                    </a:lnTo>
                    <a:lnTo>
                      <a:pt x="426720" y="1687068"/>
                    </a:lnTo>
                    <a:lnTo>
                      <a:pt x="426720" y="0"/>
                    </a:lnTo>
                    <a:close/>
                  </a:path>
                </a:pathLst>
              </a:custGeom>
              <a:solidFill>
                <a:srgbClr val="FFC00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4"/>
              <p:cNvSpPr/>
              <p:nvPr/>
            </p:nvSpPr>
            <p:spPr>
              <a:xfrm>
                <a:off x="8767572" y="3767327"/>
                <a:ext cx="426720" cy="1687195"/>
              </a:xfrm>
              <a:custGeom>
                <a:avLst/>
                <a:gdLst/>
                <a:ahLst/>
                <a:cxnLst/>
                <a:rect l="l" t="t" r="r" b="b"/>
                <a:pathLst>
                  <a:path w="426720" h="1687195">
                    <a:moveTo>
                      <a:pt x="0" y="1687068"/>
                    </a:moveTo>
                    <a:lnTo>
                      <a:pt x="426720" y="1687068"/>
                    </a:lnTo>
                    <a:lnTo>
                      <a:pt x="426720" y="0"/>
                    </a:lnTo>
                    <a:lnTo>
                      <a:pt x="0" y="0"/>
                    </a:lnTo>
                    <a:lnTo>
                      <a:pt x="0" y="1687068"/>
                    </a:lnTo>
                    <a:close/>
                  </a:path>
                </a:pathLst>
              </a:custGeom>
              <a:ln w="9143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65" name="object 65"/>
            <p:cNvSpPr txBox="1"/>
            <p:nvPr/>
          </p:nvSpPr>
          <p:spPr>
            <a:xfrm>
              <a:off x="8832342" y="3805554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33.1</a:t>
              </a:r>
              <a:endParaRPr sz="1200">
                <a:latin typeface="Calibri"/>
                <a:cs typeface="Calibri"/>
              </a:endParaRPr>
            </a:p>
          </p:txBody>
        </p:sp>
        <p:grpSp>
          <p:nvGrpSpPr>
            <p:cNvPr id="50" name="object 50" descr="Bar representing '56+' for Morocco. Represents 14.9%."/>
            <p:cNvGrpSpPr/>
            <p:nvPr/>
          </p:nvGrpSpPr>
          <p:grpSpPr>
            <a:xfrm>
              <a:off x="9189719" y="4690871"/>
              <a:ext cx="437515" cy="768350"/>
              <a:chOff x="9189719" y="4690871"/>
              <a:chExt cx="437515" cy="768350"/>
            </a:xfrm>
          </p:grpSpPr>
          <p:sp>
            <p:nvSpPr>
              <p:cNvPr id="51" name="object 51"/>
              <p:cNvSpPr/>
              <p:nvPr/>
            </p:nvSpPr>
            <p:spPr>
              <a:xfrm>
                <a:off x="9194291" y="4695443"/>
                <a:ext cx="428625" cy="759460"/>
              </a:xfrm>
              <a:custGeom>
                <a:avLst/>
                <a:gdLst/>
                <a:ahLst/>
                <a:cxnLst/>
                <a:rect l="l" t="t" r="r" b="b"/>
                <a:pathLst>
                  <a:path w="428625" h="759460">
                    <a:moveTo>
                      <a:pt x="428244" y="0"/>
                    </a:moveTo>
                    <a:lnTo>
                      <a:pt x="0" y="0"/>
                    </a:lnTo>
                    <a:lnTo>
                      <a:pt x="0" y="758951"/>
                    </a:lnTo>
                    <a:lnTo>
                      <a:pt x="428244" y="758951"/>
                    </a:lnTo>
                    <a:lnTo>
                      <a:pt x="428244" y="0"/>
                    </a:lnTo>
                    <a:close/>
                  </a:path>
                </a:pathLst>
              </a:custGeom>
              <a:solidFill>
                <a:srgbClr val="6FAC46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2" name="object 52"/>
              <p:cNvSpPr/>
              <p:nvPr/>
            </p:nvSpPr>
            <p:spPr>
              <a:xfrm>
                <a:off x="9194291" y="4695443"/>
                <a:ext cx="428625" cy="759460"/>
              </a:xfrm>
              <a:custGeom>
                <a:avLst/>
                <a:gdLst/>
                <a:ahLst/>
                <a:cxnLst/>
                <a:rect l="l" t="t" r="r" b="b"/>
                <a:pathLst>
                  <a:path w="428625" h="759460">
                    <a:moveTo>
                      <a:pt x="0" y="758951"/>
                    </a:moveTo>
                    <a:lnTo>
                      <a:pt x="428244" y="758951"/>
                    </a:lnTo>
                    <a:lnTo>
                      <a:pt x="428244" y="0"/>
                    </a:lnTo>
                    <a:lnTo>
                      <a:pt x="0" y="0"/>
                    </a:lnTo>
                    <a:lnTo>
                      <a:pt x="0" y="758951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70" name="object 70"/>
            <p:cNvSpPr txBox="1"/>
            <p:nvPr/>
          </p:nvSpPr>
          <p:spPr>
            <a:xfrm>
              <a:off x="9259569" y="4733035"/>
              <a:ext cx="3003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14.9</a:t>
              </a:r>
              <a:endParaRPr sz="1200">
                <a:latin typeface="Calibri"/>
                <a:cs typeface="Calibri"/>
              </a:endParaRPr>
            </a:p>
          </p:txBody>
        </p:sp>
      </p:grpSp>
      <p:grpSp>
        <p:nvGrpSpPr>
          <p:cNvPr id="95" name="Group 94" descr="Tunisia">
            <a:extLst>
              <a:ext uri="{FF2B5EF4-FFF2-40B4-BE49-F238E27FC236}">
                <a16:creationId xmlns:a16="http://schemas.microsoft.com/office/drawing/2014/main" id="{18FB613D-0A08-3E7F-82A8-C6FABD215597}"/>
              </a:ext>
            </a:extLst>
          </p:cNvPr>
          <p:cNvGrpSpPr/>
          <p:nvPr/>
        </p:nvGrpSpPr>
        <p:grpSpPr>
          <a:xfrm>
            <a:off x="321500" y="2433827"/>
            <a:ext cx="11552555" cy="3306368"/>
            <a:chOff x="321500" y="2433827"/>
            <a:chExt cx="11552555" cy="3306368"/>
          </a:xfrm>
        </p:grpSpPr>
        <p:sp>
          <p:nvSpPr>
            <p:cNvPr id="77" name="object 77"/>
            <p:cNvSpPr txBox="1"/>
            <p:nvPr/>
          </p:nvSpPr>
          <p:spPr>
            <a:xfrm>
              <a:off x="10638281" y="5531916"/>
              <a:ext cx="53149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404040"/>
                  </a:solidFill>
                  <a:latin typeface="Calibri"/>
                  <a:cs typeface="Calibri"/>
                </a:rPr>
                <a:t>TUNISIA</a:t>
              </a:r>
              <a:endParaRPr sz="1200">
                <a:latin typeface="Calibri"/>
                <a:cs typeface="Calibri"/>
              </a:endParaRPr>
            </a:p>
          </p:txBody>
        </p:sp>
        <p:grpSp>
          <p:nvGrpSpPr>
            <p:cNvPr id="17" name="object 17" descr="Bar representing '21-35' for Tunisia. Represents 59.2%."/>
            <p:cNvGrpSpPr/>
            <p:nvPr/>
          </p:nvGrpSpPr>
          <p:grpSpPr>
            <a:xfrm>
              <a:off x="10258043" y="2433827"/>
              <a:ext cx="436245" cy="3025140"/>
              <a:chOff x="10258043" y="2433827"/>
              <a:chExt cx="436245" cy="3025140"/>
            </a:xfrm>
          </p:grpSpPr>
          <p:sp>
            <p:nvSpPr>
              <p:cNvPr id="18" name="object 18"/>
              <p:cNvSpPr/>
              <p:nvPr/>
            </p:nvSpPr>
            <p:spPr>
              <a:xfrm>
                <a:off x="10262615" y="2438399"/>
                <a:ext cx="426720" cy="3016250"/>
              </a:xfrm>
              <a:custGeom>
                <a:avLst/>
                <a:gdLst/>
                <a:ahLst/>
                <a:cxnLst/>
                <a:rect l="l" t="t" r="r" b="b"/>
                <a:pathLst>
                  <a:path w="426720" h="3016250">
                    <a:moveTo>
                      <a:pt x="426720" y="0"/>
                    </a:moveTo>
                    <a:lnTo>
                      <a:pt x="0" y="0"/>
                    </a:lnTo>
                    <a:lnTo>
                      <a:pt x="0" y="3015996"/>
                    </a:lnTo>
                    <a:lnTo>
                      <a:pt x="426720" y="3015996"/>
                    </a:lnTo>
                    <a:lnTo>
                      <a:pt x="426720" y="0"/>
                    </a:lnTo>
                    <a:close/>
                  </a:path>
                </a:pathLst>
              </a:custGeom>
              <a:solidFill>
                <a:srgbClr val="EC7C3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9"/>
              <p:cNvSpPr/>
              <p:nvPr/>
            </p:nvSpPr>
            <p:spPr>
              <a:xfrm>
                <a:off x="10262615" y="2438399"/>
                <a:ext cx="426720" cy="3016250"/>
              </a:xfrm>
              <a:custGeom>
                <a:avLst/>
                <a:gdLst/>
                <a:ahLst/>
                <a:cxnLst/>
                <a:rect l="l" t="t" r="r" b="b"/>
                <a:pathLst>
                  <a:path w="426720" h="3016250">
                    <a:moveTo>
                      <a:pt x="0" y="3015996"/>
                    </a:moveTo>
                    <a:lnTo>
                      <a:pt x="426720" y="3015996"/>
                    </a:lnTo>
                    <a:lnTo>
                      <a:pt x="426720" y="0"/>
                    </a:lnTo>
                    <a:lnTo>
                      <a:pt x="0" y="0"/>
                    </a:lnTo>
                    <a:lnTo>
                      <a:pt x="0" y="3015996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35" name="object 35" descr="Bar representing '36-55' for Tunisia. Represents 55.1%."/>
            <p:cNvGrpSpPr/>
            <p:nvPr/>
          </p:nvGrpSpPr>
          <p:grpSpPr>
            <a:xfrm>
              <a:off x="10684764" y="2642616"/>
              <a:ext cx="437515" cy="2816860"/>
              <a:chOff x="10684764" y="2642616"/>
              <a:chExt cx="437515" cy="2816860"/>
            </a:xfrm>
          </p:grpSpPr>
          <p:sp>
            <p:nvSpPr>
              <p:cNvPr id="36" name="object 36"/>
              <p:cNvSpPr/>
              <p:nvPr/>
            </p:nvSpPr>
            <p:spPr>
              <a:xfrm>
                <a:off x="10689336" y="2647188"/>
                <a:ext cx="428625" cy="2807335"/>
              </a:xfrm>
              <a:custGeom>
                <a:avLst/>
                <a:gdLst/>
                <a:ahLst/>
                <a:cxnLst/>
                <a:rect l="l" t="t" r="r" b="b"/>
                <a:pathLst>
                  <a:path w="428625" h="2807335">
                    <a:moveTo>
                      <a:pt x="428244" y="0"/>
                    </a:moveTo>
                    <a:lnTo>
                      <a:pt x="0" y="0"/>
                    </a:lnTo>
                    <a:lnTo>
                      <a:pt x="0" y="2807208"/>
                    </a:lnTo>
                    <a:lnTo>
                      <a:pt x="428244" y="2807208"/>
                    </a:lnTo>
                    <a:lnTo>
                      <a:pt x="428244" y="0"/>
                    </a:lnTo>
                    <a:close/>
                  </a:path>
                </a:pathLst>
              </a:custGeom>
              <a:solidFill>
                <a:srgbClr val="FFC000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7"/>
              <p:cNvSpPr/>
              <p:nvPr/>
            </p:nvSpPr>
            <p:spPr>
              <a:xfrm>
                <a:off x="10689336" y="2647188"/>
                <a:ext cx="428625" cy="2807335"/>
              </a:xfrm>
              <a:custGeom>
                <a:avLst/>
                <a:gdLst/>
                <a:ahLst/>
                <a:cxnLst/>
                <a:rect l="l" t="t" r="r" b="b"/>
                <a:pathLst>
                  <a:path w="428625" h="2807335">
                    <a:moveTo>
                      <a:pt x="0" y="2807208"/>
                    </a:moveTo>
                    <a:lnTo>
                      <a:pt x="428244" y="2807208"/>
                    </a:lnTo>
                    <a:lnTo>
                      <a:pt x="428244" y="0"/>
                    </a:lnTo>
                    <a:lnTo>
                      <a:pt x="0" y="0"/>
                    </a:lnTo>
                    <a:lnTo>
                      <a:pt x="0" y="2807208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53" name="object 53" descr="Bar representing '56+' for Tunisia. Represents 48.8%."/>
            <p:cNvGrpSpPr/>
            <p:nvPr/>
          </p:nvGrpSpPr>
          <p:grpSpPr>
            <a:xfrm>
              <a:off x="321500" y="2962465"/>
              <a:ext cx="11552555" cy="2501265"/>
              <a:chOff x="321500" y="2962465"/>
              <a:chExt cx="11552555" cy="2501265"/>
            </a:xfrm>
          </p:grpSpPr>
          <p:sp>
            <p:nvSpPr>
              <p:cNvPr id="54" name="object 54"/>
              <p:cNvSpPr/>
              <p:nvPr/>
            </p:nvSpPr>
            <p:spPr>
              <a:xfrm>
                <a:off x="11117580" y="2967227"/>
                <a:ext cx="426720" cy="2487295"/>
              </a:xfrm>
              <a:custGeom>
                <a:avLst/>
                <a:gdLst/>
                <a:ahLst/>
                <a:cxnLst/>
                <a:rect l="l" t="t" r="r" b="b"/>
                <a:pathLst>
                  <a:path w="426720" h="2487295">
                    <a:moveTo>
                      <a:pt x="426720" y="0"/>
                    </a:moveTo>
                    <a:lnTo>
                      <a:pt x="0" y="0"/>
                    </a:lnTo>
                    <a:lnTo>
                      <a:pt x="0" y="2487168"/>
                    </a:lnTo>
                    <a:lnTo>
                      <a:pt x="426720" y="2487168"/>
                    </a:lnTo>
                    <a:lnTo>
                      <a:pt x="426720" y="0"/>
                    </a:lnTo>
                    <a:close/>
                  </a:path>
                </a:pathLst>
              </a:custGeom>
              <a:solidFill>
                <a:srgbClr val="6FAC46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5" name="object 55"/>
              <p:cNvSpPr/>
              <p:nvPr/>
            </p:nvSpPr>
            <p:spPr>
              <a:xfrm>
                <a:off x="11117580" y="2967227"/>
                <a:ext cx="426720" cy="2487295"/>
              </a:xfrm>
              <a:custGeom>
                <a:avLst/>
                <a:gdLst/>
                <a:ahLst/>
                <a:cxnLst/>
                <a:rect l="l" t="t" r="r" b="b"/>
                <a:pathLst>
                  <a:path w="426720" h="2487295">
                    <a:moveTo>
                      <a:pt x="0" y="2487168"/>
                    </a:moveTo>
                    <a:lnTo>
                      <a:pt x="426720" y="2487168"/>
                    </a:lnTo>
                    <a:lnTo>
                      <a:pt x="426720" y="0"/>
                    </a:lnTo>
                    <a:lnTo>
                      <a:pt x="0" y="0"/>
                    </a:lnTo>
                    <a:lnTo>
                      <a:pt x="0" y="2487168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6" name="object 56"/>
              <p:cNvSpPr/>
              <p:nvPr/>
            </p:nvSpPr>
            <p:spPr>
              <a:xfrm>
                <a:off x="330708" y="5454395"/>
                <a:ext cx="1153414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1534140">
                    <a:moveTo>
                      <a:pt x="0" y="0"/>
                    </a:moveTo>
                    <a:lnTo>
                      <a:pt x="11533632" y="0"/>
                    </a:lnTo>
                  </a:path>
                </a:pathLst>
              </a:custGeom>
              <a:ln w="18288">
                <a:solidFill>
                  <a:srgbClr val="40404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71" name="object 71"/>
            <p:cNvSpPr txBox="1"/>
            <p:nvPr/>
          </p:nvSpPr>
          <p:spPr>
            <a:xfrm>
              <a:off x="10327640" y="2448941"/>
              <a:ext cx="1154430" cy="764540"/>
            </a:xfrm>
            <a:prstGeom prst="rect">
              <a:avLst/>
            </a:prstGeom>
          </p:spPr>
          <p:txBody>
            <a:bodyPr vert="horz" wrap="square" lIns="0" tIns="38735" rIns="0" bIns="0" rtlCol="0">
              <a:spAutoFit/>
            </a:bodyPr>
            <a:lstStyle/>
            <a:p>
              <a:pPr marR="846455" algn="ctr">
                <a:lnSpc>
                  <a:spcPct val="100000"/>
                </a:lnSpc>
                <a:spcBef>
                  <a:spcPts val="305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59.2</a:t>
              </a:r>
              <a:endParaRPr sz="1200">
                <a:latin typeface="Calibri"/>
                <a:cs typeface="Calibri"/>
              </a:endParaRPr>
            </a:p>
            <a:p>
              <a:pPr algn="ctr">
                <a:lnSpc>
                  <a:spcPct val="100000"/>
                </a:lnSpc>
                <a:spcBef>
                  <a:spcPts val="204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55.1</a:t>
              </a:r>
              <a:endParaRPr sz="1200">
                <a:latin typeface="Calibri"/>
                <a:cs typeface="Calibri"/>
              </a:endParaRPr>
            </a:p>
            <a:p>
              <a:pPr>
                <a:lnSpc>
                  <a:spcPct val="100000"/>
                </a:lnSpc>
                <a:spcBef>
                  <a:spcPts val="50"/>
                </a:spcBef>
              </a:pPr>
              <a:endParaRPr sz="850">
                <a:latin typeface="Calibri"/>
                <a:cs typeface="Calibri"/>
              </a:endParaRPr>
            </a:p>
            <a:p>
              <a:pPr marR="5080" algn="r">
                <a:lnSpc>
                  <a:spcPct val="100000"/>
                </a:lnSpc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48.8</a:t>
              </a:r>
              <a:endParaRPr sz="120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46"/>
          <p:cNvSpPr txBox="1">
            <a:spLocks noGrp="1"/>
          </p:cNvSpPr>
          <p:nvPr>
            <p:ph type="title"/>
          </p:nvPr>
        </p:nvSpPr>
        <p:spPr>
          <a:xfrm>
            <a:off x="1775841" y="503682"/>
            <a:ext cx="8458200" cy="69024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775710" marR="5080" indent="-3763645">
              <a:lnSpc>
                <a:spcPct val="102299"/>
              </a:lnSpc>
              <a:spcBef>
                <a:spcPts val="50"/>
              </a:spcBef>
            </a:pPr>
            <a:r>
              <a:rPr dirty="0">
                <a:solidFill>
                  <a:srgbClr val="404040"/>
                </a:solidFill>
              </a:rPr>
              <a:t>%</a:t>
            </a:r>
            <a:r>
              <a:rPr spc="-20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of</a:t>
            </a:r>
            <a:r>
              <a:rPr spc="-20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Men</a:t>
            </a:r>
            <a:r>
              <a:rPr spc="-10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and</a:t>
            </a:r>
            <a:r>
              <a:rPr spc="-35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Women</a:t>
            </a:r>
            <a:r>
              <a:rPr spc="-15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(21+</a:t>
            </a:r>
            <a:r>
              <a:rPr spc="-25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in</a:t>
            </a:r>
            <a:r>
              <a:rPr spc="-20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2014)</a:t>
            </a:r>
            <a:r>
              <a:rPr spc="-5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that</a:t>
            </a:r>
            <a:r>
              <a:rPr spc="-20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Supported</a:t>
            </a:r>
            <a:r>
              <a:rPr spc="-35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the</a:t>
            </a:r>
            <a:r>
              <a:rPr spc="-15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Arab</a:t>
            </a:r>
            <a:r>
              <a:rPr spc="-20" dirty="0">
                <a:solidFill>
                  <a:srgbClr val="404040"/>
                </a:solidFill>
              </a:rPr>
              <a:t> </a:t>
            </a:r>
            <a:r>
              <a:rPr dirty="0">
                <a:solidFill>
                  <a:srgbClr val="404040"/>
                </a:solidFill>
              </a:rPr>
              <a:t>Uprisings,</a:t>
            </a:r>
            <a:r>
              <a:rPr spc="-15" dirty="0">
                <a:solidFill>
                  <a:srgbClr val="404040"/>
                </a:solidFill>
              </a:rPr>
              <a:t> </a:t>
            </a:r>
            <a:r>
              <a:rPr spc="-25" dirty="0">
                <a:solidFill>
                  <a:srgbClr val="404040"/>
                </a:solidFill>
              </a:rPr>
              <a:t>by </a:t>
            </a:r>
            <a:r>
              <a:rPr spc="-10" dirty="0">
                <a:solidFill>
                  <a:srgbClr val="404040"/>
                </a:solidFill>
              </a:rPr>
              <a:t>Country</a:t>
            </a:r>
          </a:p>
        </p:txBody>
      </p:sp>
      <p:grpSp>
        <p:nvGrpSpPr>
          <p:cNvPr id="55" name="Group 54" descr="Key">
            <a:extLst>
              <a:ext uri="{FF2B5EF4-FFF2-40B4-BE49-F238E27FC236}">
                <a16:creationId xmlns:a16="http://schemas.microsoft.com/office/drawing/2014/main" id="{09502A4A-0C14-E503-4000-482410D24DF0}"/>
              </a:ext>
            </a:extLst>
          </p:cNvPr>
          <p:cNvGrpSpPr/>
          <p:nvPr/>
        </p:nvGrpSpPr>
        <p:grpSpPr>
          <a:xfrm>
            <a:off x="4983479" y="1295400"/>
            <a:ext cx="2042160" cy="352425"/>
            <a:chOff x="4983479" y="1295400"/>
            <a:chExt cx="2042160" cy="352425"/>
          </a:xfrm>
        </p:grpSpPr>
        <p:grpSp>
          <p:nvGrpSpPr>
            <p:cNvPr id="47" name="object 47" descr="Key - blue represents 'Male' and red 'Female'."/>
            <p:cNvGrpSpPr/>
            <p:nvPr/>
          </p:nvGrpSpPr>
          <p:grpSpPr>
            <a:xfrm>
              <a:off x="4983479" y="1295400"/>
              <a:ext cx="2042160" cy="352425"/>
              <a:chOff x="4983479" y="1295400"/>
              <a:chExt cx="2042160" cy="352425"/>
            </a:xfrm>
          </p:grpSpPr>
          <p:sp>
            <p:nvSpPr>
              <p:cNvPr id="48" name="object 48"/>
              <p:cNvSpPr/>
              <p:nvPr/>
            </p:nvSpPr>
            <p:spPr>
              <a:xfrm>
                <a:off x="4983479" y="1295400"/>
                <a:ext cx="2042160" cy="352425"/>
              </a:xfrm>
              <a:custGeom>
                <a:avLst/>
                <a:gdLst/>
                <a:ahLst/>
                <a:cxnLst/>
                <a:rect l="l" t="t" r="r" b="b"/>
                <a:pathLst>
                  <a:path w="2042159" h="352425">
                    <a:moveTo>
                      <a:pt x="2042160" y="0"/>
                    </a:moveTo>
                    <a:lnTo>
                      <a:pt x="0" y="0"/>
                    </a:lnTo>
                    <a:lnTo>
                      <a:pt x="0" y="352044"/>
                    </a:lnTo>
                    <a:lnTo>
                      <a:pt x="2042160" y="352044"/>
                    </a:lnTo>
                    <a:lnTo>
                      <a:pt x="2042160" y="0"/>
                    </a:lnTo>
                    <a:close/>
                  </a:path>
                </a:pathLst>
              </a:custGeom>
              <a:solidFill>
                <a:srgbClr val="F1F1F1">
                  <a:alpha val="38822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9" name="object 49"/>
              <p:cNvSpPr/>
              <p:nvPr/>
            </p:nvSpPr>
            <p:spPr>
              <a:xfrm>
                <a:off x="5169407" y="1408176"/>
                <a:ext cx="125095" cy="125095"/>
              </a:xfrm>
              <a:custGeom>
                <a:avLst/>
                <a:gdLst/>
                <a:ahLst/>
                <a:cxnLst/>
                <a:rect l="l" t="t" r="r" b="b"/>
                <a:pathLst>
                  <a:path w="125095" h="125094">
                    <a:moveTo>
                      <a:pt x="124967" y="0"/>
                    </a:moveTo>
                    <a:lnTo>
                      <a:pt x="0" y="0"/>
                    </a:lnTo>
                    <a:lnTo>
                      <a:pt x="0" y="124967"/>
                    </a:lnTo>
                    <a:lnTo>
                      <a:pt x="124967" y="124967"/>
                    </a:lnTo>
                    <a:lnTo>
                      <a:pt x="124967" y="0"/>
                    </a:lnTo>
                    <a:close/>
                  </a:path>
                </a:pathLst>
              </a:custGeom>
              <a:solidFill>
                <a:srgbClr val="001F5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0" name="object 50"/>
              <p:cNvSpPr/>
              <p:nvPr/>
            </p:nvSpPr>
            <p:spPr>
              <a:xfrm>
                <a:off x="5169407" y="1408176"/>
                <a:ext cx="125095" cy="125095"/>
              </a:xfrm>
              <a:custGeom>
                <a:avLst/>
                <a:gdLst/>
                <a:ahLst/>
                <a:cxnLst/>
                <a:rect l="l" t="t" r="r" b="b"/>
                <a:pathLst>
                  <a:path w="125095" h="125094">
                    <a:moveTo>
                      <a:pt x="0" y="124967"/>
                    </a:moveTo>
                    <a:lnTo>
                      <a:pt x="124967" y="124967"/>
                    </a:lnTo>
                    <a:lnTo>
                      <a:pt x="124967" y="0"/>
                    </a:lnTo>
                    <a:lnTo>
                      <a:pt x="0" y="0"/>
                    </a:lnTo>
                    <a:lnTo>
                      <a:pt x="0" y="124967"/>
                    </a:lnTo>
                    <a:close/>
                  </a:path>
                </a:pathLst>
              </a:custGeom>
              <a:ln w="9144">
                <a:solidFill>
                  <a:srgbClr val="001F5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1" name="object 51"/>
              <p:cNvSpPr/>
              <p:nvPr/>
            </p:nvSpPr>
            <p:spPr>
              <a:xfrm>
                <a:off x="6056375" y="1408176"/>
                <a:ext cx="127000" cy="125095"/>
              </a:xfrm>
              <a:custGeom>
                <a:avLst/>
                <a:gdLst/>
                <a:ahLst/>
                <a:cxnLst/>
                <a:rect l="l" t="t" r="r" b="b"/>
                <a:pathLst>
                  <a:path w="127000" h="125094">
                    <a:moveTo>
                      <a:pt x="126491" y="0"/>
                    </a:moveTo>
                    <a:lnTo>
                      <a:pt x="0" y="0"/>
                    </a:lnTo>
                    <a:lnTo>
                      <a:pt x="0" y="124967"/>
                    </a:lnTo>
                    <a:lnTo>
                      <a:pt x="126491" y="124967"/>
                    </a:lnTo>
                    <a:lnTo>
                      <a:pt x="126491" y="0"/>
                    </a:lnTo>
                    <a:close/>
                  </a:path>
                </a:pathLst>
              </a:custGeom>
              <a:solidFill>
                <a:srgbClr val="FF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2" name="object 52"/>
              <p:cNvSpPr/>
              <p:nvPr/>
            </p:nvSpPr>
            <p:spPr>
              <a:xfrm>
                <a:off x="6056375" y="1408176"/>
                <a:ext cx="127000" cy="125095"/>
              </a:xfrm>
              <a:custGeom>
                <a:avLst/>
                <a:gdLst/>
                <a:ahLst/>
                <a:cxnLst/>
                <a:rect l="l" t="t" r="r" b="b"/>
                <a:pathLst>
                  <a:path w="127000" h="125094">
                    <a:moveTo>
                      <a:pt x="0" y="124967"/>
                    </a:moveTo>
                    <a:lnTo>
                      <a:pt x="126491" y="124967"/>
                    </a:lnTo>
                    <a:lnTo>
                      <a:pt x="126491" y="0"/>
                    </a:lnTo>
                    <a:lnTo>
                      <a:pt x="0" y="0"/>
                    </a:lnTo>
                    <a:lnTo>
                      <a:pt x="0" y="124967"/>
                    </a:lnTo>
                    <a:close/>
                  </a:path>
                </a:pathLst>
              </a:custGeom>
              <a:ln w="9144">
                <a:solidFill>
                  <a:srgbClr val="FF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53" name="object 53"/>
            <p:cNvSpPr txBox="1"/>
            <p:nvPr/>
          </p:nvSpPr>
          <p:spPr>
            <a:xfrm>
              <a:off x="4983479" y="1295400"/>
              <a:ext cx="2042160" cy="35242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370205">
                <a:lnSpc>
                  <a:spcPct val="100000"/>
                </a:lnSpc>
                <a:spcBef>
                  <a:spcPts val="100"/>
                </a:spcBef>
                <a:tabLst>
                  <a:tab pos="1257300" algn="l"/>
                </a:tabLst>
              </a:pPr>
              <a:r>
                <a:rPr sz="1800" spc="-20" dirty="0">
                  <a:solidFill>
                    <a:srgbClr val="404040"/>
                  </a:solidFill>
                  <a:latin typeface="Calibri"/>
                  <a:cs typeface="Calibri"/>
                </a:rPr>
                <a:t>Male</a:t>
              </a:r>
              <a:r>
                <a:rPr sz="1800" dirty="0">
                  <a:solidFill>
                    <a:srgbClr val="404040"/>
                  </a:solidFill>
                  <a:latin typeface="Calibri"/>
                  <a:cs typeface="Calibri"/>
                </a:rPr>
                <a:t>	</a:t>
              </a:r>
              <a:r>
                <a:rPr sz="1800" spc="-10" dirty="0">
                  <a:solidFill>
                    <a:srgbClr val="404040"/>
                  </a:solidFill>
                  <a:latin typeface="Calibri"/>
                  <a:cs typeface="Calibri"/>
                </a:rPr>
                <a:t>Female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56" name="Group 55" descr="Egypt">
            <a:extLst>
              <a:ext uri="{FF2B5EF4-FFF2-40B4-BE49-F238E27FC236}">
                <a16:creationId xmlns:a16="http://schemas.microsoft.com/office/drawing/2014/main" id="{A361C05F-306B-2DDA-C712-C5A7C74B87EE}"/>
              </a:ext>
            </a:extLst>
          </p:cNvPr>
          <p:cNvGrpSpPr/>
          <p:nvPr/>
        </p:nvGrpSpPr>
        <p:grpSpPr>
          <a:xfrm>
            <a:off x="601980" y="3785615"/>
            <a:ext cx="1424939" cy="1697356"/>
            <a:chOff x="601980" y="3785615"/>
            <a:chExt cx="1424939" cy="1697356"/>
          </a:xfrm>
        </p:grpSpPr>
        <p:sp>
          <p:nvSpPr>
            <p:cNvPr id="40" name="object 40"/>
            <p:cNvSpPr txBox="1"/>
            <p:nvPr/>
          </p:nvSpPr>
          <p:spPr>
            <a:xfrm>
              <a:off x="1007160" y="5183251"/>
              <a:ext cx="61404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04040"/>
                  </a:solidFill>
                  <a:latin typeface="Calibri"/>
                  <a:cs typeface="Calibri"/>
                </a:rPr>
                <a:t>EGYPT</a:t>
              </a:r>
              <a:endParaRPr sz="1800">
                <a:latin typeface="Calibri"/>
                <a:cs typeface="Calibri"/>
              </a:endParaRPr>
            </a:p>
          </p:txBody>
        </p:sp>
        <p:grpSp>
          <p:nvGrpSpPr>
            <p:cNvPr id="2" name="object 2" descr="Bar representing 'Male' for Egypt. Represents 34.9%."/>
            <p:cNvGrpSpPr/>
            <p:nvPr/>
          </p:nvGrpSpPr>
          <p:grpSpPr>
            <a:xfrm>
              <a:off x="601980" y="3785615"/>
              <a:ext cx="718185" cy="1278890"/>
              <a:chOff x="601980" y="3785615"/>
              <a:chExt cx="718185" cy="1278890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606552" y="3790187"/>
                <a:ext cx="708660" cy="1270000"/>
              </a:xfrm>
              <a:custGeom>
                <a:avLst/>
                <a:gdLst/>
                <a:ahLst/>
                <a:cxnLst/>
                <a:rect l="l" t="t" r="r" b="b"/>
                <a:pathLst>
                  <a:path w="708660" h="1270000">
                    <a:moveTo>
                      <a:pt x="708660" y="0"/>
                    </a:moveTo>
                    <a:lnTo>
                      <a:pt x="0" y="0"/>
                    </a:lnTo>
                    <a:lnTo>
                      <a:pt x="0" y="1269492"/>
                    </a:lnTo>
                    <a:lnTo>
                      <a:pt x="708660" y="1269492"/>
                    </a:lnTo>
                    <a:lnTo>
                      <a:pt x="708660" y="0"/>
                    </a:lnTo>
                    <a:close/>
                  </a:path>
                </a:pathLst>
              </a:custGeom>
              <a:solidFill>
                <a:srgbClr val="001F5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606552" y="3790187"/>
                <a:ext cx="708660" cy="1270000"/>
              </a:xfrm>
              <a:custGeom>
                <a:avLst/>
                <a:gdLst/>
                <a:ahLst/>
                <a:cxnLst/>
                <a:rect l="l" t="t" r="r" b="b"/>
                <a:pathLst>
                  <a:path w="708660" h="1270000">
                    <a:moveTo>
                      <a:pt x="0" y="1269492"/>
                    </a:moveTo>
                    <a:lnTo>
                      <a:pt x="708660" y="1269492"/>
                    </a:lnTo>
                    <a:lnTo>
                      <a:pt x="708660" y="0"/>
                    </a:lnTo>
                    <a:lnTo>
                      <a:pt x="0" y="0"/>
                    </a:lnTo>
                    <a:lnTo>
                      <a:pt x="0" y="1269492"/>
                    </a:lnTo>
                    <a:close/>
                  </a:path>
                </a:pathLst>
              </a:custGeom>
              <a:ln w="9144">
                <a:solidFill>
                  <a:srgbClr val="001F5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28" name="object 28"/>
            <p:cNvSpPr txBox="1"/>
            <p:nvPr/>
          </p:nvSpPr>
          <p:spPr>
            <a:xfrm>
              <a:off x="717804" y="3828288"/>
              <a:ext cx="485140" cy="318770"/>
            </a:xfrm>
            <a:prstGeom prst="rect">
              <a:avLst/>
            </a:prstGeom>
            <a:solidFill>
              <a:srgbClr val="FFFFFF"/>
            </a:solidFill>
          </p:spPr>
          <p:txBody>
            <a:bodyPr vert="horz" wrap="square" lIns="0" tIns="9525" rIns="0" bIns="0" rtlCol="0">
              <a:spAutoFit/>
            </a:bodyPr>
            <a:lstStyle/>
            <a:p>
              <a:pPr marL="38100">
                <a:lnSpc>
                  <a:spcPct val="100000"/>
                </a:lnSpc>
                <a:spcBef>
                  <a:spcPts val="75"/>
                </a:spcBef>
              </a:pPr>
              <a:r>
                <a:rPr sz="1800" b="1" spc="-20" dirty="0">
                  <a:latin typeface="Calibri"/>
                  <a:cs typeface="Calibri"/>
                </a:rPr>
                <a:t>34.9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20" name="object 20" descr="Bar representing 'Female' for Egypt. Represents 22.3%."/>
            <p:cNvSpPr/>
            <p:nvPr/>
          </p:nvSpPr>
          <p:spPr>
            <a:xfrm>
              <a:off x="1315211" y="4248911"/>
              <a:ext cx="707390" cy="810895"/>
            </a:xfrm>
            <a:custGeom>
              <a:avLst/>
              <a:gdLst/>
              <a:ahLst/>
              <a:cxnLst/>
              <a:rect l="l" t="t" r="r" b="b"/>
              <a:pathLst>
                <a:path w="707389" h="810895">
                  <a:moveTo>
                    <a:pt x="0" y="810768"/>
                  </a:moveTo>
                  <a:lnTo>
                    <a:pt x="707136" y="810768"/>
                  </a:lnTo>
                  <a:lnTo>
                    <a:pt x="707136" y="0"/>
                  </a:lnTo>
                  <a:lnTo>
                    <a:pt x="0" y="0"/>
                  </a:lnTo>
                  <a:lnTo>
                    <a:pt x="0" y="810768"/>
                  </a:lnTo>
                  <a:close/>
                </a:path>
              </a:pathLst>
            </a:custGeom>
            <a:ln w="91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 txBox="1"/>
            <p:nvPr/>
          </p:nvSpPr>
          <p:spPr>
            <a:xfrm>
              <a:off x="1310639" y="4244340"/>
              <a:ext cx="716280" cy="820419"/>
            </a:xfrm>
            <a:prstGeom prst="rect">
              <a:avLst/>
            </a:prstGeom>
            <a:solidFill>
              <a:srgbClr val="FF0000"/>
            </a:solidFill>
          </p:spPr>
          <p:txBody>
            <a:bodyPr vert="horz" wrap="square" lIns="0" tIns="52069" rIns="0" bIns="0" rtlCol="0">
              <a:spAutoFit/>
            </a:bodyPr>
            <a:lstStyle/>
            <a:p>
              <a:pPr marL="153670">
                <a:lnSpc>
                  <a:spcPct val="100000"/>
                </a:lnSpc>
                <a:spcBef>
                  <a:spcPts val="409"/>
                </a:spcBef>
              </a:pPr>
              <a:r>
                <a:rPr sz="1800" b="1" spc="-20" dirty="0">
                  <a:latin typeface="Calibri"/>
                  <a:cs typeface="Calibri"/>
                </a:rPr>
                <a:t>22.3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57" name="Group 56" descr="Iraq">
            <a:extLst>
              <a:ext uri="{FF2B5EF4-FFF2-40B4-BE49-F238E27FC236}">
                <a16:creationId xmlns:a16="http://schemas.microsoft.com/office/drawing/2014/main" id="{42FB5274-E2E1-4851-FE03-E038ABC5DC81}"/>
              </a:ext>
            </a:extLst>
          </p:cNvPr>
          <p:cNvGrpSpPr/>
          <p:nvPr/>
        </p:nvGrpSpPr>
        <p:grpSpPr>
          <a:xfrm>
            <a:off x="2478023" y="4440935"/>
            <a:ext cx="1424940" cy="1042036"/>
            <a:chOff x="2478023" y="4440935"/>
            <a:chExt cx="1424940" cy="1042036"/>
          </a:xfrm>
        </p:grpSpPr>
        <p:sp>
          <p:nvSpPr>
            <p:cNvPr id="41" name="object 41"/>
            <p:cNvSpPr txBox="1"/>
            <p:nvPr/>
          </p:nvSpPr>
          <p:spPr>
            <a:xfrm>
              <a:off x="2946019" y="5183251"/>
              <a:ext cx="49022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20" dirty="0">
                  <a:solidFill>
                    <a:srgbClr val="404040"/>
                  </a:solidFill>
                  <a:latin typeface="Calibri"/>
                  <a:cs typeface="Calibri"/>
                </a:rPr>
                <a:t>IRAQ</a:t>
              </a:r>
              <a:endParaRPr sz="1800">
                <a:latin typeface="Calibri"/>
                <a:cs typeface="Calibri"/>
              </a:endParaRPr>
            </a:p>
          </p:txBody>
        </p:sp>
        <p:grpSp>
          <p:nvGrpSpPr>
            <p:cNvPr id="5" name="object 5" descr="Bar representing 'Male' for Iraq. Represents 16.9%."/>
            <p:cNvGrpSpPr/>
            <p:nvPr/>
          </p:nvGrpSpPr>
          <p:grpSpPr>
            <a:xfrm>
              <a:off x="2478023" y="4440935"/>
              <a:ext cx="718185" cy="623570"/>
              <a:chOff x="2478023" y="4440935"/>
              <a:chExt cx="718185" cy="623570"/>
            </a:xfrm>
          </p:grpSpPr>
          <p:sp>
            <p:nvSpPr>
              <p:cNvPr id="6" name="object 6"/>
              <p:cNvSpPr/>
              <p:nvPr/>
            </p:nvSpPr>
            <p:spPr>
              <a:xfrm>
                <a:off x="2482595" y="4445507"/>
                <a:ext cx="708660" cy="614680"/>
              </a:xfrm>
              <a:custGeom>
                <a:avLst/>
                <a:gdLst/>
                <a:ahLst/>
                <a:cxnLst/>
                <a:rect l="l" t="t" r="r" b="b"/>
                <a:pathLst>
                  <a:path w="708660" h="614679">
                    <a:moveTo>
                      <a:pt x="708659" y="0"/>
                    </a:moveTo>
                    <a:lnTo>
                      <a:pt x="0" y="0"/>
                    </a:lnTo>
                    <a:lnTo>
                      <a:pt x="0" y="614171"/>
                    </a:lnTo>
                    <a:lnTo>
                      <a:pt x="708659" y="614171"/>
                    </a:lnTo>
                    <a:lnTo>
                      <a:pt x="708659" y="0"/>
                    </a:lnTo>
                    <a:close/>
                  </a:path>
                </a:pathLst>
              </a:custGeom>
              <a:solidFill>
                <a:srgbClr val="001F5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" name="object 7"/>
              <p:cNvSpPr/>
              <p:nvPr/>
            </p:nvSpPr>
            <p:spPr>
              <a:xfrm>
                <a:off x="2482595" y="4445507"/>
                <a:ext cx="708660" cy="614680"/>
              </a:xfrm>
              <a:custGeom>
                <a:avLst/>
                <a:gdLst/>
                <a:ahLst/>
                <a:cxnLst/>
                <a:rect l="l" t="t" r="r" b="b"/>
                <a:pathLst>
                  <a:path w="708660" h="614679">
                    <a:moveTo>
                      <a:pt x="0" y="614171"/>
                    </a:moveTo>
                    <a:lnTo>
                      <a:pt x="708659" y="614171"/>
                    </a:lnTo>
                    <a:lnTo>
                      <a:pt x="708659" y="0"/>
                    </a:lnTo>
                    <a:lnTo>
                      <a:pt x="0" y="0"/>
                    </a:lnTo>
                    <a:lnTo>
                      <a:pt x="0" y="614171"/>
                    </a:lnTo>
                    <a:close/>
                  </a:path>
                </a:pathLst>
              </a:custGeom>
              <a:ln w="9143">
                <a:solidFill>
                  <a:srgbClr val="001F5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29" name="object 29"/>
            <p:cNvSpPr txBox="1"/>
            <p:nvPr/>
          </p:nvSpPr>
          <p:spPr>
            <a:xfrm>
              <a:off x="2593848" y="4483608"/>
              <a:ext cx="485140" cy="317500"/>
            </a:xfrm>
            <a:prstGeom prst="rect">
              <a:avLst/>
            </a:prstGeom>
            <a:solidFill>
              <a:srgbClr val="FFFFFF"/>
            </a:solidFill>
          </p:spPr>
          <p:txBody>
            <a:bodyPr vert="horz" wrap="square" lIns="0" tIns="8890" rIns="0" bIns="0" rtlCol="0">
              <a:spAutoFit/>
            </a:bodyPr>
            <a:lstStyle/>
            <a:p>
              <a:pPr marL="38735">
                <a:lnSpc>
                  <a:spcPct val="100000"/>
                </a:lnSpc>
                <a:spcBef>
                  <a:spcPts val="70"/>
                </a:spcBef>
              </a:pPr>
              <a:r>
                <a:rPr sz="1800" b="1" spc="-20" dirty="0">
                  <a:latin typeface="Calibri"/>
                  <a:cs typeface="Calibri"/>
                </a:rPr>
                <a:t>16.9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21" name="object 21" descr="Bar representing 'Female' for Iraq. Represents 13.8%."/>
            <p:cNvSpPr/>
            <p:nvPr/>
          </p:nvSpPr>
          <p:spPr>
            <a:xfrm>
              <a:off x="3191255" y="4558284"/>
              <a:ext cx="707390" cy="501650"/>
            </a:xfrm>
            <a:custGeom>
              <a:avLst/>
              <a:gdLst/>
              <a:ahLst/>
              <a:cxnLst/>
              <a:rect l="l" t="t" r="r" b="b"/>
              <a:pathLst>
                <a:path w="707389" h="501650">
                  <a:moveTo>
                    <a:pt x="0" y="501395"/>
                  </a:moveTo>
                  <a:lnTo>
                    <a:pt x="707135" y="501395"/>
                  </a:lnTo>
                  <a:lnTo>
                    <a:pt x="707135" y="0"/>
                  </a:lnTo>
                  <a:lnTo>
                    <a:pt x="0" y="0"/>
                  </a:lnTo>
                  <a:lnTo>
                    <a:pt x="0" y="501395"/>
                  </a:lnTo>
                  <a:close/>
                </a:path>
              </a:pathLst>
            </a:custGeom>
            <a:ln w="91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 txBox="1"/>
            <p:nvPr/>
          </p:nvSpPr>
          <p:spPr>
            <a:xfrm>
              <a:off x="3186683" y="4553711"/>
              <a:ext cx="716280" cy="510540"/>
            </a:xfrm>
            <a:prstGeom prst="rect">
              <a:avLst/>
            </a:prstGeom>
            <a:solidFill>
              <a:srgbClr val="FF0000"/>
            </a:solidFill>
          </p:spPr>
          <p:txBody>
            <a:bodyPr vert="horz" wrap="square" lIns="0" tIns="52069" rIns="0" bIns="0" rtlCol="0">
              <a:spAutoFit/>
            </a:bodyPr>
            <a:lstStyle/>
            <a:p>
              <a:pPr marL="153670">
                <a:lnSpc>
                  <a:spcPct val="100000"/>
                </a:lnSpc>
                <a:spcBef>
                  <a:spcPts val="409"/>
                </a:spcBef>
              </a:pPr>
              <a:r>
                <a:rPr sz="1800" b="1" spc="-20" dirty="0">
                  <a:latin typeface="Calibri"/>
                  <a:cs typeface="Calibri"/>
                </a:rPr>
                <a:t>13.8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58" name="Group 57" descr="Jordan">
            <a:extLst>
              <a:ext uri="{FF2B5EF4-FFF2-40B4-BE49-F238E27FC236}">
                <a16:creationId xmlns:a16="http://schemas.microsoft.com/office/drawing/2014/main" id="{71E210DD-3783-31BE-555F-C202E024001F}"/>
              </a:ext>
            </a:extLst>
          </p:cNvPr>
          <p:cNvGrpSpPr/>
          <p:nvPr/>
        </p:nvGrpSpPr>
        <p:grpSpPr>
          <a:xfrm>
            <a:off x="4354067" y="4532376"/>
            <a:ext cx="1424941" cy="950595"/>
            <a:chOff x="4354067" y="4532376"/>
            <a:chExt cx="1424941" cy="950595"/>
          </a:xfrm>
        </p:grpSpPr>
        <p:sp>
          <p:nvSpPr>
            <p:cNvPr id="42" name="object 42"/>
            <p:cNvSpPr txBox="1"/>
            <p:nvPr/>
          </p:nvSpPr>
          <p:spPr>
            <a:xfrm>
              <a:off x="4671440" y="5183251"/>
              <a:ext cx="79057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04040"/>
                  </a:solidFill>
                  <a:latin typeface="Calibri"/>
                  <a:cs typeface="Calibri"/>
                </a:rPr>
                <a:t>JORDAN</a:t>
              </a:r>
              <a:endParaRPr sz="1800">
                <a:latin typeface="Calibri"/>
                <a:cs typeface="Calibri"/>
              </a:endParaRPr>
            </a:p>
          </p:txBody>
        </p:sp>
        <p:grpSp>
          <p:nvGrpSpPr>
            <p:cNvPr id="8" name="object 8" descr="Bar representing 'Male' for Jordan. Represents 13.2%."/>
            <p:cNvGrpSpPr/>
            <p:nvPr/>
          </p:nvGrpSpPr>
          <p:grpSpPr>
            <a:xfrm>
              <a:off x="4354067" y="4575047"/>
              <a:ext cx="718185" cy="489584"/>
              <a:chOff x="4354067" y="4575047"/>
              <a:chExt cx="718185" cy="489584"/>
            </a:xfrm>
          </p:grpSpPr>
          <p:sp>
            <p:nvSpPr>
              <p:cNvPr id="9" name="object 9"/>
              <p:cNvSpPr/>
              <p:nvPr/>
            </p:nvSpPr>
            <p:spPr>
              <a:xfrm>
                <a:off x="4358639" y="4579619"/>
                <a:ext cx="708660" cy="480059"/>
              </a:xfrm>
              <a:custGeom>
                <a:avLst/>
                <a:gdLst/>
                <a:ahLst/>
                <a:cxnLst/>
                <a:rect l="l" t="t" r="r" b="b"/>
                <a:pathLst>
                  <a:path w="708660" h="480060">
                    <a:moveTo>
                      <a:pt x="708660" y="0"/>
                    </a:moveTo>
                    <a:lnTo>
                      <a:pt x="0" y="0"/>
                    </a:lnTo>
                    <a:lnTo>
                      <a:pt x="0" y="480059"/>
                    </a:lnTo>
                    <a:lnTo>
                      <a:pt x="708660" y="480059"/>
                    </a:lnTo>
                    <a:lnTo>
                      <a:pt x="708660" y="0"/>
                    </a:lnTo>
                    <a:close/>
                  </a:path>
                </a:pathLst>
              </a:custGeom>
              <a:solidFill>
                <a:srgbClr val="001F5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4358639" y="4579619"/>
                <a:ext cx="708660" cy="480059"/>
              </a:xfrm>
              <a:custGeom>
                <a:avLst/>
                <a:gdLst/>
                <a:ahLst/>
                <a:cxnLst/>
                <a:rect l="l" t="t" r="r" b="b"/>
                <a:pathLst>
                  <a:path w="708660" h="480060">
                    <a:moveTo>
                      <a:pt x="0" y="480059"/>
                    </a:moveTo>
                    <a:lnTo>
                      <a:pt x="708660" y="480059"/>
                    </a:lnTo>
                    <a:lnTo>
                      <a:pt x="708660" y="0"/>
                    </a:lnTo>
                    <a:lnTo>
                      <a:pt x="0" y="0"/>
                    </a:lnTo>
                    <a:lnTo>
                      <a:pt x="0" y="480059"/>
                    </a:lnTo>
                    <a:close/>
                  </a:path>
                </a:pathLst>
              </a:custGeom>
              <a:ln w="9144">
                <a:solidFill>
                  <a:srgbClr val="001F5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30" name="object 30"/>
            <p:cNvSpPr txBox="1"/>
            <p:nvPr/>
          </p:nvSpPr>
          <p:spPr>
            <a:xfrm>
              <a:off x="4469891" y="4617720"/>
              <a:ext cx="486409" cy="317500"/>
            </a:xfrm>
            <a:prstGeom prst="rect">
              <a:avLst/>
            </a:prstGeom>
            <a:solidFill>
              <a:srgbClr val="FFFFFF"/>
            </a:solidFill>
          </p:spPr>
          <p:txBody>
            <a:bodyPr vert="horz" wrap="square" lIns="0" tIns="9525" rIns="0" bIns="0" rtlCol="0">
              <a:spAutoFit/>
            </a:bodyPr>
            <a:lstStyle/>
            <a:p>
              <a:pPr marL="39370">
                <a:lnSpc>
                  <a:spcPct val="100000"/>
                </a:lnSpc>
                <a:spcBef>
                  <a:spcPts val="75"/>
                </a:spcBef>
              </a:pPr>
              <a:r>
                <a:rPr sz="1800" b="1" spc="-20" dirty="0">
                  <a:latin typeface="Calibri"/>
                  <a:cs typeface="Calibri"/>
                </a:rPr>
                <a:t>13.2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22" name="object 22" descr="Bar representing 'Female' for Jordan. Represents 14.4%."/>
            <p:cNvSpPr/>
            <p:nvPr/>
          </p:nvSpPr>
          <p:spPr>
            <a:xfrm>
              <a:off x="5067300" y="4536947"/>
              <a:ext cx="707390" cy="523240"/>
            </a:xfrm>
            <a:custGeom>
              <a:avLst/>
              <a:gdLst/>
              <a:ahLst/>
              <a:cxnLst/>
              <a:rect l="l" t="t" r="r" b="b"/>
              <a:pathLst>
                <a:path w="707389" h="523239">
                  <a:moveTo>
                    <a:pt x="0" y="522731"/>
                  </a:moveTo>
                  <a:lnTo>
                    <a:pt x="707136" y="522731"/>
                  </a:lnTo>
                  <a:lnTo>
                    <a:pt x="707136" y="0"/>
                  </a:lnTo>
                  <a:lnTo>
                    <a:pt x="0" y="0"/>
                  </a:lnTo>
                  <a:lnTo>
                    <a:pt x="0" y="522731"/>
                  </a:lnTo>
                  <a:close/>
                </a:path>
              </a:pathLst>
            </a:custGeom>
            <a:ln w="914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 txBox="1"/>
            <p:nvPr/>
          </p:nvSpPr>
          <p:spPr>
            <a:xfrm>
              <a:off x="5062728" y="4532376"/>
              <a:ext cx="716280" cy="532130"/>
            </a:xfrm>
            <a:prstGeom prst="rect">
              <a:avLst/>
            </a:prstGeom>
            <a:solidFill>
              <a:srgbClr val="FF0000"/>
            </a:solidFill>
          </p:spPr>
          <p:txBody>
            <a:bodyPr vert="horz" wrap="square" lIns="0" tIns="51435" rIns="0" bIns="0" rtlCol="0">
              <a:spAutoFit/>
            </a:bodyPr>
            <a:lstStyle/>
            <a:p>
              <a:pPr marL="154305">
                <a:lnSpc>
                  <a:spcPct val="100000"/>
                </a:lnSpc>
                <a:spcBef>
                  <a:spcPts val="405"/>
                </a:spcBef>
              </a:pPr>
              <a:r>
                <a:rPr sz="1800" b="1" spc="-20" dirty="0">
                  <a:latin typeface="Calibri"/>
                  <a:cs typeface="Calibri"/>
                </a:rPr>
                <a:t>14.4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59" name="Group 58" descr="Libya">
            <a:extLst>
              <a:ext uri="{FF2B5EF4-FFF2-40B4-BE49-F238E27FC236}">
                <a16:creationId xmlns:a16="http://schemas.microsoft.com/office/drawing/2014/main" id="{11617EB5-292E-F27A-23EC-8CCC2A341E82}"/>
              </a:ext>
            </a:extLst>
          </p:cNvPr>
          <p:cNvGrpSpPr/>
          <p:nvPr/>
        </p:nvGrpSpPr>
        <p:grpSpPr>
          <a:xfrm>
            <a:off x="6230111" y="2266188"/>
            <a:ext cx="1424940" cy="3216783"/>
            <a:chOff x="6230111" y="2266188"/>
            <a:chExt cx="1424940" cy="3216783"/>
          </a:xfrm>
        </p:grpSpPr>
        <p:sp>
          <p:nvSpPr>
            <p:cNvPr id="43" name="object 43"/>
            <p:cNvSpPr txBox="1"/>
            <p:nvPr/>
          </p:nvSpPr>
          <p:spPr>
            <a:xfrm>
              <a:off x="6680454" y="5183251"/>
              <a:ext cx="52514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30" dirty="0">
                  <a:solidFill>
                    <a:srgbClr val="404040"/>
                  </a:solidFill>
                  <a:latin typeface="Calibri"/>
                  <a:cs typeface="Calibri"/>
                </a:rPr>
                <a:t>LIBYA</a:t>
              </a:r>
              <a:endParaRPr sz="1800">
                <a:latin typeface="Calibri"/>
                <a:cs typeface="Calibri"/>
              </a:endParaRPr>
            </a:p>
          </p:txBody>
        </p:sp>
        <p:grpSp>
          <p:nvGrpSpPr>
            <p:cNvPr id="11" name="object 11" descr="Bar representing 'Male' for Libya. Represents 76.7%."/>
            <p:cNvGrpSpPr/>
            <p:nvPr/>
          </p:nvGrpSpPr>
          <p:grpSpPr>
            <a:xfrm>
              <a:off x="6230111" y="2266188"/>
              <a:ext cx="718185" cy="2798445"/>
              <a:chOff x="6230111" y="2266188"/>
              <a:chExt cx="718185" cy="2798445"/>
            </a:xfrm>
          </p:grpSpPr>
          <p:sp>
            <p:nvSpPr>
              <p:cNvPr id="12" name="object 12"/>
              <p:cNvSpPr/>
              <p:nvPr/>
            </p:nvSpPr>
            <p:spPr>
              <a:xfrm>
                <a:off x="6234683" y="2270760"/>
                <a:ext cx="708660" cy="2788920"/>
              </a:xfrm>
              <a:custGeom>
                <a:avLst/>
                <a:gdLst/>
                <a:ahLst/>
                <a:cxnLst/>
                <a:rect l="l" t="t" r="r" b="b"/>
                <a:pathLst>
                  <a:path w="708659" h="2788920">
                    <a:moveTo>
                      <a:pt x="708660" y="0"/>
                    </a:moveTo>
                    <a:lnTo>
                      <a:pt x="0" y="0"/>
                    </a:lnTo>
                    <a:lnTo>
                      <a:pt x="0" y="2788920"/>
                    </a:lnTo>
                    <a:lnTo>
                      <a:pt x="708660" y="2788920"/>
                    </a:lnTo>
                    <a:lnTo>
                      <a:pt x="708660" y="0"/>
                    </a:lnTo>
                    <a:close/>
                  </a:path>
                </a:pathLst>
              </a:custGeom>
              <a:solidFill>
                <a:srgbClr val="001F5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3"/>
              <p:cNvSpPr/>
              <p:nvPr/>
            </p:nvSpPr>
            <p:spPr>
              <a:xfrm>
                <a:off x="6234683" y="2270760"/>
                <a:ext cx="708660" cy="2788920"/>
              </a:xfrm>
              <a:custGeom>
                <a:avLst/>
                <a:gdLst/>
                <a:ahLst/>
                <a:cxnLst/>
                <a:rect l="l" t="t" r="r" b="b"/>
                <a:pathLst>
                  <a:path w="708659" h="2788920">
                    <a:moveTo>
                      <a:pt x="0" y="2788920"/>
                    </a:moveTo>
                    <a:lnTo>
                      <a:pt x="708660" y="2788920"/>
                    </a:lnTo>
                    <a:lnTo>
                      <a:pt x="708660" y="0"/>
                    </a:lnTo>
                    <a:lnTo>
                      <a:pt x="0" y="0"/>
                    </a:lnTo>
                    <a:lnTo>
                      <a:pt x="0" y="2788920"/>
                    </a:lnTo>
                    <a:close/>
                  </a:path>
                </a:pathLst>
              </a:custGeom>
              <a:ln w="9144">
                <a:solidFill>
                  <a:srgbClr val="001F5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31" name="object 31"/>
            <p:cNvSpPr txBox="1"/>
            <p:nvPr/>
          </p:nvSpPr>
          <p:spPr>
            <a:xfrm>
              <a:off x="6345935" y="2308860"/>
              <a:ext cx="486409" cy="317500"/>
            </a:xfrm>
            <a:prstGeom prst="rect">
              <a:avLst/>
            </a:prstGeom>
            <a:solidFill>
              <a:srgbClr val="FFFFFF"/>
            </a:solidFill>
          </p:spPr>
          <p:txBody>
            <a:bodyPr vert="horz" wrap="square" lIns="0" tIns="8890" rIns="0" bIns="0" rtlCol="0">
              <a:spAutoFit/>
            </a:bodyPr>
            <a:lstStyle/>
            <a:p>
              <a:pPr marL="39370">
                <a:lnSpc>
                  <a:spcPct val="100000"/>
                </a:lnSpc>
                <a:spcBef>
                  <a:spcPts val="70"/>
                </a:spcBef>
              </a:pPr>
              <a:r>
                <a:rPr sz="1800" b="1" spc="-20" dirty="0">
                  <a:latin typeface="Calibri"/>
                  <a:cs typeface="Calibri"/>
                </a:rPr>
                <a:t>76.7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23" name="object 23" descr="Bar representing 'Female' for Libya. Represents 67.3%."/>
            <p:cNvSpPr/>
            <p:nvPr/>
          </p:nvSpPr>
          <p:spPr>
            <a:xfrm>
              <a:off x="6943343" y="2612135"/>
              <a:ext cx="707390" cy="2447925"/>
            </a:xfrm>
            <a:custGeom>
              <a:avLst/>
              <a:gdLst/>
              <a:ahLst/>
              <a:cxnLst/>
              <a:rect l="l" t="t" r="r" b="b"/>
              <a:pathLst>
                <a:path w="707390" h="2447925">
                  <a:moveTo>
                    <a:pt x="0" y="2447544"/>
                  </a:moveTo>
                  <a:lnTo>
                    <a:pt x="707135" y="2447544"/>
                  </a:lnTo>
                  <a:lnTo>
                    <a:pt x="707135" y="0"/>
                  </a:lnTo>
                  <a:lnTo>
                    <a:pt x="0" y="0"/>
                  </a:lnTo>
                  <a:lnTo>
                    <a:pt x="0" y="2447544"/>
                  </a:lnTo>
                  <a:close/>
                </a:path>
              </a:pathLst>
            </a:custGeom>
            <a:ln w="91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 txBox="1"/>
            <p:nvPr/>
          </p:nvSpPr>
          <p:spPr>
            <a:xfrm>
              <a:off x="6938771" y="2607564"/>
              <a:ext cx="716280" cy="2456815"/>
            </a:xfrm>
            <a:prstGeom prst="rect">
              <a:avLst/>
            </a:prstGeom>
            <a:solidFill>
              <a:srgbClr val="FF0000"/>
            </a:solidFill>
          </p:spPr>
          <p:txBody>
            <a:bodyPr vert="horz" wrap="square" lIns="0" tIns="52069" rIns="0" bIns="0" rtlCol="0">
              <a:spAutoFit/>
            </a:bodyPr>
            <a:lstStyle/>
            <a:p>
              <a:pPr marL="154940">
                <a:lnSpc>
                  <a:spcPct val="100000"/>
                </a:lnSpc>
                <a:spcBef>
                  <a:spcPts val="409"/>
                </a:spcBef>
              </a:pPr>
              <a:r>
                <a:rPr sz="1800" b="1" spc="-20" dirty="0">
                  <a:latin typeface="Calibri"/>
                  <a:cs typeface="Calibri"/>
                </a:rPr>
                <a:t>67.3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60" name="Group 59" descr="Morocco">
            <a:extLst>
              <a:ext uri="{FF2B5EF4-FFF2-40B4-BE49-F238E27FC236}">
                <a16:creationId xmlns:a16="http://schemas.microsoft.com/office/drawing/2014/main" id="{02386CF0-7014-B9D1-0D58-63B87C54CE6F}"/>
              </a:ext>
            </a:extLst>
          </p:cNvPr>
          <p:cNvGrpSpPr/>
          <p:nvPr/>
        </p:nvGrpSpPr>
        <p:grpSpPr>
          <a:xfrm>
            <a:off x="8106156" y="3745991"/>
            <a:ext cx="1424940" cy="1736980"/>
            <a:chOff x="8106156" y="3745991"/>
            <a:chExt cx="1424940" cy="1736980"/>
          </a:xfrm>
        </p:grpSpPr>
        <p:sp>
          <p:nvSpPr>
            <p:cNvPr id="44" name="object 44"/>
            <p:cNvSpPr txBox="1"/>
            <p:nvPr/>
          </p:nvSpPr>
          <p:spPr>
            <a:xfrm>
              <a:off x="8300719" y="5183251"/>
              <a:ext cx="1038225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04040"/>
                  </a:solidFill>
                  <a:latin typeface="Calibri"/>
                  <a:cs typeface="Calibri"/>
                </a:rPr>
                <a:t>MOROCCO</a:t>
              </a:r>
              <a:endParaRPr sz="1800">
                <a:latin typeface="Calibri"/>
                <a:cs typeface="Calibri"/>
              </a:endParaRPr>
            </a:p>
          </p:txBody>
        </p:sp>
        <p:grpSp>
          <p:nvGrpSpPr>
            <p:cNvPr id="14" name="object 14" descr="Bar representing 'Male' for Morocco. Represents 36%."/>
            <p:cNvGrpSpPr/>
            <p:nvPr/>
          </p:nvGrpSpPr>
          <p:grpSpPr>
            <a:xfrm>
              <a:off x="8106156" y="3745991"/>
              <a:ext cx="718185" cy="1318260"/>
              <a:chOff x="8106156" y="3745991"/>
              <a:chExt cx="718185" cy="1318260"/>
            </a:xfrm>
          </p:grpSpPr>
          <p:sp>
            <p:nvSpPr>
              <p:cNvPr id="15" name="object 15"/>
              <p:cNvSpPr/>
              <p:nvPr/>
            </p:nvSpPr>
            <p:spPr>
              <a:xfrm>
                <a:off x="8110728" y="3750563"/>
                <a:ext cx="708660" cy="1309370"/>
              </a:xfrm>
              <a:custGeom>
                <a:avLst/>
                <a:gdLst/>
                <a:ahLst/>
                <a:cxnLst/>
                <a:rect l="l" t="t" r="r" b="b"/>
                <a:pathLst>
                  <a:path w="708659" h="1309370">
                    <a:moveTo>
                      <a:pt x="708659" y="0"/>
                    </a:moveTo>
                    <a:lnTo>
                      <a:pt x="0" y="0"/>
                    </a:lnTo>
                    <a:lnTo>
                      <a:pt x="0" y="1309116"/>
                    </a:lnTo>
                    <a:lnTo>
                      <a:pt x="708659" y="1309116"/>
                    </a:lnTo>
                    <a:lnTo>
                      <a:pt x="708659" y="0"/>
                    </a:lnTo>
                    <a:close/>
                  </a:path>
                </a:pathLst>
              </a:custGeom>
              <a:solidFill>
                <a:srgbClr val="001F5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6"/>
              <p:cNvSpPr/>
              <p:nvPr/>
            </p:nvSpPr>
            <p:spPr>
              <a:xfrm>
                <a:off x="8110728" y="3750563"/>
                <a:ext cx="708660" cy="1309370"/>
              </a:xfrm>
              <a:custGeom>
                <a:avLst/>
                <a:gdLst/>
                <a:ahLst/>
                <a:cxnLst/>
                <a:rect l="l" t="t" r="r" b="b"/>
                <a:pathLst>
                  <a:path w="708659" h="1309370">
                    <a:moveTo>
                      <a:pt x="0" y="1309116"/>
                    </a:moveTo>
                    <a:lnTo>
                      <a:pt x="708659" y="1309116"/>
                    </a:lnTo>
                    <a:lnTo>
                      <a:pt x="708659" y="0"/>
                    </a:lnTo>
                    <a:lnTo>
                      <a:pt x="0" y="0"/>
                    </a:lnTo>
                    <a:lnTo>
                      <a:pt x="0" y="1309116"/>
                    </a:lnTo>
                    <a:close/>
                  </a:path>
                </a:pathLst>
              </a:custGeom>
              <a:ln w="9144">
                <a:solidFill>
                  <a:srgbClr val="001F5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32" name="object 32"/>
            <p:cNvSpPr txBox="1"/>
            <p:nvPr/>
          </p:nvSpPr>
          <p:spPr>
            <a:xfrm>
              <a:off x="8311895" y="3788664"/>
              <a:ext cx="307975" cy="317500"/>
            </a:xfrm>
            <a:prstGeom prst="rect">
              <a:avLst/>
            </a:prstGeom>
            <a:solidFill>
              <a:srgbClr val="FFFFFF"/>
            </a:solidFill>
          </p:spPr>
          <p:txBody>
            <a:bodyPr vert="horz" wrap="square" lIns="0" tIns="9525" rIns="0" bIns="0" rtlCol="0">
              <a:spAutoFit/>
            </a:bodyPr>
            <a:lstStyle/>
            <a:p>
              <a:pPr marL="38100">
                <a:lnSpc>
                  <a:spcPct val="100000"/>
                </a:lnSpc>
                <a:spcBef>
                  <a:spcPts val="75"/>
                </a:spcBef>
              </a:pPr>
              <a:r>
                <a:rPr sz="1800" b="1" spc="-25" dirty="0">
                  <a:latin typeface="Calibri"/>
                  <a:cs typeface="Calibri"/>
                </a:rPr>
                <a:t>36</a:t>
              </a:r>
              <a:endParaRPr sz="1800">
                <a:latin typeface="Calibri"/>
                <a:cs typeface="Calibri"/>
              </a:endParaRPr>
            </a:p>
          </p:txBody>
        </p:sp>
        <p:sp>
          <p:nvSpPr>
            <p:cNvPr id="24" name="object 24" descr="Bar representing 'Female' for Morocco. Represents 26%."/>
            <p:cNvSpPr/>
            <p:nvPr/>
          </p:nvSpPr>
          <p:spPr>
            <a:xfrm>
              <a:off x="8819388" y="4114800"/>
              <a:ext cx="707390" cy="944880"/>
            </a:xfrm>
            <a:custGeom>
              <a:avLst/>
              <a:gdLst/>
              <a:ahLst/>
              <a:cxnLst/>
              <a:rect l="l" t="t" r="r" b="b"/>
              <a:pathLst>
                <a:path w="707390" h="944879">
                  <a:moveTo>
                    <a:pt x="0" y="944880"/>
                  </a:moveTo>
                  <a:lnTo>
                    <a:pt x="707135" y="944880"/>
                  </a:lnTo>
                  <a:lnTo>
                    <a:pt x="707135" y="0"/>
                  </a:lnTo>
                  <a:lnTo>
                    <a:pt x="0" y="0"/>
                  </a:lnTo>
                  <a:lnTo>
                    <a:pt x="0" y="944880"/>
                  </a:lnTo>
                  <a:close/>
                </a:path>
              </a:pathLst>
            </a:custGeom>
            <a:ln w="91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 txBox="1"/>
            <p:nvPr/>
          </p:nvSpPr>
          <p:spPr>
            <a:xfrm>
              <a:off x="8814816" y="4110228"/>
              <a:ext cx="716280" cy="954405"/>
            </a:xfrm>
            <a:prstGeom prst="rect">
              <a:avLst/>
            </a:prstGeom>
            <a:solidFill>
              <a:srgbClr val="FF0000"/>
            </a:solidFill>
          </p:spPr>
          <p:txBody>
            <a:bodyPr vert="horz" wrap="square" lIns="0" tIns="51435" rIns="0" bIns="0" rtlCol="0">
              <a:spAutoFit/>
            </a:bodyPr>
            <a:lstStyle/>
            <a:p>
              <a:pPr marL="2540" algn="ctr">
                <a:lnSpc>
                  <a:spcPct val="100000"/>
                </a:lnSpc>
                <a:spcBef>
                  <a:spcPts val="405"/>
                </a:spcBef>
              </a:pPr>
              <a:r>
                <a:rPr sz="1800" b="1" spc="-25" dirty="0">
                  <a:latin typeface="Calibri"/>
                  <a:cs typeface="Calibri"/>
                </a:rPr>
                <a:t>26</a:t>
              </a:r>
              <a:endParaRPr sz="1800">
                <a:latin typeface="Calibri"/>
                <a:cs typeface="Calibri"/>
              </a:endParaRPr>
            </a:p>
          </p:txBody>
        </p:sp>
      </p:grpSp>
      <p:grpSp>
        <p:nvGrpSpPr>
          <p:cNvPr id="61" name="Group 60" descr="Tunisia">
            <a:extLst>
              <a:ext uri="{FF2B5EF4-FFF2-40B4-BE49-F238E27FC236}">
                <a16:creationId xmlns:a16="http://schemas.microsoft.com/office/drawing/2014/main" id="{942FBECD-799A-6B77-6E33-D3E33B932EFC}"/>
              </a:ext>
            </a:extLst>
          </p:cNvPr>
          <p:cNvGrpSpPr/>
          <p:nvPr/>
        </p:nvGrpSpPr>
        <p:grpSpPr>
          <a:xfrm>
            <a:off x="367220" y="2877311"/>
            <a:ext cx="11275060" cy="2605660"/>
            <a:chOff x="367220" y="2877311"/>
            <a:chExt cx="11275060" cy="2605660"/>
          </a:xfrm>
        </p:grpSpPr>
        <p:sp>
          <p:nvSpPr>
            <p:cNvPr id="45" name="object 45"/>
            <p:cNvSpPr txBox="1"/>
            <p:nvPr/>
          </p:nvSpPr>
          <p:spPr>
            <a:xfrm>
              <a:off x="10303891" y="5183251"/>
              <a:ext cx="783590" cy="2997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10" dirty="0">
                  <a:solidFill>
                    <a:srgbClr val="404040"/>
                  </a:solidFill>
                  <a:latin typeface="Calibri"/>
                  <a:cs typeface="Calibri"/>
                </a:rPr>
                <a:t>TUNISIA</a:t>
              </a:r>
              <a:endParaRPr sz="1800">
                <a:latin typeface="Calibri"/>
                <a:cs typeface="Calibri"/>
              </a:endParaRPr>
            </a:p>
          </p:txBody>
        </p:sp>
        <p:grpSp>
          <p:nvGrpSpPr>
            <p:cNvPr id="17" name="object 17" descr="Bar representing 'Male' for Tunisia. Represents 59.9%."/>
            <p:cNvGrpSpPr/>
            <p:nvPr/>
          </p:nvGrpSpPr>
          <p:grpSpPr>
            <a:xfrm>
              <a:off x="9982200" y="2877311"/>
              <a:ext cx="718185" cy="2186940"/>
              <a:chOff x="9982200" y="2877311"/>
              <a:chExt cx="718185" cy="2186940"/>
            </a:xfrm>
          </p:grpSpPr>
          <p:sp>
            <p:nvSpPr>
              <p:cNvPr id="18" name="object 18"/>
              <p:cNvSpPr/>
              <p:nvPr/>
            </p:nvSpPr>
            <p:spPr>
              <a:xfrm>
                <a:off x="9986772" y="2881883"/>
                <a:ext cx="708660" cy="2178050"/>
              </a:xfrm>
              <a:custGeom>
                <a:avLst/>
                <a:gdLst/>
                <a:ahLst/>
                <a:cxnLst/>
                <a:rect l="l" t="t" r="r" b="b"/>
                <a:pathLst>
                  <a:path w="708659" h="2178050">
                    <a:moveTo>
                      <a:pt x="708659" y="0"/>
                    </a:moveTo>
                    <a:lnTo>
                      <a:pt x="0" y="0"/>
                    </a:lnTo>
                    <a:lnTo>
                      <a:pt x="0" y="2177796"/>
                    </a:lnTo>
                    <a:lnTo>
                      <a:pt x="708659" y="2177796"/>
                    </a:lnTo>
                    <a:lnTo>
                      <a:pt x="708659" y="0"/>
                    </a:lnTo>
                    <a:close/>
                  </a:path>
                </a:pathLst>
              </a:custGeom>
              <a:solidFill>
                <a:srgbClr val="001F5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9"/>
              <p:cNvSpPr/>
              <p:nvPr/>
            </p:nvSpPr>
            <p:spPr>
              <a:xfrm>
                <a:off x="9986772" y="2881883"/>
                <a:ext cx="708660" cy="2178050"/>
              </a:xfrm>
              <a:custGeom>
                <a:avLst/>
                <a:gdLst/>
                <a:ahLst/>
                <a:cxnLst/>
                <a:rect l="l" t="t" r="r" b="b"/>
                <a:pathLst>
                  <a:path w="708659" h="2178050">
                    <a:moveTo>
                      <a:pt x="0" y="2177796"/>
                    </a:moveTo>
                    <a:lnTo>
                      <a:pt x="708659" y="2177796"/>
                    </a:lnTo>
                    <a:lnTo>
                      <a:pt x="708659" y="0"/>
                    </a:lnTo>
                    <a:lnTo>
                      <a:pt x="0" y="0"/>
                    </a:lnTo>
                    <a:lnTo>
                      <a:pt x="0" y="2177796"/>
                    </a:lnTo>
                    <a:close/>
                  </a:path>
                </a:pathLst>
              </a:custGeom>
              <a:ln w="9144">
                <a:solidFill>
                  <a:srgbClr val="001F5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33" name="object 33"/>
            <p:cNvSpPr txBox="1"/>
            <p:nvPr/>
          </p:nvSpPr>
          <p:spPr>
            <a:xfrm>
              <a:off x="10099547" y="2919983"/>
              <a:ext cx="485140" cy="317500"/>
            </a:xfrm>
            <a:prstGeom prst="rect">
              <a:avLst/>
            </a:prstGeom>
            <a:solidFill>
              <a:srgbClr val="FFFFFF"/>
            </a:solidFill>
          </p:spPr>
          <p:txBody>
            <a:bodyPr vert="horz" wrap="square" lIns="0" tIns="8890" rIns="0" bIns="0" rtlCol="0">
              <a:spAutoFit/>
            </a:bodyPr>
            <a:lstStyle/>
            <a:p>
              <a:pPr marL="38735">
                <a:lnSpc>
                  <a:spcPct val="100000"/>
                </a:lnSpc>
                <a:spcBef>
                  <a:spcPts val="70"/>
                </a:spcBef>
              </a:pPr>
              <a:r>
                <a:rPr sz="1800" b="1" spc="-20" dirty="0">
                  <a:latin typeface="Calibri"/>
                  <a:cs typeface="Calibri"/>
                </a:rPr>
                <a:t>59.9</a:t>
              </a:r>
              <a:endParaRPr sz="1800">
                <a:latin typeface="Calibri"/>
                <a:cs typeface="Calibri"/>
              </a:endParaRPr>
            </a:p>
          </p:txBody>
        </p:sp>
        <p:grpSp>
          <p:nvGrpSpPr>
            <p:cNvPr id="25" name="object 25" descr="Bar representing 'Female' for Tunisia. Represents 50.5%."/>
            <p:cNvGrpSpPr/>
            <p:nvPr/>
          </p:nvGrpSpPr>
          <p:grpSpPr>
            <a:xfrm>
              <a:off x="367220" y="3218497"/>
              <a:ext cx="11275060" cy="1850389"/>
              <a:chOff x="367220" y="3218497"/>
              <a:chExt cx="11275060" cy="1850389"/>
            </a:xfrm>
          </p:grpSpPr>
          <p:sp>
            <p:nvSpPr>
              <p:cNvPr id="26" name="object 26"/>
              <p:cNvSpPr/>
              <p:nvPr/>
            </p:nvSpPr>
            <p:spPr>
              <a:xfrm>
                <a:off x="10695431" y="3223260"/>
                <a:ext cx="707390" cy="1836420"/>
              </a:xfrm>
              <a:custGeom>
                <a:avLst/>
                <a:gdLst/>
                <a:ahLst/>
                <a:cxnLst/>
                <a:rect l="l" t="t" r="r" b="b"/>
                <a:pathLst>
                  <a:path w="707390" h="1836420">
                    <a:moveTo>
                      <a:pt x="0" y="1836420"/>
                    </a:moveTo>
                    <a:lnTo>
                      <a:pt x="707135" y="1836420"/>
                    </a:lnTo>
                    <a:lnTo>
                      <a:pt x="707135" y="0"/>
                    </a:lnTo>
                    <a:lnTo>
                      <a:pt x="0" y="0"/>
                    </a:lnTo>
                    <a:lnTo>
                      <a:pt x="0" y="1836420"/>
                    </a:lnTo>
                    <a:close/>
                  </a:path>
                </a:pathLst>
              </a:custGeom>
              <a:ln w="9143">
                <a:solidFill>
                  <a:srgbClr val="FF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7"/>
              <p:cNvSpPr/>
              <p:nvPr/>
            </p:nvSpPr>
            <p:spPr>
              <a:xfrm>
                <a:off x="376428" y="5059680"/>
                <a:ext cx="11256645" cy="0"/>
              </a:xfrm>
              <a:custGeom>
                <a:avLst/>
                <a:gdLst/>
                <a:ahLst/>
                <a:cxnLst/>
                <a:rect l="l" t="t" r="r" b="b"/>
                <a:pathLst>
                  <a:path w="11256645">
                    <a:moveTo>
                      <a:pt x="0" y="0"/>
                    </a:moveTo>
                    <a:lnTo>
                      <a:pt x="11256264" y="0"/>
                    </a:lnTo>
                  </a:path>
                </a:pathLst>
              </a:custGeom>
              <a:ln w="18288">
                <a:solidFill>
                  <a:srgbClr val="40404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39" name="object 39"/>
            <p:cNvSpPr txBox="1"/>
            <p:nvPr/>
          </p:nvSpPr>
          <p:spPr>
            <a:xfrm>
              <a:off x="10690859" y="3218688"/>
              <a:ext cx="716280" cy="1845945"/>
            </a:xfrm>
            <a:prstGeom prst="rect">
              <a:avLst/>
            </a:prstGeom>
            <a:solidFill>
              <a:srgbClr val="FF0000"/>
            </a:solidFill>
          </p:spPr>
          <p:txBody>
            <a:bodyPr vert="horz" wrap="square" lIns="0" tIns="52069" rIns="0" bIns="0" rtlCol="0">
              <a:spAutoFit/>
            </a:bodyPr>
            <a:lstStyle/>
            <a:p>
              <a:pPr marL="155575">
                <a:lnSpc>
                  <a:spcPct val="100000"/>
                </a:lnSpc>
                <a:spcBef>
                  <a:spcPts val="409"/>
                </a:spcBef>
              </a:pPr>
              <a:r>
                <a:rPr sz="1800" b="1" spc="-20" dirty="0">
                  <a:latin typeface="Calibri"/>
                  <a:cs typeface="Calibri"/>
                </a:rPr>
                <a:t>50.5</a:t>
              </a:r>
              <a:endParaRPr sz="180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07924"/>
            <a:ext cx="8373109" cy="130111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5"/>
              </a:spcBef>
            </a:pPr>
            <a:r>
              <a:rPr sz="4400" b="0" spc="-10" dirty="0">
                <a:solidFill>
                  <a:srgbClr val="000000"/>
                </a:solidFill>
                <a:latin typeface="Calibri Light"/>
                <a:cs typeface="Calibri Light"/>
              </a:rPr>
              <a:t>Difference</a:t>
            </a:r>
            <a:r>
              <a:rPr sz="4400" b="0" spc="-8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400" b="0" dirty="0">
                <a:solidFill>
                  <a:srgbClr val="000000"/>
                </a:solidFill>
                <a:latin typeface="Calibri Light"/>
                <a:cs typeface="Calibri Light"/>
              </a:rPr>
              <a:t>in</a:t>
            </a:r>
            <a:r>
              <a:rPr sz="4400" b="0" spc="-3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400" b="0" dirty="0">
                <a:solidFill>
                  <a:srgbClr val="000000"/>
                </a:solidFill>
                <a:latin typeface="Calibri Light"/>
                <a:cs typeface="Calibri Light"/>
              </a:rPr>
              <a:t>Ratio</a:t>
            </a:r>
            <a:r>
              <a:rPr sz="4400" b="0" spc="-3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400" b="0" dirty="0">
                <a:solidFill>
                  <a:srgbClr val="000000"/>
                </a:solidFill>
                <a:latin typeface="Calibri Light"/>
                <a:cs typeface="Calibri Light"/>
              </a:rPr>
              <a:t>of</a:t>
            </a:r>
            <a:r>
              <a:rPr sz="4400" b="0" spc="-4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400" b="0" dirty="0">
                <a:solidFill>
                  <a:srgbClr val="000000"/>
                </a:solidFill>
                <a:latin typeface="Calibri Light"/>
                <a:cs typeface="Calibri Light"/>
              </a:rPr>
              <a:t>Male</a:t>
            </a:r>
            <a:r>
              <a:rPr sz="4400" b="0" spc="-5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400" b="0" dirty="0">
                <a:solidFill>
                  <a:srgbClr val="000000"/>
                </a:solidFill>
                <a:latin typeface="Calibri Light"/>
                <a:cs typeface="Calibri Light"/>
              </a:rPr>
              <a:t>to</a:t>
            </a:r>
            <a:r>
              <a:rPr sz="4400" b="0" spc="-2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400" b="0" spc="-10" dirty="0">
                <a:solidFill>
                  <a:srgbClr val="000000"/>
                </a:solidFill>
                <a:latin typeface="Calibri Light"/>
                <a:cs typeface="Calibri Light"/>
              </a:rPr>
              <a:t>Female </a:t>
            </a:r>
            <a:r>
              <a:rPr sz="4400" b="0" dirty="0">
                <a:solidFill>
                  <a:srgbClr val="000000"/>
                </a:solidFill>
                <a:latin typeface="Calibri Light"/>
                <a:cs typeface="Calibri Light"/>
              </a:rPr>
              <a:t>Supporters</a:t>
            </a:r>
            <a:r>
              <a:rPr sz="4400" b="0" spc="-10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400" b="0" dirty="0">
                <a:solidFill>
                  <a:srgbClr val="000000"/>
                </a:solidFill>
                <a:latin typeface="Calibri Light"/>
                <a:cs typeface="Calibri Light"/>
              </a:rPr>
              <a:t>and</a:t>
            </a:r>
            <a:r>
              <a:rPr sz="4400" b="0" spc="-6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400" b="0" spc="-10" dirty="0">
                <a:solidFill>
                  <a:srgbClr val="000000"/>
                </a:solidFill>
                <a:latin typeface="Calibri Light"/>
                <a:cs typeface="Calibri Light"/>
              </a:rPr>
              <a:t>Participants</a:t>
            </a:r>
            <a:endParaRPr sz="4400" dirty="0">
              <a:latin typeface="Calibri Light"/>
              <a:cs typeface="Calibri Light"/>
            </a:endParaRPr>
          </a:p>
        </p:txBody>
      </p:sp>
      <p:grpSp>
        <p:nvGrpSpPr>
          <p:cNvPr id="56" name="Group 55" descr="Key">
            <a:extLst>
              <a:ext uri="{FF2B5EF4-FFF2-40B4-BE49-F238E27FC236}">
                <a16:creationId xmlns:a16="http://schemas.microsoft.com/office/drawing/2014/main" id="{A4AB2358-2AFC-74B6-B3E5-C74199C55274}"/>
              </a:ext>
            </a:extLst>
          </p:cNvPr>
          <p:cNvGrpSpPr/>
          <p:nvPr/>
        </p:nvGrpSpPr>
        <p:grpSpPr>
          <a:xfrm>
            <a:off x="5027676" y="1901951"/>
            <a:ext cx="2136775" cy="259079"/>
            <a:chOff x="5027676" y="1901951"/>
            <a:chExt cx="2136775" cy="259079"/>
          </a:xfrm>
        </p:grpSpPr>
        <p:grpSp>
          <p:nvGrpSpPr>
            <p:cNvPr id="48" name="object 48" descr="Key - green represents 'Supporters' and red 'Participants'"/>
            <p:cNvGrpSpPr/>
            <p:nvPr/>
          </p:nvGrpSpPr>
          <p:grpSpPr>
            <a:xfrm>
              <a:off x="5027676" y="1901951"/>
              <a:ext cx="2136775" cy="259079"/>
              <a:chOff x="5027676" y="1901951"/>
              <a:chExt cx="2136775" cy="259079"/>
            </a:xfrm>
          </p:grpSpPr>
          <p:sp>
            <p:nvSpPr>
              <p:cNvPr id="49" name="object 49"/>
              <p:cNvSpPr/>
              <p:nvPr/>
            </p:nvSpPr>
            <p:spPr>
              <a:xfrm>
                <a:off x="5027676" y="1901951"/>
                <a:ext cx="2136775" cy="259079"/>
              </a:xfrm>
              <a:custGeom>
                <a:avLst/>
                <a:gdLst/>
                <a:ahLst/>
                <a:cxnLst/>
                <a:rect l="l" t="t" r="r" b="b"/>
                <a:pathLst>
                  <a:path w="2136775" h="259080">
                    <a:moveTo>
                      <a:pt x="2136648" y="0"/>
                    </a:moveTo>
                    <a:lnTo>
                      <a:pt x="0" y="0"/>
                    </a:lnTo>
                    <a:lnTo>
                      <a:pt x="0" y="259079"/>
                    </a:lnTo>
                    <a:lnTo>
                      <a:pt x="2136648" y="259079"/>
                    </a:lnTo>
                    <a:lnTo>
                      <a:pt x="2136648" y="0"/>
                    </a:lnTo>
                    <a:close/>
                  </a:path>
                </a:pathLst>
              </a:custGeom>
              <a:solidFill>
                <a:srgbClr val="F1F1F1">
                  <a:alpha val="38822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0" name="object 50"/>
              <p:cNvSpPr/>
              <p:nvPr/>
            </p:nvSpPr>
            <p:spPr>
              <a:xfrm>
                <a:off x="5196840" y="1990343"/>
                <a:ext cx="83820" cy="83820"/>
              </a:xfrm>
              <a:custGeom>
                <a:avLst/>
                <a:gdLst/>
                <a:ahLst/>
                <a:cxnLst/>
                <a:rect l="l" t="t" r="r" b="b"/>
                <a:pathLst>
                  <a:path w="83820" h="83819">
                    <a:moveTo>
                      <a:pt x="83820" y="0"/>
                    </a:moveTo>
                    <a:lnTo>
                      <a:pt x="0" y="0"/>
                    </a:lnTo>
                    <a:lnTo>
                      <a:pt x="0" y="83820"/>
                    </a:lnTo>
                    <a:lnTo>
                      <a:pt x="83820" y="83820"/>
                    </a:lnTo>
                    <a:lnTo>
                      <a:pt x="83820" y="0"/>
                    </a:lnTo>
                    <a:close/>
                  </a:path>
                </a:pathLst>
              </a:custGeom>
              <a:solidFill>
                <a:srgbClr val="61993D">
                  <a:alpha val="85096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1" name="object 51"/>
              <p:cNvSpPr/>
              <p:nvPr/>
            </p:nvSpPr>
            <p:spPr>
              <a:xfrm>
                <a:off x="5196840" y="1990343"/>
                <a:ext cx="83820" cy="83820"/>
              </a:xfrm>
              <a:custGeom>
                <a:avLst/>
                <a:gdLst/>
                <a:ahLst/>
                <a:cxnLst/>
                <a:rect l="l" t="t" r="r" b="b"/>
                <a:pathLst>
                  <a:path w="83820" h="83819">
                    <a:moveTo>
                      <a:pt x="0" y="83820"/>
                    </a:moveTo>
                    <a:lnTo>
                      <a:pt x="83820" y="83820"/>
                    </a:lnTo>
                    <a:lnTo>
                      <a:pt x="83820" y="0"/>
                    </a:lnTo>
                    <a:lnTo>
                      <a:pt x="0" y="0"/>
                    </a:lnTo>
                    <a:lnTo>
                      <a:pt x="0" y="83820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2" name="object 52"/>
              <p:cNvSpPr/>
              <p:nvPr/>
            </p:nvSpPr>
            <p:spPr>
              <a:xfrm>
                <a:off x="6198108" y="1990343"/>
                <a:ext cx="83820" cy="83820"/>
              </a:xfrm>
              <a:custGeom>
                <a:avLst/>
                <a:gdLst/>
                <a:ahLst/>
                <a:cxnLst/>
                <a:rect l="l" t="t" r="r" b="b"/>
                <a:pathLst>
                  <a:path w="83820" h="83819">
                    <a:moveTo>
                      <a:pt x="83820" y="0"/>
                    </a:moveTo>
                    <a:lnTo>
                      <a:pt x="0" y="0"/>
                    </a:lnTo>
                    <a:lnTo>
                      <a:pt x="0" y="83820"/>
                    </a:lnTo>
                    <a:lnTo>
                      <a:pt x="83820" y="83820"/>
                    </a:lnTo>
                    <a:lnTo>
                      <a:pt x="83820" y="0"/>
                    </a:lnTo>
                    <a:close/>
                  </a:path>
                </a:pathLst>
              </a:custGeom>
              <a:solidFill>
                <a:srgbClr val="FF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3" name="object 53"/>
              <p:cNvSpPr/>
              <p:nvPr/>
            </p:nvSpPr>
            <p:spPr>
              <a:xfrm>
                <a:off x="6198108" y="1990343"/>
                <a:ext cx="83820" cy="83820"/>
              </a:xfrm>
              <a:custGeom>
                <a:avLst/>
                <a:gdLst/>
                <a:ahLst/>
                <a:cxnLst/>
                <a:rect l="l" t="t" r="r" b="b"/>
                <a:pathLst>
                  <a:path w="83820" h="83819">
                    <a:moveTo>
                      <a:pt x="0" y="83820"/>
                    </a:moveTo>
                    <a:lnTo>
                      <a:pt x="83820" y="83820"/>
                    </a:lnTo>
                    <a:lnTo>
                      <a:pt x="83820" y="0"/>
                    </a:lnTo>
                    <a:lnTo>
                      <a:pt x="0" y="0"/>
                    </a:lnTo>
                    <a:lnTo>
                      <a:pt x="0" y="83820"/>
                    </a:lnTo>
                    <a:close/>
                  </a:path>
                </a:pathLst>
              </a:custGeom>
              <a:ln w="914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54" name="object 54"/>
            <p:cNvSpPr txBox="1"/>
            <p:nvPr/>
          </p:nvSpPr>
          <p:spPr>
            <a:xfrm>
              <a:off x="5027676" y="1901951"/>
              <a:ext cx="2136775" cy="259079"/>
            </a:xfrm>
            <a:prstGeom prst="rect">
              <a:avLst/>
            </a:prstGeom>
          </p:spPr>
          <p:txBody>
            <a:bodyPr vert="horz" wrap="square" lIns="0" tIns="21590" rIns="0" bIns="0" rtlCol="0">
              <a:spAutoFit/>
            </a:bodyPr>
            <a:lstStyle/>
            <a:p>
              <a:pPr marL="290195">
                <a:lnSpc>
                  <a:spcPct val="100000"/>
                </a:lnSpc>
                <a:spcBef>
                  <a:spcPts val="170"/>
                </a:spcBef>
                <a:tabLst>
                  <a:tab pos="1292225" algn="l"/>
                </a:tabLst>
              </a:pPr>
              <a:r>
                <a:rPr sz="1200" spc="-10" dirty="0">
                  <a:solidFill>
                    <a:srgbClr val="404040"/>
                  </a:solidFill>
                  <a:latin typeface="Calibri"/>
                  <a:cs typeface="Calibri"/>
                </a:rPr>
                <a:t>Supporters</a:t>
              </a:r>
              <a:r>
                <a:rPr sz="1200" dirty="0">
                  <a:solidFill>
                    <a:srgbClr val="404040"/>
                  </a:solidFill>
                  <a:latin typeface="Calibri"/>
                  <a:cs typeface="Calibri"/>
                </a:rPr>
                <a:t>	</a:t>
              </a:r>
              <a:r>
                <a:rPr sz="1200" spc="-10" dirty="0">
                  <a:solidFill>
                    <a:srgbClr val="404040"/>
                  </a:solidFill>
                  <a:latin typeface="Calibri"/>
                  <a:cs typeface="Calibri"/>
                </a:rPr>
                <a:t>Particpants</a:t>
              </a:r>
              <a:endParaRPr sz="1200">
                <a:latin typeface="Calibri"/>
                <a:cs typeface="Calibri"/>
              </a:endParaRPr>
            </a:p>
          </p:txBody>
        </p:sp>
      </p:grpSp>
      <p:grpSp>
        <p:nvGrpSpPr>
          <p:cNvPr id="3" name="object 3" descr="Bar chart plotting the difference in ratio of male to female supporters and participants, organised by country."/>
          <p:cNvGrpSpPr/>
          <p:nvPr/>
        </p:nvGrpSpPr>
        <p:grpSpPr>
          <a:xfrm>
            <a:off x="838200" y="1608072"/>
            <a:ext cx="10515600" cy="4351020"/>
            <a:chOff x="838200" y="1825751"/>
            <a:chExt cx="10515600" cy="435102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200" y="1825751"/>
              <a:ext cx="10515600" cy="435102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187195" y="4407407"/>
              <a:ext cx="643255" cy="1405255"/>
            </a:xfrm>
            <a:custGeom>
              <a:avLst/>
              <a:gdLst/>
              <a:ahLst/>
              <a:cxnLst/>
              <a:rect l="l" t="t" r="r" b="b"/>
              <a:pathLst>
                <a:path w="643255" h="1405254">
                  <a:moveTo>
                    <a:pt x="643128" y="0"/>
                  </a:moveTo>
                  <a:lnTo>
                    <a:pt x="0" y="0"/>
                  </a:lnTo>
                  <a:lnTo>
                    <a:pt x="0" y="1405127"/>
                  </a:lnTo>
                  <a:lnTo>
                    <a:pt x="643128" y="1405127"/>
                  </a:lnTo>
                  <a:lnTo>
                    <a:pt x="643128" y="0"/>
                  </a:lnTo>
                  <a:close/>
                </a:path>
              </a:pathLst>
            </a:custGeom>
            <a:solidFill>
              <a:srgbClr val="61993D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87195" y="4407407"/>
              <a:ext cx="643255" cy="1405255"/>
            </a:xfrm>
            <a:custGeom>
              <a:avLst/>
              <a:gdLst/>
              <a:ahLst/>
              <a:cxnLst/>
              <a:rect l="l" t="t" r="r" b="b"/>
              <a:pathLst>
                <a:path w="643255" h="1405254">
                  <a:moveTo>
                    <a:pt x="0" y="1405127"/>
                  </a:moveTo>
                  <a:lnTo>
                    <a:pt x="643128" y="1405127"/>
                  </a:lnTo>
                  <a:lnTo>
                    <a:pt x="643128" y="0"/>
                  </a:lnTo>
                  <a:lnTo>
                    <a:pt x="0" y="0"/>
                  </a:lnTo>
                  <a:lnTo>
                    <a:pt x="0" y="1405127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892551" y="4759451"/>
              <a:ext cx="645160" cy="1053465"/>
            </a:xfrm>
            <a:custGeom>
              <a:avLst/>
              <a:gdLst/>
              <a:ahLst/>
              <a:cxnLst/>
              <a:rect l="l" t="t" r="r" b="b"/>
              <a:pathLst>
                <a:path w="645160" h="1053464">
                  <a:moveTo>
                    <a:pt x="644651" y="0"/>
                  </a:moveTo>
                  <a:lnTo>
                    <a:pt x="0" y="0"/>
                  </a:lnTo>
                  <a:lnTo>
                    <a:pt x="0" y="1053084"/>
                  </a:lnTo>
                  <a:lnTo>
                    <a:pt x="644651" y="1053084"/>
                  </a:lnTo>
                  <a:lnTo>
                    <a:pt x="644651" y="0"/>
                  </a:lnTo>
                  <a:close/>
                </a:path>
              </a:pathLst>
            </a:custGeom>
            <a:solidFill>
              <a:srgbClr val="61993D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892551" y="4759451"/>
              <a:ext cx="645160" cy="1053465"/>
            </a:xfrm>
            <a:custGeom>
              <a:avLst/>
              <a:gdLst/>
              <a:ahLst/>
              <a:cxnLst/>
              <a:rect l="l" t="t" r="r" b="b"/>
              <a:pathLst>
                <a:path w="645160" h="1053464">
                  <a:moveTo>
                    <a:pt x="0" y="1053084"/>
                  </a:moveTo>
                  <a:lnTo>
                    <a:pt x="644651" y="1053084"/>
                  </a:lnTo>
                  <a:lnTo>
                    <a:pt x="644651" y="0"/>
                  </a:lnTo>
                  <a:lnTo>
                    <a:pt x="0" y="0"/>
                  </a:lnTo>
                  <a:lnTo>
                    <a:pt x="0" y="1053084"/>
                  </a:lnTo>
                  <a:close/>
                </a:path>
              </a:pathLst>
            </a:custGeom>
            <a:ln w="914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599432" y="5023103"/>
              <a:ext cx="643255" cy="789940"/>
            </a:xfrm>
            <a:custGeom>
              <a:avLst/>
              <a:gdLst/>
              <a:ahLst/>
              <a:cxnLst/>
              <a:rect l="l" t="t" r="r" b="b"/>
              <a:pathLst>
                <a:path w="643254" h="789939">
                  <a:moveTo>
                    <a:pt x="643127" y="0"/>
                  </a:moveTo>
                  <a:lnTo>
                    <a:pt x="0" y="0"/>
                  </a:lnTo>
                  <a:lnTo>
                    <a:pt x="0" y="789432"/>
                  </a:lnTo>
                  <a:lnTo>
                    <a:pt x="643127" y="789432"/>
                  </a:lnTo>
                  <a:lnTo>
                    <a:pt x="643127" y="0"/>
                  </a:lnTo>
                  <a:close/>
                </a:path>
              </a:pathLst>
            </a:custGeom>
            <a:solidFill>
              <a:srgbClr val="61993D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99432" y="5023103"/>
              <a:ext cx="643255" cy="789940"/>
            </a:xfrm>
            <a:custGeom>
              <a:avLst/>
              <a:gdLst/>
              <a:ahLst/>
              <a:cxnLst/>
              <a:rect l="l" t="t" r="r" b="b"/>
              <a:pathLst>
                <a:path w="643254" h="789939">
                  <a:moveTo>
                    <a:pt x="0" y="789432"/>
                  </a:moveTo>
                  <a:lnTo>
                    <a:pt x="643127" y="789432"/>
                  </a:lnTo>
                  <a:lnTo>
                    <a:pt x="643127" y="0"/>
                  </a:lnTo>
                  <a:lnTo>
                    <a:pt x="0" y="0"/>
                  </a:lnTo>
                  <a:lnTo>
                    <a:pt x="0" y="789432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304788" y="4846319"/>
              <a:ext cx="645160" cy="966469"/>
            </a:xfrm>
            <a:custGeom>
              <a:avLst/>
              <a:gdLst/>
              <a:ahLst/>
              <a:cxnLst/>
              <a:rect l="l" t="t" r="r" b="b"/>
              <a:pathLst>
                <a:path w="645159" h="966470">
                  <a:moveTo>
                    <a:pt x="644652" y="0"/>
                  </a:moveTo>
                  <a:lnTo>
                    <a:pt x="0" y="0"/>
                  </a:lnTo>
                  <a:lnTo>
                    <a:pt x="0" y="966215"/>
                  </a:lnTo>
                  <a:lnTo>
                    <a:pt x="644652" y="966215"/>
                  </a:lnTo>
                  <a:lnTo>
                    <a:pt x="644652" y="0"/>
                  </a:lnTo>
                  <a:close/>
                </a:path>
              </a:pathLst>
            </a:custGeom>
            <a:solidFill>
              <a:srgbClr val="61993D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304788" y="4846319"/>
              <a:ext cx="645160" cy="966469"/>
            </a:xfrm>
            <a:custGeom>
              <a:avLst/>
              <a:gdLst/>
              <a:ahLst/>
              <a:cxnLst/>
              <a:rect l="l" t="t" r="r" b="b"/>
              <a:pathLst>
                <a:path w="645159" h="966470">
                  <a:moveTo>
                    <a:pt x="0" y="966215"/>
                  </a:moveTo>
                  <a:lnTo>
                    <a:pt x="644652" y="966215"/>
                  </a:lnTo>
                  <a:lnTo>
                    <a:pt x="644652" y="0"/>
                  </a:lnTo>
                  <a:lnTo>
                    <a:pt x="0" y="0"/>
                  </a:lnTo>
                  <a:lnTo>
                    <a:pt x="0" y="966215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011668" y="4584191"/>
              <a:ext cx="643255" cy="1228725"/>
            </a:xfrm>
            <a:custGeom>
              <a:avLst/>
              <a:gdLst/>
              <a:ahLst/>
              <a:cxnLst/>
              <a:rect l="l" t="t" r="r" b="b"/>
              <a:pathLst>
                <a:path w="643254" h="1228725">
                  <a:moveTo>
                    <a:pt x="643127" y="0"/>
                  </a:moveTo>
                  <a:lnTo>
                    <a:pt x="0" y="0"/>
                  </a:lnTo>
                  <a:lnTo>
                    <a:pt x="0" y="1228343"/>
                  </a:lnTo>
                  <a:lnTo>
                    <a:pt x="643127" y="1228343"/>
                  </a:lnTo>
                  <a:lnTo>
                    <a:pt x="643127" y="0"/>
                  </a:lnTo>
                  <a:close/>
                </a:path>
              </a:pathLst>
            </a:custGeom>
            <a:solidFill>
              <a:srgbClr val="61993D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011668" y="4584191"/>
              <a:ext cx="643255" cy="1228725"/>
            </a:xfrm>
            <a:custGeom>
              <a:avLst/>
              <a:gdLst/>
              <a:ahLst/>
              <a:cxnLst/>
              <a:rect l="l" t="t" r="r" b="b"/>
              <a:pathLst>
                <a:path w="643254" h="1228725">
                  <a:moveTo>
                    <a:pt x="0" y="1228343"/>
                  </a:moveTo>
                  <a:lnTo>
                    <a:pt x="643127" y="1228343"/>
                  </a:lnTo>
                  <a:lnTo>
                    <a:pt x="643127" y="0"/>
                  </a:lnTo>
                  <a:lnTo>
                    <a:pt x="0" y="0"/>
                  </a:lnTo>
                  <a:lnTo>
                    <a:pt x="0" y="1228343"/>
                  </a:lnTo>
                  <a:close/>
                </a:path>
              </a:pathLst>
            </a:custGeom>
            <a:ln w="914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717023" y="4759451"/>
              <a:ext cx="645160" cy="1053465"/>
            </a:xfrm>
            <a:custGeom>
              <a:avLst/>
              <a:gdLst/>
              <a:ahLst/>
              <a:cxnLst/>
              <a:rect l="l" t="t" r="r" b="b"/>
              <a:pathLst>
                <a:path w="645159" h="1053464">
                  <a:moveTo>
                    <a:pt x="644651" y="0"/>
                  </a:moveTo>
                  <a:lnTo>
                    <a:pt x="0" y="0"/>
                  </a:lnTo>
                  <a:lnTo>
                    <a:pt x="0" y="1053084"/>
                  </a:lnTo>
                  <a:lnTo>
                    <a:pt x="644651" y="1053084"/>
                  </a:lnTo>
                  <a:lnTo>
                    <a:pt x="644651" y="0"/>
                  </a:lnTo>
                  <a:close/>
                </a:path>
              </a:pathLst>
            </a:custGeom>
            <a:solidFill>
              <a:srgbClr val="61993D">
                <a:alpha val="8509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717023" y="4759451"/>
              <a:ext cx="645160" cy="1053465"/>
            </a:xfrm>
            <a:custGeom>
              <a:avLst/>
              <a:gdLst/>
              <a:ahLst/>
              <a:cxnLst/>
              <a:rect l="l" t="t" r="r" b="b"/>
              <a:pathLst>
                <a:path w="645159" h="1053464">
                  <a:moveTo>
                    <a:pt x="0" y="1053084"/>
                  </a:moveTo>
                  <a:lnTo>
                    <a:pt x="644651" y="1053084"/>
                  </a:lnTo>
                  <a:lnTo>
                    <a:pt x="644651" y="0"/>
                  </a:lnTo>
                  <a:lnTo>
                    <a:pt x="0" y="0"/>
                  </a:lnTo>
                  <a:lnTo>
                    <a:pt x="0" y="1053084"/>
                  </a:lnTo>
                  <a:close/>
                </a:path>
              </a:pathLst>
            </a:custGeom>
            <a:ln w="914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830324" y="2564891"/>
              <a:ext cx="645160" cy="3248025"/>
            </a:xfrm>
            <a:custGeom>
              <a:avLst/>
              <a:gdLst/>
              <a:ahLst/>
              <a:cxnLst/>
              <a:rect l="l" t="t" r="r" b="b"/>
              <a:pathLst>
                <a:path w="645160" h="3248025">
                  <a:moveTo>
                    <a:pt x="644651" y="0"/>
                  </a:moveTo>
                  <a:lnTo>
                    <a:pt x="0" y="0"/>
                  </a:lnTo>
                  <a:lnTo>
                    <a:pt x="0" y="3247643"/>
                  </a:lnTo>
                  <a:lnTo>
                    <a:pt x="644651" y="3247643"/>
                  </a:lnTo>
                  <a:lnTo>
                    <a:pt x="644651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830324" y="2564891"/>
              <a:ext cx="645160" cy="3248025"/>
            </a:xfrm>
            <a:custGeom>
              <a:avLst/>
              <a:gdLst/>
              <a:ahLst/>
              <a:cxnLst/>
              <a:rect l="l" t="t" r="r" b="b"/>
              <a:pathLst>
                <a:path w="645160" h="3248025">
                  <a:moveTo>
                    <a:pt x="0" y="3247643"/>
                  </a:moveTo>
                  <a:lnTo>
                    <a:pt x="644651" y="3247643"/>
                  </a:lnTo>
                  <a:lnTo>
                    <a:pt x="644651" y="0"/>
                  </a:lnTo>
                  <a:lnTo>
                    <a:pt x="0" y="0"/>
                  </a:lnTo>
                  <a:lnTo>
                    <a:pt x="0" y="3247643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537204" y="3354323"/>
              <a:ext cx="643255" cy="2458720"/>
            </a:xfrm>
            <a:custGeom>
              <a:avLst/>
              <a:gdLst/>
              <a:ahLst/>
              <a:cxnLst/>
              <a:rect l="l" t="t" r="r" b="b"/>
              <a:pathLst>
                <a:path w="643254" h="2458720">
                  <a:moveTo>
                    <a:pt x="643127" y="0"/>
                  </a:moveTo>
                  <a:lnTo>
                    <a:pt x="0" y="0"/>
                  </a:lnTo>
                  <a:lnTo>
                    <a:pt x="0" y="2458212"/>
                  </a:lnTo>
                  <a:lnTo>
                    <a:pt x="643127" y="2458212"/>
                  </a:lnTo>
                  <a:lnTo>
                    <a:pt x="643127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537204" y="3354323"/>
              <a:ext cx="643255" cy="2458720"/>
            </a:xfrm>
            <a:custGeom>
              <a:avLst/>
              <a:gdLst/>
              <a:ahLst/>
              <a:cxnLst/>
              <a:rect l="l" t="t" r="r" b="b"/>
              <a:pathLst>
                <a:path w="643254" h="2458720">
                  <a:moveTo>
                    <a:pt x="0" y="2458212"/>
                  </a:moveTo>
                  <a:lnTo>
                    <a:pt x="643127" y="2458212"/>
                  </a:lnTo>
                  <a:lnTo>
                    <a:pt x="643127" y="0"/>
                  </a:lnTo>
                  <a:lnTo>
                    <a:pt x="0" y="0"/>
                  </a:lnTo>
                  <a:lnTo>
                    <a:pt x="0" y="2458212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42559" y="4899659"/>
              <a:ext cx="645160" cy="913130"/>
            </a:xfrm>
            <a:custGeom>
              <a:avLst/>
              <a:gdLst/>
              <a:ahLst/>
              <a:cxnLst/>
              <a:rect l="l" t="t" r="r" b="b"/>
              <a:pathLst>
                <a:path w="645160" h="913129">
                  <a:moveTo>
                    <a:pt x="644651" y="0"/>
                  </a:moveTo>
                  <a:lnTo>
                    <a:pt x="0" y="0"/>
                  </a:lnTo>
                  <a:lnTo>
                    <a:pt x="0" y="912876"/>
                  </a:lnTo>
                  <a:lnTo>
                    <a:pt x="644651" y="912876"/>
                  </a:lnTo>
                  <a:lnTo>
                    <a:pt x="644651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42559" y="4899659"/>
              <a:ext cx="645160" cy="913130"/>
            </a:xfrm>
            <a:custGeom>
              <a:avLst/>
              <a:gdLst/>
              <a:ahLst/>
              <a:cxnLst/>
              <a:rect l="l" t="t" r="r" b="b"/>
              <a:pathLst>
                <a:path w="645160" h="913129">
                  <a:moveTo>
                    <a:pt x="0" y="912876"/>
                  </a:moveTo>
                  <a:lnTo>
                    <a:pt x="644651" y="912876"/>
                  </a:lnTo>
                  <a:lnTo>
                    <a:pt x="644651" y="0"/>
                  </a:lnTo>
                  <a:lnTo>
                    <a:pt x="0" y="0"/>
                  </a:lnTo>
                  <a:lnTo>
                    <a:pt x="0" y="912876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949440" y="4671059"/>
              <a:ext cx="643255" cy="1141730"/>
            </a:xfrm>
            <a:custGeom>
              <a:avLst/>
              <a:gdLst/>
              <a:ahLst/>
              <a:cxnLst/>
              <a:rect l="l" t="t" r="r" b="b"/>
              <a:pathLst>
                <a:path w="643254" h="1141729">
                  <a:moveTo>
                    <a:pt x="643127" y="0"/>
                  </a:moveTo>
                  <a:lnTo>
                    <a:pt x="0" y="0"/>
                  </a:lnTo>
                  <a:lnTo>
                    <a:pt x="0" y="1141476"/>
                  </a:lnTo>
                  <a:lnTo>
                    <a:pt x="643127" y="1141476"/>
                  </a:lnTo>
                  <a:lnTo>
                    <a:pt x="643127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949440" y="4671059"/>
              <a:ext cx="643255" cy="1141730"/>
            </a:xfrm>
            <a:custGeom>
              <a:avLst/>
              <a:gdLst/>
              <a:ahLst/>
              <a:cxnLst/>
              <a:rect l="l" t="t" r="r" b="b"/>
              <a:pathLst>
                <a:path w="643254" h="1141729">
                  <a:moveTo>
                    <a:pt x="0" y="1141476"/>
                  </a:moveTo>
                  <a:lnTo>
                    <a:pt x="643127" y="1141476"/>
                  </a:lnTo>
                  <a:lnTo>
                    <a:pt x="643127" y="0"/>
                  </a:lnTo>
                  <a:lnTo>
                    <a:pt x="0" y="0"/>
                  </a:lnTo>
                  <a:lnTo>
                    <a:pt x="0" y="1141476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654795" y="4320539"/>
              <a:ext cx="645160" cy="1492250"/>
            </a:xfrm>
            <a:custGeom>
              <a:avLst/>
              <a:gdLst/>
              <a:ahLst/>
              <a:cxnLst/>
              <a:rect l="l" t="t" r="r" b="b"/>
              <a:pathLst>
                <a:path w="645159" h="1492250">
                  <a:moveTo>
                    <a:pt x="644651" y="0"/>
                  </a:moveTo>
                  <a:lnTo>
                    <a:pt x="0" y="0"/>
                  </a:lnTo>
                  <a:lnTo>
                    <a:pt x="0" y="1491996"/>
                  </a:lnTo>
                  <a:lnTo>
                    <a:pt x="644651" y="1491996"/>
                  </a:lnTo>
                  <a:lnTo>
                    <a:pt x="644651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654795" y="4320539"/>
              <a:ext cx="645160" cy="1492250"/>
            </a:xfrm>
            <a:custGeom>
              <a:avLst/>
              <a:gdLst/>
              <a:ahLst/>
              <a:cxnLst/>
              <a:rect l="l" t="t" r="r" b="b"/>
              <a:pathLst>
                <a:path w="645159" h="1492250">
                  <a:moveTo>
                    <a:pt x="0" y="1491996"/>
                  </a:moveTo>
                  <a:lnTo>
                    <a:pt x="644651" y="1491996"/>
                  </a:lnTo>
                  <a:lnTo>
                    <a:pt x="644651" y="0"/>
                  </a:lnTo>
                  <a:lnTo>
                    <a:pt x="0" y="0"/>
                  </a:lnTo>
                  <a:lnTo>
                    <a:pt x="0" y="1491996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0361676" y="3793235"/>
              <a:ext cx="643255" cy="2019300"/>
            </a:xfrm>
            <a:custGeom>
              <a:avLst/>
              <a:gdLst/>
              <a:ahLst/>
              <a:cxnLst/>
              <a:rect l="l" t="t" r="r" b="b"/>
              <a:pathLst>
                <a:path w="643254" h="2019300">
                  <a:moveTo>
                    <a:pt x="643127" y="0"/>
                  </a:moveTo>
                  <a:lnTo>
                    <a:pt x="0" y="0"/>
                  </a:lnTo>
                  <a:lnTo>
                    <a:pt x="0" y="2019300"/>
                  </a:lnTo>
                  <a:lnTo>
                    <a:pt x="643127" y="2019300"/>
                  </a:lnTo>
                  <a:lnTo>
                    <a:pt x="643127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0361676" y="3793235"/>
              <a:ext cx="643255" cy="2019300"/>
            </a:xfrm>
            <a:custGeom>
              <a:avLst/>
              <a:gdLst/>
              <a:ahLst/>
              <a:cxnLst/>
              <a:rect l="l" t="t" r="r" b="b"/>
              <a:pathLst>
                <a:path w="643254" h="2019300">
                  <a:moveTo>
                    <a:pt x="0" y="2019300"/>
                  </a:moveTo>
                  <a:lnTo>
                    <a:pt x="643127" y="2019300"/>
                  </a:lnTo>
                  <a:lnTo>
                    <a:pt x="643127" y="0"/>
                  </a:lnTo>
                  <a:lnTo>
                    <a:pt x="0" y="0"/>
                  </a:lnTo>
                  <a:lnTo>
                    <a:pt x="0" y="201930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978407" y="5812536"/>
              <a:ext cx="10235565" cy="0"/>
            </a:xfrm>
            <a:custGeom>
              <a:avLst/>
              <a:gdLst/>
              <a:ahLst/>
              <a:cxnLst/>
              <a:rect l="l" t="t" r="r" b="b"/>
              <a:pathLst>
                <a:path w="10235565">
                  <a:moveTo>
                    <a:pt x="0" y="0"/>
                  </a:moveTo>
                  <a:lnTo>
                    <a:pt x="10235184" y="0"/>
                  </a:lnTo>
                </a:path>
              </a:pathLst>
            </a:custGeom>
            <a:ln w="18288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7" name="Group 56" descr="Egypt">
            <a:extLst>
              <a:ext uri="{FF2B5EF4-FFF2-40B4-BE49-F238E27FC236}">
                <a16:creationId xmlns:a16="http://schemas.microsoft.com/office/drawing/2014/main" id="{10945562-38A9-547F-79C0-4550A9B099DD}"/>
              </a:ext>
            </a:extLst>
          </p:cNvPr>
          <p:cNvGrpSpPr/>
          <p:nvPr/>
        </p:nvGrpSpPr>
        <p:grpSpPr>
          <a:xfrm>
            <a:off x="1410335" y="2602229"/>
            <a:ext cx="853313" cy="3496106"/>
            <a:chOff x="1410335" y="2602229"/>
            <a:chExt cx="853313" cy="3496106"/>
          </a:xfrm>
        </p:grpSpPr>
        <p:sp>
          <p:nvSpPr>
            <p:cNvPr id="42" name="object 42"/>
            <p:cNvSpPr txBox="1"/>
            <p:nvPr/>
          </p:nvSpPr>
          <p:spPr>
            <a:xfrm>
              <a:off x="1613280" y="5890056"/>
              <a:ext cx="41148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EGYPT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30" name="object 30"/>
            <p:cNvSpPr txBox="1"/>
            <p:nvPr/>
          </p:nvSpPr>
          <p:spPr>
            <a:xfrm>
              <a:off x="1410335" y="4445889"/>
              <a:ext cx="2095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5" dirty="0">
                  <a:solidFill>
                    <a:srgbClr val="FFFFFF"/>
                  </a:solidFill>
                  <a:latin typeface="Calibri"/>
                  <a:cs typeface="Calibri"/>
                </a:rPr>
                <a:t>1.6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36" name="object 36"/>
            <p:cNvSpPr txBox="1"/>
            <p:nvPr/>
          </p:nvSpPr>
          <p:spPr>
            <a:xfrm>
              <a:off x="2054098" y="2602229"/>
              <a:ext cx="2095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5" dirty="0">
                  <a:solidFill>
                    <a:srgbClr val="FFFFFF"/>
                  </a:solidFill>
                  <a:latin typeface="Calibri"/>
                  <a:cs typeface="Calibri"/>
                </a:rPr>
                <a:t>3.7</a:t>
              </a:r>
              <a:endParaRPr sz="1200">
                <a:latin typeface="Calibri"/>
                <a:cs typeface="Calibri"/>
              </a:endParaRPr>
            </a:p>
          </p:txBody>
        </p:sp>
      </p:grpSp>
      <p:grpSp>
        <p:nvGrpSpPr>
          <p:cNvPr id="58" name="Group 57" descr="Iraq">
            <a:extLst>
              <a:ext uri="{FF2B5EF4-FFF2-40B4-BE49-F238E27FC236}">
                <a16:creationId xmlns:a16="http://schemas.microsoft.com/office/drawing/2014/main" id="{563F3C01-66F0-4D4B-3F3A-57CF3F4C8535}"/>
              </a:ext>
            </a:extLst>
          </p:cNvPr>
          <p:cNvGrpSpPr/>
          <p:nvPr/>
        </p:nvGrpSpPr>
        <p:grpSpPr>
          <a:xfrm>
            <a:off x="3116579" y="3392551"/>
            <a:ext cx="853313" cy="2705784"/>
            <a:chOff x="3116579" y="3392551"/>
            <a:chExt cx="853313" cy="2705784"/>
          </a:xfrm>
        </p:grpSpPr>
        <p:sp>
          <p:nvSpPr>
            <p:cNvPr id="43" name="object 43"/>
            <p:cNvSpPr txBox="1"/>
            <p:nvPr/>
          </p:nvSpPr>
          <p:spPr>
            <a:xfrm>
              <a:off x="3380866" y="5890056"/>
              <a:ext cx="32448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404040"/>
                  </a:solidFill>
                  <a:latin typeface="Calibri"/>
                  <a:cs typeface="Calibri"/>
                </a:rPr>
                <a:t>IRAQ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31" name="object 31"/>
            <p:cNvSpPr txBox="1"/>
            <p:nvPr/>
          </p:nvSpPr>
          <p:spPr>
            <a:xfrm>
              <a:off x="3116579" y="4797044"/>
              <a:ext cx="2095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5" dirty="0">
                  <a:solidFill>
                    <a:srgbClr val="FFFFFF"/>
                  </a:solidFill>
                  <a:latin typeface="Calibri"/>
                  <a:cs typeface="Calibri"/>
                </a:rPr>
                <a:t>1.2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37" name="object 37"/>
            <p:cNvSpPr txBox="1"/>
            <p:nvPr/>
          </p:nvSpPr>
          <p:spPr>
            <a:xfrm>
              <a:off x="3760342" y="3392551"/>
              <a:ext cx="2095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5" dirty="0">
                  <a:solidFill>
                    <a:srgbClr val="FFFFFF"/>
                  </a:solidFill>
                  <a:latin typeface="Calibri"/>
                  <a:cs typeface="Calibri"/>
                </a:rPr>
                <a:t>2.8</a:t>
              </a:r>
              <a:endParaRPr sz="1200">
                <a:latin typeface="Calibri"/>
                <a:cs typeface="Calibri"/>
              </a:endParaRPr>
            </a:p>
          </p:txBody>
        </p:sp>
      </p:grpSp>
      <p:grpSp>
        <p:nvGrpSpPr>
          <p:cNvPr id="59" name="Group 58" descr="Jordan">
            <a:extLst>
              <a:ext uri="{FF2B5EF4-FFF2-40B4-BE49-F238E27FC236}">
                <a16:creationId xmlns:a16="http://schemas.microsoft.com/office/drawing/2014/main" id="{EEC12DEA-B68D-7F23-7820-9E72E13834ED}"/>
              </a:ext>
            </a:extLst>
          </p:cNvPr>
          <p:cNvGrpSpPr/>
          <p:nvPr/>
        </p:nvGrpSpPr>
        <p:grpSpPr>
          <a:xfrm>
            <a:off x="4822825" y="4937505"/>
            <a:ext cx="893318" cy="1160830"/>
            <a:chOff x="4822825" y="4937505"/>
            <a:chExt cx="893318" cy="1160830"/>
          </a:xfrm>
        </p:grpSpPr>
        <p:sp>
          <p:nvSpPr>
            <p:cNvPr id="44" name="object 44"/>
            <p:cNvSpPr txBox="1"/>
            <p:nvPr/>
          </p:nvSpPr>
          <p:spPr>
            <a:xfrm>
              <a:off x="4969128" y="5890056"/>
              <a:ext cx="52578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404040"/>
                  </a:solidFill>
                  <a:latin typeface="Calibri"/>
                  <a:cs typeface="Calibri"/>
                </a:rPr>
                <a:t>JORDAN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32" name="object 32"/>
            <p:cNvSpPr txBox="1"/>
            <p:nvPr/>
          </p:nvSpPr>
          <p:spPr>
            <a:xfrm>
              <a:off x="4822825" y="5060137"/>
              <a:ext cx="209550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5" dirty="0">
                  <a:solidFill>
                    <a:srgbClr val="FFFFFF"/>
                  </a:solidFill>
                  <a:latin typeface="Calibri"/>
                  <a:cs typeface="Calibri"/>
                </a:rPr>
                <a:t>0.9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38" name="object 38"/>
            <p:cNvSpPr txBox="1"/>
            <p:nvPr/>
          </p:nvSpPr>
          <p:spPr>
            <a:xfrm>
              <a:off x="5428488" y="4937505"/>
              <a:ext cx="28765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1.04</a:t>
              </a:r>
              <a:endParaRPr sz="1200">
                <a:latin typeface="Calibri"/>
                <a:cs typeface="Calibri"/>
              </a:endParaRPr>
            </a:p>
          </p:txBody>
        </p:sp>
      </p:grpSp>
      <p:grpSp>
        <p:nvGrpSpPr>
          <p:cNvPr id="60" name="Group 59" descr="Libya">
            <a:extLst>
              <a:ext uri="{FF2B5EF4-FFF2-40B4-BE49-F238E27FC236}">
                <a16:creationId xmlns:a16="http://schemas.microsoft.com/office/drawing/2014/main" id="{C2667536-DB9A-A557-F29C-B2F69C6A45AD}"/>
              </a:ext>
            </a:extLst>
          </p:cNvPr>
          <p:cNvGrpSpPr/>
          <p:nvPr/>
        </p:nvGrpSpPr>
        <p:grpSpPr>
          <a:xfrm>
            <a:off x="6529069" y="4709286"/>
            <a:ext cx="853313" cy="1389049"/>
            <a:chOff x="6529069" y="4709286"/>
            <a:chExt cx="853313" cy="1389049"/>
          </a:xfrm>
        </p:grpSpPr>
        <p:sp>
          <p:nvSpPr>
            <p:cNvPr id="45" name="object 45"/>
            <p:cNvSpPr txBox="1"/>
            <p:nvPr/>
          </p:nvSpPr>
          <p:spPr>
            <a:xfrm>
              <a:off x="6775068" y="5890056"/>
              <a:ext cx="35941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404040"/>
                  </a:solidFill>
                  <a:latin typeface="Calibri"/>
                  <a:cs typeface="Calibri"/>
                </a:rPr>
                <a:t>LIBYA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33" name="object 33"/>
            <p:cNvSpPr txBox="1"/>
            <p:nvPr/>
          </p:nvSpPr>
          <p:spPr>
            <a:xfrm>
              <a:off x="6529069" y="4884801"/>
              <a:ext cx="2095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5" dirty="0">
                  <a:solidFill>
                    <a:srgbClr val="FFFFFF"/>
                  </a:solidFill>
                  <a:latin typeface="Calibri"/>
                  <a:cs typeface="Calibri"/>
                </a:rPr>
                <a:t>1.1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39" name="object 39"/>
            <p:cNvSpPr txBox="1"/>
            <p:nvPr/>
          </p:nvSpPr>
          <p:spPr>
            <a:xfrm>
              <a:off x="7172832" y="4709286"/>
              <a:ext cx="2095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5" dirty="0">
                  <a:solidFill>
                    <a:srgbClr val="FFFFFF"/>
                  </a:solidFill>
                  <a:latin typeface="Calibri"/>
                  <a:cs typeface="Calibri"/>
                </a:rPr>
                <a:t>1.3</a:t>
              </a:r>
              <a:endParaRPr sz="1200">
                <a:latin typeface="Calibri"/>
                <a:cs typeface="Calibri"/>
              </a:endParaRPr>
            </a:p>
          </p:txBody>
        </p:sp>
      </p:grpSp>
      <p:grpSp>
        <p:nvGrpSpPr>
          <p:cNvPr id="61" name="Group 60" descr="Morocco">
            <a:extLst>
              <a:ext uri="{FF2B5EF4-FFF2-40B4-BE49-F238E27FC236}">
                <a16:creationId xmlns:a16="http://schemas.microsoft.com/office/drawing/2014/main" id="{768F71F4-E179-EB53-BE1E-34AE00EF2AD1}"/>
              </a:ext>
            </a:extLst>
          </p:cNvPr>
          <p:cNvGrpSpPr/>
          <p:nvPr/>
        </p:nvGrpSpPr>
        <p:grpSpPr>
          <a:xfrm>
            <a:off x="8235442" y="4358132"/>
            <a:ext cx="853186" cy="1740203"/>
            <a:chOff x="8235442" y="4358132"/>
            <a:chExt cx="853186" cy="1740203"/>
          </a:xfrm>
        </p:grpSpPr>
        <p:sp>
          <p:nvSpPr>
            <p:cNvPr id="46" name="object 46"/>
            <p:cNvSpPr txBox="1"/>
            <p:nvPr/>
          </p:nvSpPr>
          <p:spPr>
            <a:xfrm>
              <a:off x="8316721" y="5890056"/>
              <a:ext cx="68961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404040"/>
                  </a:solidFill>
                  <a:latin typeface="Calibri"/>
                  <a:cs typeface="Calibri"/>
                </a:rPr>
                <a:t>MOROCCO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34" name="object 34"/>
            <p:cNvSpPr txBox="1"/>
            <p:nvPr/>
          </p:nvSpPr>
          <p:spPr>
            <a:xfrm>
              <a:off x="8235442" y="4621529"/>
              <a:ext cx="2095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5" dirty="0">
                  <a:solidFill>
                    <a:srgbClr val="FFFFFF"/>
                  </a:solidFill>
                  <a:latin typeface="Calibri"/>
                  <a:cs typeface="Calibri"/>
                </a:rPr>
                <a:t>1.4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40" name="object 40"/>
            <p:cNvSpPr txBox="1"/>
            <p:nvPr/>
          </p:nvSpPr>
          <p:spPr>
            <a:xfrm>
              <a:off x="8879078" y="4358132"/>
              <a:ext cx="2095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5" dirty="0">
                  <a:solidFill>
                    <a:srgbClr val="FFFFFF"/>
                  </a:solidFill>
                  <a:latin typeface="Calibri"/>
                  <a:cs typeface="Calibri"/>
                </a:rPr>
                <a:t>1.7</a:t>
              </a:r>
              <a:endParaRPr sz="1200">
                <a:latin typeface="Calibri"/>
                <a:cs typeface="Calibri"/>
              </a:endParaRPr>
            </a:p>
          </p:txBody>
        </p:sp>
      </p:grpSp>
      <p:grpSp>
        <p:nvGrpSpPr>
          <p:cNvPr id="62" name="Group 61" descr="Tunisia">
            <a:extLst>
              <a:ext uri="{FF2B5EF4-FFF2-40B4-BE49-F238E27FC236}">
                <a16:creationId xmlns:a16="http://schemas.microsoft.com/office/drawing/2014/main" id="{79E01B79-D323-4F95-D8C6-74352BC423A7}"/>
              </a:ext>
            </a:extLst>
          </p:cNvPr>
          <p:cNvGrpSpPr/>
          <p:nvPr/>
        </p:nvGrpSpPr>
        <p:grpSpPr>
          <a:xfrm>
            <a:off x="9941306" y="3831463"/>
            <a:ext cx="853694" cy="2266872"/>
            <a:chOff x="9941306" y="3831463"/>
            <a:chExt cx="853694" cy="2266872"/>
          </a:xfrm>
        </p:grpSpPr>
        <p:sp>
          <p:nvSpPr>
            <p:cNvPr id="47" name="object 47"/>
            <p:cNvSpPr txBox="1"/>
            <p:nvPr/>
          </p:nvSpPr>
          <p:spPr>
            <a:xfrm>
              <a:off x="10091039" y="5890056"/>
              <a:ext cx="51879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404040"/>
                  </a:solidFill>
                  <a:latin typeface="Calibri"/>
                  <a:cs typeface="Calibri"/>
                </a:rPr>
                <a:t>TUNISIA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35" name="object 35"/>
            <p:cNvSpPr txBox="1"/>
            <p:nvPr/>
          </p:nvSpPr>
          <p:spPr>
            <a:xfrm>
              <a:off x="9941306" y="4797044"/>
              <a:ext cx="2095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5" dirty="0">
                  <a:solidFill>
                    <a:srgbClr val="FFFFFF"/>
                  </a:solidFill>
                  <a:latin typeface="Calibri"/>
                  <a:cs typeface="Calibri"/>
                </a:rPr>
                <a:t>1.2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41" name="object 41"/>
            <p:cNvSpPr txBox="1"/>
            <p:nvPr/>
          </p:nvSpPr>
          <p:spPr>
            <a:xfrm>
              <a:off x="10585450" y="3831463"/>
              <a:ext cx="2095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25" dirty="0">
                  <a:solidFill>
                    <a:srgbClr val="FFFFFF"/>
                  </a:solidFill>
                  <a:latin typeface="Calibri"/>
                  <a:cs typeface="Calibri"/>
                </a:rPr>
                <a:t>2.3</a:t>
              </a:r>
              <a:endParaRPr sz="120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1324</TotalTime>
  <Words>2272</Words>
  <Application>Microsoft Office PowerPoint</Application>
  <PresentationFormat>Widescreen</PresentationFormat>
  <Paragraphs>828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Arial</vt:lpstr>
      <vt:lpstr>Calibri</vt:lpstr>
      <vt:lpstr>Calibri Light</vt:lpstr>
      <vt:lpstr>Tahoma</vt:lpstr>
      <vt:lpstr>Times New Roman</vt:lpstr>
      <vt:lpstr>Trebuchet MS</vt:lpstr>
      <vt:lpstr>Office Theme</vt:lpstr>
      <vt:lpstr>Arab Transitions</vt:lpstr>
      <vt:lpstr>Background – The Paradox of Unhappy Development</vt:lpstr>
      <vt:lpstr>Research Methods</vt:lpstr>
      <vt:lpstr>Key questions</vt:lpstr>
      <vt:lpstr>Who Supported the Arab Uprisings</vt:lpstr>
      <vt:lpstr>How Many People Say they Supported the Uprisings, % Aged 21+ in 2014</vt:lpstr>
      <vt:lpstr>Supported Arab Uprisings , % of Supporters by Age (in 2014) and Country</vt:lpstr>
      <vt:lpstr>% of Men and Women (21+ in 2014) that Supported the Arab Uprisings, by Country</vt:lpstr>
      <vt:lpstr>Difference in Ratio of Male to Female Supporters and Participants</vt:lpstr>
      <vt:lpstr>% Supporting by Household Income and Country (21+ in 2014)</vt:lpstr>
      <vt:lpstr>% Supporting the Uprisings by Education and Country</vt:lpstr>
      <vt:lpstr>Differences Between Participants and Supporters</vt:lpstr>
      <vt:lpstr>Note of Caution – Who Most Likely to Support and Numerical Representation</vt:lpstr>
      <vt:lpstr>Why did they Support the Arab Uprisings</vt:lpstr>
      <vt:lpstr>Why Did they Support the Arab Uprisings: % of Supporters Nominating as One of Two Main Reasons by Country</vt:lpstr>
      <vt:lpstr>Do they Think that the Outcome of the Arab Spring Has Been Positive for their Country by 2014</vt:lpstr>
      <vt:lpstr>% Arab Spring Positive for Country % Those Who Did and Did Not Support the Arab Uprisings, by Country</vt:lpstr>
      <vt:lpstr>GENERAL SITUATION IN COUNTRY IN 2009 AND 2014, % THOSE THAT SUPPORTED THE ARAB UPRISINGS</vt:lpstr>
      <vt:lpstr>GENERAL SITUATION OF HOUSEHOLD IN 2009 AND 2014, % THOSE THAT SUPPORTED THE ARAB UPRISINGS</vt:lpstr>
      <vt:lpstr>What do they Think About the Overall Change in Government Performances by 2014</vt:lpstr>
      <vt:lpstr>RATE POLITICAL SYSTEM IN 2009 AND 2014, % THOSE THAT SUPPORTED THE ARAB UPRISINGS</vt:lpstr>
      <vt:lpstr>Satisfaction With Way Government Performing its Duties in National Office in 2014, % Those that Supported Arab Uprisings by Country</vt:lpstr>
      <vt:lpstr>What do those that Wanted More Political Freedom Think About the Changes by 2014</vt:lpstr>
      <vt:lpstr>CHANGE IN POLITICAL RIGHTS 2009-2014, % WANTED MORE POLITICAL FREEDOM</vt:lpstr>
      <vt:lpstr>Changes in Voice and Accountability Between 2011 and 2014, % Wanted More Political Freedom (Ex. No Change/DK )</vt:lpstr>
      <vt:lpstr>What Do Those that Wanted An End to Government Corruption Think About the Changes by 2014</vt:lpstr>
      <vt:lpstr>Corruption in 2014, % Those Who Supported Arab Uprising to Protest Against Corruption</vt:lpstr>
      <vt:lpstr>What Do Those that Supported the Arab Uprisings Because of Poor Economic Performance Think About the Changes by 2014</vt:lpstr>
      <vt:lpstr>Satisfied with the Way the Economy is Developing</vt:lpstr>
      <vt:lpstr>NATIONAL ECONOMY IN 2009 AND 2014, % THOSE THAT SUPPORTED THE ARAB UPRISINGS FOR ECONOMIC REASONS</vt:lpstr>
      <vt:lpstr>HOUSEHOLD ECONOMIC SITUATION IN 2009 AND 2014, % THOSE THAT SUPPORTED THE ARAB UPRISINGS FOR ECONOMIC REASONS</vt:lpstr>
      <vt:lpstr>Government Performance Creating Employment Opportunities, % Bad/Very Bad Good / Very Good</vt:lpstr>
      <vt:lpstr>Governments Performance in Controlling Inflation, %</vt:lpstr>
      <vt:lpstr>Governments Performance in Narrowing the Gap Between Rich and Poor, %</vt:lpstr>
      <vt:lpstr>What do Those that Supported the Arab Uprisings because of Poor Basic Services Think About the Changes by 2014</vt:lpstr>
      <vt:lpstr>Governments Performance in the Provision of Utilities, %</vt:lpstr>
      <vt:lpstr>Satisfaction with way Education System is Developing , %</vt:lpstr>
      <vt:lpstr>Title Missing</vt:lpstr>
      <vt:lpstr>Satisfaction With the Social Security System, %</vt:lpstr>
      <vt:lpstr>What Hope for the Future</vt:lpstr>
      <vt:lpstr>GENERAL SITUATION FOR HOUSEHOLD AND COUNTRY ANTICIPATED 2019, % THOSE THAT SUPPORTED THE ARAB UPRISINGS</vt:lpstr>
      <vt:lpstr>Conclusions</vt:lpstr>
      <vt:lpstr>Thank you!</vt:lpstr>
      <vt:lpstr>Arab Trans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Gabi Lipan</dc:creator>
  <cp:lastModifiedBy>Stanley, Isabel</cp:lastModifiedBy>
  <cp:revision>1</cp:revision>
  <dcterms:created xsi:type="dcterms:W3CDTF">2023-02-13T16:07:36Z</dcterms:created>
  <dcterms:modified xsi:type="dcterms:W3CDTF">2023-02-15T09:48:07Z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2016-07-18T00:00:00Z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2023-02-13T00:00:00Z</vt:filetime>
  </property>
  <property fmtid="{D5CDD505-2E9C-101B-9397-08002B2CF9AE}" pid="5" name="Producer">
    <vt:lpwstr>Microsoft® PowerPoint® 2013</vt:lpwstr>
  </property>
</Properties>
</file>