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5"/>
  </p:notesMasterIdLst>
  <p:sldIdLst>
    <p:sldId id="274" r:id="rId3"/>
    <p:sldId id="257" r:id="rId4"/>
    <p:sldId id="263" r:id="rId5"/>
    <p:sldId id="264" r:id="rId6"/>
    <p:sldId id="265" r:id="rId7"/>
    <p:sldId id="270" r:id="rId8"/>
    <p:sldId id="268" r:id="rId9"/>
    <p:sldId id="269" r:id="rId10"/>
    <p:sldId id="271" r:id="rId11"/>
    <p:sldId id="266" r:id="rId12"/>
    <p:sldId id="272"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1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Richards" userId="ef431710-3f37-4190-b96f-2d961a02c9a3" providerId="ADAL" clId="{08398FC9-798E-4803-88C7-AD139876BD06}"/>
    <pc:docChg chg="modSld">
      <pc:chgData name="Gareth Richards" userId="ef431710-3f37-4190-b96f-2d961a02c9a3" providerId="ADAL" clId="{08398FC9-798E-4803-88C7-AD139876BD06}" dt="2024-09-16T07:40:38.843" v="4" actId="20577"/>
      <pc:docMkLst>
        <pc:docMk/>
      </pc:docMkLst>
      <pc:sldChg chg="delSp modSp">
        <pc:chgData name="Gareth Richards" userId="ef431710-3f37-4190-b96f-2d961a02c9a3" providerId="ADAL" clId="{08398FC9-798E-4803-88C7-AD139876BD06}" dt="2024-09-16T07:40:38.843" v="4" actId="20577"/>
        <pc:sldMkLst>
          <pc:docMk/>
          <pc:sldMk cId="1260376489" sldId="267"/>
        </pc:sldMkLst>
        <pc:spChg chg="mod">
          <ac:chgData name="Gareth Richards" userId="ef431710-3f37-4190-b96f-2d961a02c9a3" providerId="ADAL" clId="{08398FC9-798E-4803-88C7-AD139876BD06}" dt="2024-09-16T07:40:38.843" v="4" actId="20577"/>
          <ac:spMkLst>
            <pc:docMk/>
            <pc:sldMk cId="1260376489" sldId="267"/>
            <ac:spMk id="3" creationId="{2F596924-8255-4FB8-80E9-839DE8289890}"/>
          </ac:spMkLst>
        </pc:spChg>
        <pc:spChg chg="del">
          <ac:chgData name="Gareth Richards" userId="ef431710-3f37-4190-b96f-2d961a02c9a3" providerId="ADAL" clId="{08398FC9-798E-4803-88C7-AD139876BD06}" dt="2024-09-16T07:40:30.863" v="1"/>
          <ac:spMkLst>
            <pc:docMk/>
            <pc:sldMk cId="1260376489" sldId="267"/>
            <ac:spMk id="4" creationId="{F6D08E43-08A5-4F7B-92C4-EC739DBE2D27}"/>
          </ac:spMkLst>
        </pc:spChg>
      </pc:sldChg>
    </pc:docChg>
  </pc:docChgLst>
  <pc:docChgLst>
    <pc:chgData name="Pasaric, Marin" userId="36fce185-392f-41ae-830c-889e4ce6a3fb" providerId="ADAL" clId="{E71B9373-9F8E-4C18-B8D2-2BAD8C46A216}"/>
    <pc:docChg chg="modSld">
      <pc:chgData name="Pasaric, Marin" userId="36fce185-392f-41ae-830c-889e4ce6a3fb" providerId="ADAL" clId="{E71B9373-9F8E-4C18-B8D2-2BAD8C46A216}" dt="2024-12-09T15:03:04.437" v="21" actId="962"/>
      <pc:docMkLst>
        <pc:docMk/>
      </pc:docMkLst>
      <pc:sldChg chg="modSp mod">
        <pc:chgData name="Pasaric, Marin" userId="36fce185-392f-41ae-830c-889e4ce6a3fb" providerId="ADAL" clId="{E71B9373-9F8E-4C18-B8D2-2BAD8C46A216}" dt="2024-12-09T15:02:22.388" v="2" actId="962"/>
        <pc:sldMkLst>
          <pc:docMk/>
          <pc:sldMk cId="1592608700" sldId="257"/>
        </pc:sldMkLst>
        <pc:picChg chg="mod">
          <ac:chgData name="Pasaric, Marin" userId="36fce185-392f-41ae-830c-889e4ce6a3fb" providerId="ADAL" clId="{E71B9373-9F8E-4C18-B8D2-2BAD8C46A216}" dt="2024-12-09T15:02:22.388" v="2" actId="962"/>
          <ac:picMkLst>
            <pc:docMk/>
            <pc:sldMk cId="1592608700" sldId="257"/>
            <ac:picMk id="6" creationId="{C2EB8B9B-E7BE-454F-8611-AD7E726EDB00}"/>
          </ac:picMkLst>
        </pc:picChg>
      </pc:sldChg>
      <pc:sldChg chg="modSp mod">
        <pc:chgData name="Pasaric, Marin" userId="36fce185-392f-41ae-830c-889e4ce6a3fb" providerId="ADAL" clId="{E71B9373-9F8E-4C18-B8D2-2BAD8C46A216}" dt="2024-12-09T15:02:19.062" v="1" actId="962"/>
        <pc:sldMkLst>
          <pc:docMk/>
          <pc:sldMk cId="2988918697" sldId="263"/>
        </pc:sldMkLst>
        <pc:spChg chg="mod">
          <ac:chgData name="Pasaric, Marin" userId="36fce185-392f-41ae-830c-889e4ce6a3fb" providerId="ADAL" clId="{E71B9373-9F8E-4C18-B8D2-2BAD8C46A216}" dt="2024-12-09T15:02:19.062" v="1" actId="962"/>
          <ac:spMkLst>
            <pc:docMk/>
            <pc:sldMk cId="2988918697" sldId="263"/>
            <ac:spMk id="9" creationId="{2E235504-B107-46B2-9B30-F47F4BBBD968}"/>
          </ac:spMkLst>
        </pc:spChg>
      </pc:sldChg>
      <pc:sldChg chg="modSp mod">
        <pc:chgData name="Pasaric, Marin" userId="36fce185-392f-41ae-830c-889e4ce6a3fb" providerId="ADAL" clId="{E71B9373-9F8E-4C18-B8D2-2BAD8C46A216}" dt="2024-12-09T15:02:31" v="5" actId="962"/>
        <pc:sldMkLst>
          <pc:docMk/>
          <pc:sldMk cId="1497188475" sldId="264"/>
        </pc:sldMkLst>
        <pc:picChg chg="mod">
          <ac:chgData name="Pasaric, Marin" userId="36fce185-392f-41ae-830c-889e4ce6a3fb" providerId="ADAL" clId="{E71B9373-9F8E-4C18-B8D2-2BAD8C46A216}" dt="2024-12-09T15:02:27.256" v="4" actId="962"/>
          <ac:picMkLst>
            <pc:docMk/>
            <pc:sldMk cId="1497188475" sldId="264"/>
            <ac:picMk id="14" creationId="{41C9163F-D3EE-4D61-8659-035065D90979}"/>
          </ac:picMkLst>
        </pc:picChg>
        <pc:picChg chg="mod">
          <ac:chgData name="Pasaric, Marin" userId="36fce185-392f-41ae-830c-889e4ce6a3fb" providerId="ADAL" clId="{E71B9373-9F8E-4C18-B8D2-2BAD8C46A216}" dt="2024-12-09T15:02:25.451" v="3" actId="962"/>
          <ac:picMkLst>
            <pc:docMk/>
            <pc:sldMk cId="1497188475" sldId="264"/>
            <ac:picMk id="15" creationId="{531D20B2-C00C-4CA8-937F-19065F7AD9CD}"/>
          </ac:picMkLst>
        </pc:picChg>
        <pc:picChg chg="mod">
          <ac:chgData name="Pasaric, Marin" userId="36fce185-392f-41ae-830c-889e4ce6a3fb" providerId="ADAL" clId="{E71B9373-9F8E-4C18-B8D2-2BAD8C46A216}" dt="2024-12-09T15:02:31" v="5" actId="962"/>
          <ac:picMkLst>
            <pc:docMk/>
            <pc:sldMk cId="1497188475" sldId="264"/>
            <ac:picMk id="26" creationId="{048397C0-A8F0-4777-9177-BD7EA0B37483}"/>
          </ac:picMkLst>
        </pc:picChg>
      </pc:sldChg>
      <pc:sldChg chg="modSp mod">
        <pc:chgData name="Pasaric, Marin" userId="36fce185-392f-41ae-830c-889e4ce6a3fb" providerId="ADAL" clId="{E71B9373-9F8E-4C18-B8D2-2BAD8C46A216}" dt="2024-12-09T15:02:46.554" v="10" actId="962"/>
        <pc:sldMkLst>
          <pc:docMk/>
          <pc:sldMk cId="1641849463" sldId="265"/>
        </pc:sldMkLst>
        <pc:spChg chg="mod">
          <ac:chgData name="Pasaric, Marin" userId="36fce185-392f-41ae-830c-889e4ce6a3fb" providerId="ADAL" clId="{E71B9373-9F8E-4C18-B8D2-2BAD8C46A216}" dt="2024-12-09T15:02:34.947" v="6" actId="962"/>
          <ac:spMkLst>
            <pc:docMk/>
            <pc:sldMk cId="1641849463" sldId="265"/>
            <ac:spMk id="7" creationId="{FFE37AD5-873B-4913-850B-6D4E18B4FC79}"/>
          </ac:spMkLst>
        </pc:spChg>
        <pc:picChg chg="mod">
          <ac:chgData name="Pasaric, Marin" userId="36fce185-392f-41ae-830c-889e4ce6a3fb" providerId="ADAL" clId="{E71B9373-9F8E-4C18-B8D2-2BAD8C46A216}" dt="2024-12-09T15:02:43.504" v="8" actId="962"/>
          <ac:picMkLst>
            <pc:docMk/>
            <pc:sldMk cId="1641849463" sldId="265"/>
            <ac:picMk id="5" creationId="{897B0F83-33A8-4FF0-93D5-50D4A72D1240}"/>
          </ac:picMkLst>
        </pc:picChg>
        <pc:picChg chg="mod">
          <ac:chgData name="Pasaric, Marin" userId="36fce185-392f-41ae-830c-889e4ce6a3fb" providerId="ADAL" clId="{E71B9373-9F8E-4C18-B8D2-2BAD8C46A216}" dt="2024-12-09T15:02:45.091" v="9" actId="962"/>
          <ac:picMkLst>
            <pc:docMk/>
            <pc:sldMk cId="1641849463" sldId="265"/>
            <ac:picMk id="6" creationId="{8A0FC875-0202-4B6D-83F3-5E3B2A2E02E9}"/>
          </ac:picMkLst>
        </pc:picChg>
        <pc:picChg chg="mod">
          <ac:chgData name="Pasaric, Marin" userId="36fce185-392f-41ae-830c-889e4ce6a3fb" providerId="ADAL" clId="{E71B9373-9F8E-4C18-B8D2-2BAD8C46A216}" dt="2024-12-09T15:02:41.393" v="7" actId="962"/>
          <ac:picMkLst>
            <pc:docMk/>
            <pc:sldMk cId="1641849463" sldId="265"/>
            <ac:picMk id="9" creationId="{FC1CF31E-7E80-40CB-873E-9D1D540F300F}"/>
          </ac:picMkLst>
        </pc:picChg>
        <pc:picChg chg="mod">
          <ac:chgData name="Pasaric, Marin" userId="36fce185-392f-41ae-830c-889e4ce6a3fb" providerId="ADAL" clId="{E71B9373-9F8E-4C18-B8D2-2BAD8C46A216}" dt="2024-12-09T15:02:46.554" v="10" actId="962"/>
          <ac:picMkLst>
            <pc:docMk/>
            <pc:sldMk cId="1641849463" sldId="265"/>
            <ac:picMk id="11" creationId="{410F4E40-4AB6-4E48-B329-904DA1E5AB36}"/>
          </ac:picMkLst>
        </pc:picChg>
      </pc:sldChg>
      <pc:sldChg chg="modSp mod">
        <pc:chgData name="Pasaric, Marin" userId="36fce185-392f-41ae-830c-889e4ce6a3fb" providerId="ADAL" clId="{E71B9373-9F8E-4C18-B8D2-2BAD8C46A216}" dt="2024-12-09T15:02:53.427" v="14" actId="962"/>
        <pc:sldMkLst>
          <pc:docMk/>
          <pc:sldMk cId="2446910518" sldId="268"/>
        </pc:sldMkLst>
        <pc:picChg chg="mod">
          <ac:chgData name="Pasaric, Marin" userId="36fce185-392f-41ae-830c-889e4ce6a3fb" providerId="ADAL" clId="{E71B9373-9F8E-4C18-B8D2-2BAD8C46A216}" dt="2024-12-09T15:02:53.427" v="14" actId="962"/>
          <ac:picMkLst>
            <pc:docMk/>
            <pc:sldMk cId="2446910518" sldId="268"/>
            <ac:picMk id="2" creationId="{7D872FF3-CE43-4B51-B6C0-0329B93CF3BC}"/>
          </ac:picMkLst>
        </pc:picChg>
        <pc:picChg chg="mod">
          <ac:chgData name="Pasaric, Marin" userId="36fce185-392f-41ae-830c-889e4ce6a3fb" providerId="ADAL" clId="{E71B9373-9F8E-4C18-B8D2-2BAD8C46A216}" dt="2024-12-09T15:02:51.930" v="13" actId="962"/>
          <ac:picMkLst>
            <pc:docMk/>
            <pc:sldMk cId="2446910518" sldId="268"/>
            <ac:picMk id="14" creationId="{41C9163F-D3EE-4D61-8659-035065D90979}"/>
          </ac:picMkLst>
        </pc:picChg>
        <pc:picChg chg="mod">
          <ac:chgData name="Pasaric, Marin" userId="36fce185-392f-41ae-830c-889e4ce6a3fb" providerId="ADAL" clId="{E71B9373-9F8E-4C18-B8D2-2BAD8C46A216}" dt="2024-12-09T15:02:50.658" v="12" actId="962"/>
          <ac:picMkLst>
            <pc:docMk/>
            <pc:sldMk cId="2446910518" sldId="268"/>
            <ac:picMk id="15" creationId="{531D20B2-C00C-4CA8-937F-19065F7AD9CD}"/>
          </ac:picMkLst>
        </pc:picChg>
      </pc:sldChg>
      <pc:sldChg chg="modSp mod">
        <pc:chgData name="Pasaric, Marin" userId="36fce185-392f-41ae-830c-889e4ce6a3fb" providerId="ADAL" clId="{E71B9373-9F8E-4C18-B8D2-2BAD8C46A216}" dt="2024-12-09T15:03:02.954" v="20" actId="962"/>
        <pc:sldMkLst>
          <pc:docMk/>
          <pc:sldMk cId="3072797456" sldId="269"/>
        </pc:sldMkLst>
        <pc:spChg chg="mod">
          <ac:chgData name="Pasaric, Marin" userId="36fce185-392f-41ae-830c-889e4ce6a3fb" providerId="ADAL" clId="{E71B9373-9F8E-4C18-B8D2-2BAD8C46A216}" dt="2024-12-09T15:02:57.338" v="16" actId="962"/>
          <ac:spMkLst>
            <pc:docMk/>
            <pc:sldMk cId="3072797456" sldId="269"/>
            <ac:spMk id="7" creationId="{FFE37AD5-873B-4913-850B-6D4E18B4FC79}"/>
          </ac:spMkLst>
        </pc:spChg>
        <pc:picChg chg="mod">
          <ac:chgData name="Pasaric, Marin" userId="36fce185-392f-41ae-830c-889e4ce6a3fb" providerId="ADAL" clId="{E71B9373-9F8E-4C18-B8D2-2BAD8C46A216}" dt="2024-12-09T15:02:55.764" v="15" actId="962"/>
          <ac:picMkLst>
            <pc:docMk/>
            <pc:sldMk cId="3072797456" sldId="269"/>
            <ac:picMk id="5" creationId="{74F6D168-1882-4C5F-9D8E-600F51A9082B}"/>
          </ac:picMkLst>
        </pc:picChg>
        <pc:picChg chg="mod">
          <ac:chgData name="Pasaric, Marin" userId="36fce185-392f-41ae-830c-889e4ce6a3fb" providerId="ADAL" clId="{E71B9373-9F8E-4C18-B8D2-2BAD8C46A216}" dt="2024-12-09T15:02:58.877" v="17" actId="962"/>
          <ac:picMkLst>
            <pc:docMk/>
            <pc:sldMk cId="3072797456" sldId="269"/>
            <ac:picMk id="6" creationId="{97FF3CFF-AFC1-4BF3-958A-9F508212965A}"/>
          </ac:picMkLst>
        </pc:picChg>
        <pc:picChg chg="mod">
          <ac:chgData name="Pasaric, Marin" userId="36fce185-392f-41ae-830c-889e4ce6a3fb" providerId="ADAL" clId="{E71B9373-9F8E-4C18-B8D2-2BAD8C46A216}" dt="2024-12-09T15:03:00.078" v="18" actId="962"/>
          <ac:picMkLst>
            <pc:docMk/>
            <pc:sldMk cId="3072797456" sldId="269"/>
            <ac:picMk id="9" creationId="{FD86E7D2-A197-449B-B52B-1E083AA565CC}"/>
          </ac:picMkLst>
        </pc:picChg>
        <pc:picChg chg="mod">
          <ac:chgData name="Pasaric, Marin" userId="36fce185-392f-41ae-830c-889e4ce6a3fb" providerId="ADAL" clId="{E71B9373-9F8E-4C18-B8D2-2BAD8C46A216}" dt="2024-12-09T15:03:01.537" v="19" actId="962"/>
          <ac:picMkLst>
            <pc:docMk/>
            <pc:sldMk cId="3072797456" sldId="269"/>
            <ac:picMk id="10" creationId="{7FC64EDB-E434-4452-8C00-D673929EA7FF}"/>
          </ac:picMkLst>
        </pc:picChg>
        <pc:picChg chg="mod">
          <ac:chgData name="Pasaric, Marin" userId="36fce185-392f-41ae-830c-889e4ce6a3fb" providerId="ADAL" clId="{E71B9373-9F8E-4C18-B8D2-2BAD8C46A216}" dt="2024-12-09T15:03:02.954" v="20" actId="962"/>
          <ac:picMkLst>
            <pc:docMk/>
            <pc:sldMk cId="3072797456" sldId="269"/>
            <ac:picMk id="11" creationId="{9BABC177-8A45-4C79-BB09-3745F50D7CF9}"/>
          </ac:picMkLst>
        </pc:picChg>
      </pc:sldChg>
      <pc:sldChg chg="modSp mod">
        <pc:chgData name="Pasaric, Marin" userId="36fce185-392f-41ae-830c-889e4ce6a3fb" providerId="ADAL" clId="{E71B9373-9F8E-4C18-B8D2-2BAD8C46A216}" dt="2024-12-09T15:02:48.743" v="11" actId="962"/>
        <pc:sldMkLst>
          <pc:docMk/>
          <pc:sldMk cId="1600901785" sldId="270"/>
        </pc:sldMkLst>
        <pc:spChg chg="mod">
          <ac:chgData name="Pasaric, Marin" userId="36fce185-392f-41ae-830c-889e4ce6a3fb" providerId="ADAL" clId="{E71B9373-9F8E-4C18-B8D2-2BAD8C46A216}" dt="2024-12-09T15:02:48.743" v="11" actId="962"/>
          <ac:spMkLst>
            <pc:docMk/>
            <pc:sldMk cId="1600901785" sldId="270"/>
            <ac:spMk id="9" creationId="{2E235504-B107-46B2-9B30-F47F4BBBD968}"/>
          </ac:spMkLst>
        </pc:spChg>
      </pc:sldChg>
      <pc:sldChg chg="modSp mod">
        <pc:chgData name="Pasaric, Marin" userId="36fce185-392f-41ae-830c-889e4ce6a3fb" providerId="ADAL" clId="{E71B9373-9F8E-4C18-B8D2-2BAD8C46A216}" dt="2024-12-09T15:03:04.437" v="21" actId="962"/>
        <pc:sldMkLst>
          <pc:docMk/>
          <pc:sldMk cId="2710094687" sldId="272"/>
        </pc:sldMkLst>
        <pc:spChg chg="mod">
          <ac:chgData name="Pasaric, Marin" userId="36fce185-392f-41ae-830c-889e4ce6a3fb" providerId="ADAL" clId="{E71B9373-9F8E-4C18-B8D2-2BAD8C46A216}" dt="2024-12-09T15:03:04.437" v="21" actId="962"/>
          <ac:spMkLst>
            <pc:docMk/>
            <pc:sldMk cId="2710094687" sldId="272"/>
            <ac:spMk id="4" creationId="{F6D08E43-08A5-4F7B-92C4-EC739DBE2D27}"/>
          </ac:spMkLst>
        </pc:spChg>
      </pc:sldChg>
      <pc:sldChg chg="modSp mod">
        <pc:chgData name="Pasaric, Marin" userId="36fce185-392f-41ae-830c-889e4ce6a3fb" providerId="ADAL" clId="{E71B9373-9F8E-4C18-B8D2-2BAD8C46A216}" dt="2024-12-09T15:02:10.934" v="0" actId="962"/>
        <pc:sldMkLst>
          <pc:docMk/>
          <pc:sldMk cId="356326839" sldId="274"/>
        </pc:sldMkLst>
        <pc:picChg chg="mod">
          <ac:chgData name="Pasaric, Marin" userId="36fce185-392f-41ae-830c-889e4ce6a3fb" providerId="ADAL" clId="{E71B9373-9F8E-4C18-B8D2-2BAD8C46A216}" dt="2024-12-09T15:02:10.934" v="0" actId="962"/>
          <ac:picMkLst>
            <pc:docMk/>
            <pc:sldMk cId="356326839" sldId="274"/>
            <ac:picMk id="3" creationId="{45A7180C-3A24-4654-9437-9E1B8134D1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8FF76-BE1B-4201-A41D-A078333D3126}" type="datetimeFigureOut">
              <a:rPr lang="en-GB" smtClean="0"/>
              <a:t>09/12/2024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FB57E-97CD-475B-A88F-B73205F2900B}" type="slidenum">
              <a:rPr lang="en-GB" smtClean="0"/>
              <a:t>‹#›</a:t>
            </a:fld>
            <a:endParaRPr lang="en-GB"/>
          </a:p>
        </p:txBody>
      </p:sp>
    </p:spTree>
    <p:extLst>
      <p:ext uri="{BB962C8B-B14F-4D97-AF65-F5344CB8AC3E}">
        <p14:creationId xmlns:p14="http://schemas.microsoft.com/office/powerpoint/2010/main" val="26574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8DB08D-32FE-4C56-95DB-2741485080A6}" type="slidenum">
              <a:rPr lang="en-GB" smtClean="0"/>
              <a:t>1</a:t>
            </a:fld>
            <a:endParaRPr lang="en-GB"/>
          </a:p>
        </p:txBody>
      </p:sp>
    </p:spTree>
    <p:extLst>
      <p:ext uri="{BB962C8B-B14F-4D97-AF65-F5344CB8AC3E}">
        <p14:creationId xmlns:p14="http://schemas.microsoft.com/office/powerpoint/2010/main" val="78258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blank space at the bottom of the table for any other ideas that students think should be included. Some classes will benefit from a general discussion before filling in the sheet. There’s a page of pictures for inspiration to aid conversation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8DB08D-32FE-4C56-95DB-2741485080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19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homework last week would be set to bring in a range of empty egg boxes. You could do this yourself in preparation for the lesson or put together a sheet of pictures of egg boxes.</a:t>
            </a:r>
          </a:p>
          <a:p>
            <a:endParaRPr lang="en-GB" dirty="0"/>
          </a:p>
          <a:p>
            <a:endParaRPr lang="en-GB" dirty="0"/>
          </a:p>
        </p:txBody>
      </p:sp>
      <p:sp>
        <p:nvSpPr>
          <p:cNvPr id="4" name="Slide Number Placeholder 3"/>
          <p:cNvSpPr>
            <a:spLocks noGrp="1"/>
          </p:cNvSpPr>
          <p:nvPr>
            <p:ph type="sldNum" sz="quarter" idx="5"/>
          </p:nvPr>
        </p:nvSpPr>
        <p:spPr/>
        <p:txBody>
          <a:bodyPr/>
          <a:lstStyle/>
          <a:p>
            <a:fld id="{BD8DB08D-32FE-4C56-95DB-2741485080A6}" type="slidenum">
              <a:rPr lang="en-GB" noProof="0" smtClean="0"/>
              <a:t>4</a:t>
            </a:fld>
            <a:endParaRPr lang="en-GB" noProof="0"/>
          </a:p>
        </p:txBody>
      </p:sp>
    </p:spTree>
    <p:extLst>
      <p:ext uri="{BB962C8B-B14F-4D97-AF65-F5344CB8AC3E}">
        <p14:creationId xmlns:p14="http://schemas.microsoft.com/office/powerpoint/2010/main" val="101155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B08D-32FE-4C56-95DB-2741485080A6}" type="slidenum">
              <a:rPr lang="en-GB" noProof="0" smtClean="0"/>
              <a:t>5</a:t>
            </a:fld>
            <a:endParaRPr lang="en-GB" noProof="0"/>
          </a:p>
        </p:txBody>
      </p:sp>
    </p:spTree>
    <p:extLst>
      <p:ext uri="{BB962C8B-B14F-4D97-AF65-F5344CB8AC3E}">
        <p14:creationId xmlns:p14="http://schemas.microsoft.com/office/powerpoint/2010/main" val="18336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time available in the lesson slide 9-11 can be missed out for the same aims to be achieved. </a:t>
            </a:r>
          </a:p>
          <a:p>
            <a:r>
              <a:rPr lang="en-GB" dirty="0"/>
              <a:t>As before, there’s blank space at the bottom of the table for any other ideas that students think should be included. Some classes will benefit from a general discussion before filling in the sheet. There’s a page of pictures for inspiration to aid conversation here. </a:t>
            </a:r>
          </a:p>
        </p:txBody>
      </p:sp>
      <p:sp>
        <p:nvSpPr>
          <p:cNvPr id="4" name="Slide Number Placeholder 3"/>
          <p:cNvSpPr>
            <a:spLocks noGrp="1"/>
          </p:cNvSpPr>
          <p:nvPr>
            <p:ph type="sldNum" sz="quarter" idx="5"/>
          </p:nvPr>
        </p:nvSpPr>
        <p:spPr/>
        <p:txBody>
          <a:bodyPr/>
          <a:lstStyle/>
          <a:p>
            <a:fld id="{BD8DB08D-32FE-4C56-95DB-2741485080A6}" type="slidenum">
              <a:rPr lang="en-GB" noProof="0" smtClean="0"/>
              <a:t>6</a:t>
            </a:fld>
            <a:endParaRPr lang="en-GB" noProof="0"/>
          </a:p>
        </p:txBody>
      </p:sp>
    </p:spTree>
    <p:extLst>
      <p:ext uri="{BB962C8B-B14F-4D97-AF65-F5344CB8AC3E}">
        <p14:creationId xmlns:p14="http://schemas.microsoft.com/office/powerpoint/2010/main" val="244314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 – discuss how students feel about seeing these logos. Do they trust them, are they pleased to see them there?</a:t>
            </a:r>
            <a:endParaRPr lang="en-US" dirty="0"/>
          </a:p>
        </p:txBody>
      </p:sp>
      <p:sp>
        <p:nvSpPr>
          <p:cNvPr id="4" name="Slide Number Placeholder 3"/>
          <p:cNvSpPr>
            <a:spLocks noGrp="1"/>
          </p:cNvSpPr>
          <p:nvPr>
            <p:ph type="sldNum" sz="quarter" idx="5"/>
          </p:nvPr>
        </p:nvSpPr>
        <p:spPr/>
        <p:txBody>
          <a:bodyPr/>
          <a:lstStyle/>
          <a:p>
            <a:fld id="{BD8DB08D-32FE-4C56-95DB-2741485080A6}" type="slidenum">
              <a:rPr lang="en-GB" noProof="0" smtClean="0"/>
              <a:t>7</a:t>
            </a:fld>
            <a:endParaRPr lang="en-GB" noProof="0"/>
          </a:p>
        </p:txBody>
      </p:sp>
    </p:spTree>
    <p:extLst>
      <p:ext uri="{BB962C8B-B14F-4D97-AF65-F5344CB8AC3E}">
        <p14:creationId xmlns:p14="http://schemas.microsoft.com/office/powerpoint/2010/main" val="198996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could be used for class/group discussions or for personal reflection in their books. For a more interactive approach the question cards could be cut out for group discussion.</a:t>
            </a:r>
          </a:p>
        </p:txBody>
      </p:sp>
      <p:sp>
        <p:nvSpPr>
          <p:cNvPr id="4" name="Slide Number Placeholder 3"/>
          <p:cNvSpPr>
            <a:spLocks noGrp="1"/>
          </p:cNvSpPr>
          <p:nvPr>
            <p:ph type="sldNum" sz="quarter" idx="5"/>
          </p:nvPr>
        </p:nvSpPr>
        <p:spPr/>
        <p:txBody>
          <a:bodyPr/>
          <a:lstStyle/>
          <a:p>
            <a:fld id="{BD8DB08D-32FE-4C56-95DB-2741485080A6}" type="slidenum">
              <a:rPr lang="en-GB" noProof="0" smtClean="0"/>
              <a:t>9</a:t>
            </a:fld>
            <a:endParaRPr lang="en-GB" noProof="0"/>
          </a:p>
        </p:txBody>
      </p:sp>
    </p:spTree>
    <p:extLst>
      <p:ext uri="{BB962C8B-B14F-4D97-AF65-F5344CB8AC3E}">
        <p14:creationId xmlns:p14="http://schemas.microsoft.com/office/powerpoint/2010/main" val="241812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To be written in students' books as a summary of their investigation.</a:t>
            </a:r>
            <a:endParaRPr lang="en-GB" dirty="0"/>
          </a:p>
        </p:txBody>
      </p:sp>
      <p:sp>
        <p:nvSpPr>
          <p:cNvPr id="4" name="Slide Number Placeholder 3"/>
          <p:cNvSpPr>
            <a:spLocks noGrp="1"/>
          </p:cNvSpPr>
          <p:nvPr>
            <p:ph type="sldNum" sz="quarter" idx="5"/>
          </p:nvPr>
        </p:nvSpPr>
        <p:spPr/>
        <p:txBody>
          <a:bodyPr/>
          <a:lstStyle/>
          <a:p>
            <a:fld id="{BD8DB08D-32FE-4C56-95DB-2741485080A6}" type="slidenum">
              <a:rPr lang="en-GB" noProof="0" smtClean="0"/>
              <a:t>10</a:t>
            </a:fld>
            <a:endParaRPr lang="en-GB" noProof="0"/>
          </a:p>
        </p:txBody>
      </p:sp>
    </p:spTree>
    <p:extLst>
      <p:ext uri="{BB962C8B-B14F-4D97-AF65-F5344CB8AC3E}">
        <p14:creationId xmlns:p14="http://schemas.microsoft.com/office/powerpoint/2010/main" val="254557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type of exit question (something for the students to keep the students thinking and talking after they leave the room) or it could be set as a homework.</a:t>
            </a:r>
          </a:p>
        </p:txBody>
      </p:sp>
      <p:sp>
        <p:nvSpPr>
          <p:cNvPr id="4" name="Slide Number Placeholder 3"/>
          <p:cNvSpPr>
            <a:spLocks noGrp="1"/>
          </p:cNvSpPr>
          <p:nvPr>
            <p:ph type="sldNum" sz="quarter" idx="5"/>
          </p:nvPr>
        </p:nvSpPr>
        <p:spPr/>
        <p:txBody>
          <a:bodyPr/>
          <a:lstStyle/>
          <a:p>
            <a:fld id="{BD8DB08D-32FE-4C56-95DB-2741485080A6}" type="slidenum">
              <a:rPr lang="en-GB" noProof="0" smtClean="0"/>
              <a:t>12</a:t>
            </a:fld>
            <a:endParaRPr lang="en-GB" noProof="0"/>
          </a:p>
        </p:txBody>
      </p:sp>
    </p:spTree>
    <p:extLst>
      <p:ext uri="{BB962C8B-B14F-4D97-AF65-F5344CB8AC3E}">
        <p14:creationId xmlns:p14="http://schemas.microsoft.com/office/powerpoint/2010/main" val="36075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rtlCol="0" anchor="b"/>
          <a:lstStyle>
            <a:lvl1pPr>
              <a:defRPr sz="5400"/>
            </a:lvl1pPr>
          </a:lstStyle>
          <a:p>
            <a:pPr rtl="0"/>
            <a:r>
              <a:rPr lang="en-GB" noProof="0"/>
              <a:t>Click to edit Master title style</a:t>
            </a:r>
          </a:p>
        </p:txBody>
      </p:sp>
      <p:sp>
        <p:nvSpPr>
          <p:cNvPr id="3" name="Subtitle 2"/>
          <p:cNvSpPr>
            <a:spLocks noGrp="1"/>
          </p:cNvSpPr>
          <p:nvPr>
            <p:ph type="subTitle" idx="1"/>
          </p:nvPr>
        </p:nvSpPr>
        <p:spPr bwMode="gray">
          <a:xfrm>
            <a:off x="1154955" y="4777380"/>
            <a:ext cx="8825658" cy="861420"/>
          </a:xfrm>
        </p:spPr>
        <p:txBody>
          <a:bodyPr rtlCol="0"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rtlCol="0" anchor="t"/>
          <a:lstStyle>
            <a:lvl1pPr algn="l">
              <a:defRPr b="0" i="0">
                <a:solidFill>
                  <a:schemeClr val="bg1">
                    <a:alpha val="60000"/>
                  </a:schemeClr>
                </a:solidFill>
              </a:defRPr>
            </a:lvl1pPr>
          </a:lstStyle>
          <a:p>
            <a:pPr rtl="0"/>
            <a:fld id="{7A92D7B5-060E-4D44-811A-B518BD881B18}" type="datetime1">
              <a:rPr lang="en-GB" noProof="0" smtClean="0"/>
              <a:t>09/12/2024</a:t>
            </a:fld>
            <a:endParaRPr lang="en-GB" noProof="0"/>
          </a:p>
        </p:txBody>
      </p:sp>
      <p:sp>
        <p:nvSpPr>
          <p:cNvPr id="5" name="Footer Placeholder 4"/>
          <p:cNvSpPr>
            <a:spLocks noGrp="1"/>
          </p:cNvSpPr>
          <p:nvPr>
            <p:ph type="ftr" sz="quarter" idx="11"/>
          </p:nvPr>
        </p:nvSpPr>
        <p:spPr bwMode="gray">
          <a:xfrm rot="5400000">
            <a:off x="8951976" y="3227832"/>
            <a:ext cx="3859795" cy="304801"/>
          </a:xfrm>
        </p:spPr>
        <p:txBody>
          <a:bodyPr rtlCol="0"/>
          <a:lstStyle>
            <a:lvl1pPr>
              <a:defRPr b="0" i="0">
                <a:solidFill>
                  <a:schemeClr val="bg1">
                    <a:alpha val="60000"/>
                  </a:schemeClr>
                </a:solidFill>
              </a:defRPr>
            </a:lvl1pPr>
          </a:lstStyle>
          <a:p>
            <a:pPr rtl="0"/>
            <a:endParaRPr lang="en-GB" noProof="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50777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hasCustomPrompt="1"/>
          </p:nvPr>
        </p:nvSpPr>
        <p:spPr>
          <a:xfrm>
            <a:off x="1154954" y="2603500"/>
            <a:ext cx="8825659" cy="341630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581D501-BD47-47FC-8F1B-30736704360D}"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26300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rtlCol="0" anchor="ctr"/>
          <a:lstStyle>
            <a:lvl1pPr algn="l">
              <a:defRPr sz="4000" b="0" cap="none"/>
            </a:lvl1pPr>
          </a:lstStyle>
          <a:p>
            <a:pPr rtl="0"/>
            <a:r>
              <a:rPr lang="en-GB" noProof="0"/>
              <a:t>Click to edit Master title style</a:t>
            </a:r>
          </a:p>
        </p:txBody>
      </p:sp>
      <p:sp>
        <p:nvSpPr>
          <p:cNvPr id="3" name="Text Placeholder 2"/>
          <p:cNvSpPr>
            <a:spLocks noGrp="1"/>
          </p:cNvSpPr>
          <p:nvPr>
            <p:ph type="body" idx="1" hasCustomPrompt="1"/>
          </p:nvPr>
        </p:nvSpPr>
        <p:spPr>
          <a:xfrm>
            <a:off x="6895559" y="2677644"/>
            <a:ext cx="3757545" cy="2283824"/>
          </a:xfrm>
        </p:spPr>
        <p:txBody>
          <a:bodyPr rtlCol="0"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575BF883-6AD6-4A4E-BFA7-F1B4A3964359}"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02347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hasCustomPrompt="1"/>
          </p:nvPr>
        </p:nvSpPr>
        <p:spPr>
          <a:xfrm>
            <a:off x="1154954" y="2603500"/>
            <a:ext cx="4825158" cy="3416301"/>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6208712" y="2603500"/>
            <a:ext cx="4825159" cy="3416300"/>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20DB93A3-8EAD-4647-AD6C-B45EAA43133B}" type="datetime1">
              <a:rPr lang="en-GB" noProof="0" smtClean="0"/>
              <a:t>09/12/2024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61117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noProof="0"/>
              <a:t>Click to edit Master title style</a:t>
            </a:r>
          </a:p>
        </p:txBody>
      </p:sp>
      <p:sp>
        <p:nvSpPr>
          <p:cNvPr id="3" name="Text Placeholder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1154954" y="3179762"/>
            <a:ext cx="4825158" cy="2840039"/>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6208712" y="3179762"/>
            <a:ext cx="4825159" cy="2840039"/>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2657A1CA-2D22-4F7B-AB9E-CAC4F2E16CF8}" type="datetime1">
              <a:rPr lang="en-GB" noProof="0" smtClean="0"/>
              <a:t>09/12/2024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66983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rtlCol="0"/>
          <a:lstStyle>
            <a:lvl1pPr>
              <a:defRPr/>
            </a:lvl1pPr>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037B500A-BD17-4B81-A178-237AB3D17220}" type="datetime1">
              <a:rPr lang="en-GB" noProof="0" smtClean="0"/>
              <a:t>09/12/2024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89948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F62C6426-9A57-4D6B-98BF-C5C52C38A9F7}" type="datetime1">
              <a:rPr lang="en-GB" noProof="0" smtClean="0"/>
              <a:t>09/12/2024</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81955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rtlCol="0" anchor="b"/>
          <a:lstStyle>
            <a:lvl1pPr algn="l">
              <a:defRPr sz="2400" b="0"/>
            </a:lvl1pPr>
          </a:lstStyle>
          <a:p>
            <a:pPr rtl="0"/>
            <a:r>
              <a:rPr lang="en-GB" noProof="0"/>
              <a:t>Click to edit Master title style</a:t>
            </a:r>
          </a:p>
        </p:txBody>
      </p:sp>
      <p:sp>
        <p:nvSpPr>
          <p:cNvPr id="3" name="Content Placeholder 2"/>
          <p:cNvSpPr>
            <a:spLocks noGrp="1"/>
          </p:cNvSpPr>
          <p:nvPr>
            <p:ph idx="1" hasCustomPrompt="1"/>
          </p:nvPr>
        </p:nvSpPr>
        <p:spPr>
          <a:xfrm>
            <a:off x="5781146" y="1447800"/>
            <a:ext cx="5190066" cy="4572000"/>
          </a:xfrm>
        </p:spPr>
        <p:txBody>
          <a:bodyPr rtlCol="0" anchor="ctr">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bwMode="gray">
          <a:xfrm>
            <a:off x="1154954" y="3129280"/>
            <a:ext cx="2793158" cy="2895599"/>
          </a:xfrm>
        </p:spPr>
        <p:txBody>
          <a:bodyPr rtlCol="0"/>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66EECA4D-BC6E-4DB3-8906-078886374D65}" type="datetime1">
              <a:rPr lang="en-GB" noProof="0" smtClean="0"/>
              <a:t>09/12/2024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14237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rtlCol="0" anchor="b">
            <a:normAutofit/>
          </a:bodyPr>
          <a:lstStyle>
            <a:lvl1pPr algn="l">
              <a:defRPr sz="3600" b="0"/>
            </a:lvl1pPr>
          </a:lstStyle>
          <a:p>
            <a:pPr rtl="0"/>
            <a:r>
              <a:rPr lang="en-GB" noProof="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rtl="0">
              <a:buNone/>
            </a:pPr>
            <a:r>
              <a:rPr lang="en-GB" noProof="0"/>
              <a:t>Click icon to add picture</a:t>
            </a:r>
          </a:p>
        </p:txBody>
      </p:sp>
      <p:sp>
        <p:nvSpPr>
          <p:cNvPr id="4" name="Text Placeholder 3"/>
          <p:cNvSpPr>
            <a:spLocks noGrp="1"/>
          </p:cNvSpPr>
          <p:nvPr>
            <p:ph type="body" sz="half" idx="2" hasCustomPrompt="1"/>
          </p:nvPr>
        </p:nvSpPr>
        <p:spPr bwMode="gray">
          <a:xfrm>
            <a:off x="1154954" y="3657600"/>
            <a:ext cx="3859212" cy="1371600"/>
          </a:xfrm>
        </p:spPr>
        <p:txBody>
          <a:bodyPr rtlCol="0">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B8174BEE-114B-4E2C-8645-91D5D000FC10}" type="datetime1">
              <a:rPr lang="en-GB" noProof="0" smtClean="0"/>
              <a:t>09/12/2024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88994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rtlCol="0" anchor="b">
            <a:normAutofit/>
          </a:bodyPr>
          <a:lstStyle>
            <a:lvl1pPr algn="l">
              <a:defRPr sz="2400" b="0"/>
            </a:lvl1pPr>
          </a:lstStyle>
          <a:p>
            <a:pPr rtl="0"/>
            <a:r>
              <a:rPr lang="en-GB" noProof="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hasCustomPrompt="1"/>
          </p:nvPr>
        </p:nvSpPr>
        <p:spPr>
          <a:xfrm>
            <a:off x="1154954" y="5536665"/>
            <a:ext cx="8825658" cy="493712"/>
          </a:xfrm>
        </p:spPr>
        <p:txBody>
          <a:bodyPr rtlCol="0">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1E02F0F7-D86C-4FC9-AC82-0DCCF787CE69}" type="datetime1">
              <a:rPr lang="en-GB" noProof="0" smtClean="0"/>
              <a:t>09/12/2024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0742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rtlCol="0"/>
          <a:lstStyle>
            <a:lvl1pPr>
              <a:defRPr sz="4000"/>
            </a:lvl1pPr>
          </a:lstStyle>
          <a:p>
            <a:pPr rtl="0"/>
            <a:r>
              <a:rPr lang="en-GB" noProof="0"/>
              <a:t>Click to edit Master title style</a:t>
            </a:r>
          </a:p>
        </p:txBody>
      </p:sp>
      <p:sp>
        <p:nvSpPr>
          <p:cNvPr id="8" name="Text Placeholder 3"/>
          <p:cNvSpPr>
            <a:spLocks noGrp="1"/>
          </p:cNvSpPr>
          <p:nvPr>
            <p:ph type="body" sz="half" idx="2" hasCustomPrompt="1"/>
          </p:nvPr>
        </p:nvSpPr>
        <p:spPr>
          <a:xfrm>
            <a:off x="1154954" y="3543300"/>
            <a:ext cx="8825659" cy="24765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D8DC5E46-5961-4EA7-98EF-1A55899C3BBE}"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617209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rtl="0"/>
            <a:r>
              <a:rPr lang="en-GB" sz="9600" b="0" i="0" noProof="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rtl="0"/>
            <a:r>
              <a:rPr lang="en-GB" sz="9600" b="0" i="0" noProof="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rtlCol="0"/>
          <a:lstStyle>
            <a:lvl1pPr>
              <a:defRPr sz="4000"/>
            </a:lvl1pPr>
          </a:lstStyle>
          <a:p>
            <a:pPr rtl="0"/>
            <a:r>
              <a:rPr lang="en-GB" noProof="0"/>
              <a:t>Click to edit Master title style</a:t>
            </a:r>
          </a:p>
        </p:txBody>
      </p:sp>
      <p:sp>
        <p:nvSpPr>
          <p:cNvPr id="14" name="Text Placeholder 3"/>
          <p:cNvSpPr>
            <a:spLocks noGrp="1"/>
          </p:cNvSpPr>
          <p:nvPr>
            <p:ph type="body" sz="half" idx="13" hasCustomPrompt="1"/>
          </p:nvPr>
        </p:nvSpPr>
        <p:spPr bwMode="gray">
          <a:xfrm>
            <a:off x="1945945" y="3678766"/>
            <a:ext cx="7731219" cy="342174"/>
          </a:xfrm>
        </p:spPr>
        <p:txBody>
          <a:bodyPr rtlCol="0"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10" name="Text Placeholder 3"/>
          <p:cNvSpPr>
            <a:spLocks noGrp="1"/>
          </p:cNvSpPr>
          <p:nvPr>
            <p:ph type="body" sz="half" idx="2" hasCustomPrompt="1"/>
          </p:nvPr>
        </p:nvSpPr>
        <p:spPr>
          <a:xfrm>
            <a:off x="1154954" y="5029199"/>
            <a:ext cx="9244897" cy="997857"/>
          </a:xfrm>
        </p:spPr>
        <p:txBody>
          <a:bodyPr rtlCol="0"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2EF471A9-B3A6-4735-9C47-AB4C5F7C0FD5}"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99314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hasCustomPrompt="1"/>
          </p:nvPr>
        </p:nvSpPr>
        <p:spPr>
          <a:xfrm>
            <a:off x="1154954" y="5024967"/>
            <a:ext cx="8825659" cy="860400"/>
          </a:xfrm>
        </p:spPr>
        <p:txBody>
          <a:bodyPr rtlCol="0"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01AEDE4B-68AA-4ABB-9AD1-7586C442BFB3}"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877886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rtlCol="0"/>
          <a:lstStyle>
            <a:lvl1pPr>
              <a:defRPr sz="3600"/>
            </a:lvl1pPr>
          </a:lstStyle>
          <a:p>
            <a:pPr rtl="0"/>
            <a:r>
              <a:rPr lang="en-GB" noProof="0"/>
              <a:t>Click to edit Master title style</a:t>
            </a:r>
          </a:p>
        </p:txBody>
      </p:sp>
      <p:sp>
        <p:nvSpPr>
          <p:cNvPr id="3" name="Text Placeholder 2"/>
          <p:cNvSpPr>
            <a:spLocks noGrp="1"/>
          </p:cNvSpPr>
          <p:nvPr>
            <p:ph type="body" idx="1" hasCustomPrompt="1"/>
          </p:nvPr>
        </p:nvSpPr>
        <p:spPr>
          <a:xfrm>
            <a:off x="1154954" y="2603502"/>
            <a:ext cx="3141878" cy="576262"/>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16" name="Text Placeholder 3"/>
          <p:cNvSpPr>
            <a:spLocks noGrp="1"/>
          </p:cNvSpPr>
          <p:nvPr>
            <p:ph type="body" sz="half" idx="15" hasCustomPrompt="1"/>
          </p:nvPr>
        </p:nvSpPr>
        <p:spPr>
          <a:xfrm>
            <a:off x="1154953" y="3179764"/>
            <a:ext cx="3141879" cy="284729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Text Placeholder 4"/>
          <p:cNvSpPr>
            <a:spLocks noGrp="1"/>
          </p:cNvSpPr>
          <p:nvPr>
            <p:ph type="body" sz="quarter" idx="3" hasCustomPrompt="1"/>
          </p:nvPr>
        </p:nvSpPr>
        <p:spPr>
          <a:xfrm>
            <a:off x="4512721" y="2603500"/>
            <a:ext cx="3147009" cy="576262"/>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19" name="Text Placeholder 3"/>
          <p:cNvSpPr>
            <a:spLocks noGrp="1"/>
          </p:cNvSpPr>
          <p:nvPr>
            <p:ph type="body" sz="half" idx="16" hasCustomPrompt="1"/>
          </p:nvPr>
        </p:nvSpPr>
        <p:spPr>
          <a:xfrm>
            <a:off x="4512721" y="3179763"/>
            <a:ext cx="3147009" cy="284729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14" name="Text Placeholder 4"/>
          <p:cNvSpPr>
            <a:spLocks noGrp="1"/>
          </p:cNvSpPr>
          <p:nvPr>
            <p:ph type="body" sz="quarter" idx="13" hasCustomPrompt="1"/>
          </p:nvPr>
        </p:nvSpPr>
        <p:spPr>
          <a:xfrm>
            <a:off x="7888135" y="2603501"/>
            <a:ext cx="3145730" cy="576262"/>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20" name="Text Placeholder 3"/>
          <p:cNvSpPr>
            <a:spLocks noGrp="1"/>
          </p:cNvSpPr>
          <p:nvPr>
            <p:ph type="body" sz="half" idx="17" hasCustomPrompt="1"/>
          </p:nvPr>
        </p:nvSpPr>
        <p:spPr>
          <a:xfrm>
            <a:off x="7888329" y="3179762"/>
            <a:ext cx="3145536" cy="284729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rtlCol="0"/>
          <a:lstStyle/>
          <a:p>
            <a:pPr rtl="0"/>
            <a:fld id="{83E5E5E3-BB3C-4FC6-B3BB-6BBF7E5E9C26}" type="datetime1">
              <a:rPr lang="en-GB" noProof="0" smtClean="0"/>
              <a:t>09/12/2024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45915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rtlCol="0"/>
          <a:lstStyle>
            <a:lvl1pPr>
              <a:defRPr sz="3600"/>
            </a:lvl1pPr>
          </a:lstStyle>
          <a:p>
            <a:pPr rtl="0"/>
            <a:r>
              <a:rPr lang="en-GB" noProof="0"/>
              <a:t>Click to edit Master title style</a:t>
            </a:r>
          </a:p>
        </p:txBody>
      </p:sp>
      <p:sp>
        <p:nvSpPr>
          <p:cNvPr id="3" name="Text Placeholder 2"/>
          <p:cNvSpPr>
            <a:spLocks noGrp="1"/>
          </p:cNvSpPr>
          <p:nvPr>
            <p:ph type="body" idx="1" hasCustomPrompt="1"/>
          </p:nvPr>
        </p:nvSpPr>
        <p:spPr>
          <a:xfrm>
            <a:off x="1154954" y="4532844"/>
            <a:ext cx="3050438" cy="576262"/>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2" name="Text Placeholder 3"/>
          <p:cNvSpPr>
            <a:spLocks noGrp="1"/>
          </p:cNvSpPr>
          <p:nvPr>
            <p:ph type="body" sz="half" idx="18" hasCustomPrompt="1"/>
          </p:nvPr>
        </p:nvSpPr>
        <p:spPr>
          <a:xfrm>
            <a:off x="1154954" y="5109106"/>
            <a:ext cx="3050438" cy="91795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Text Placeholder 4"/>
          <p:cNvSpPr>
            <a:spLocks noGrp="1"/>
          </p:cNvSpPr>
          <p:nvPr>
            <p:ph type="body" sz="quarter" idx="3" hasCustomPrompt="1"/>
          </p:nvPr>
        </p:nvSpPr>
        <p:spPr>
          <a:xfrm>
            <a:off x="4568865" y="4532844"/>
            <a:ext cx="3050438" cy="576263"/>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3" name="Text Placeholder 3"/>
          <p:cNvSpPr>
            <a:spLocks noGrp="1"/>
          </p:cNvSpPr>
          <p:nvPr>
            <p:ph type="body" sz="half" idx="19" hasCustomPrompt="1"/>
          </p:nvPr>
        </p:nvSpPr>
        <p:spPr>
          <a:xfrm>
            <a:off x="4570172" y="5109105"/>
            <a:ext cx="3050438" cy="91795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14" name="Text Placeholder 4"/>
          <p:cNvSpPr>
            <a:spLocks noGrp="1"/>
          </p:cNvSpPr>
          <p:nvPr>
            <p:ph type="body" sz="quarter" idx="13" hasCustomPrompt="1"/>
          </p:nvPr>
        </p:nvSpPr>
        <p:spPr>
          <a:xfrm>
            <a:off x="7982775" y="4532845"/>
            <a:ext cx="3051095" cy="576262"/>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4" name="Text Placeholder 3"/>
          <p:cNvSpPr>
            <a:spLocks noGrp="1"/>
          </p:cNvSpPr>
          <p:nvPr>
            <p:ph type="body" sz="half" idx="20" hasCustomPrompt="1"/>
          </p:nvPr>
        </p:nvSpPr>
        <p:spPr>
          <a:xfrm>
            <a:off x="7982775" y="5109104"/>
            <a:ext cx="3051096" cy="91795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rtlCol="0"/>
          <a:lstStyle/>
          <a:p>
            <a:pPr rtl="0"/>
            <a:fld id="{9C0F1556-A8AE-4DA0-8175-4FCE8DE49E24}" type="datetime1">
              <a:rPr lang="en-GB" noProof="0" smtClean="0"/>
              <a:t>09/12/2024</a:t>
            </a:fld>
            <a:endParaRPr lang="en-GB" noProof="0"/>
          </a:p>
        </p:txBody>
      </p:sp>
      <p:sp>
        <p:nvSpPr>
          <p:cNvPr id="8" name="Footer Placeholder 7"/>
          <p:cNvSpPr>
            <a:spLocks noGrp="1"/>
          </p:cNvSpPr>
          <p:nvPr>
            <p:ph type="ftr" sz="quarter" idx="11"/>
          </p:nvPr>
        </p:nvSpPr>
        <p:spPr>
          <a:xfrm>
            <a:off x="561111" y="6391838"/>
            <a:ext cx="3644282" cy="304801"/>
          </a:xfrm>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29858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rtlCol="0"/>
          <a:lstStyle/>
          <a:p>
            <a:pPr rtl="0"/>
            <a:r>
              <a:rPr lang="en-GB" noProof="0"/>
              <a:t>Click to edit Master title style</a:t>
            </a:r>
          </a:p>
        </p:txBody>
      </p:sp>
      <p:sp>
        <p:nvSpPr>
          <p:cNvPr id="3" name="Vertical Text Placeholder 2"/>
          <p:cNvSpPr>
            <a:spLocks noGrp="1"/>
          </p:cNvSpPr>
          <p:nvPr>
            <p:ph type="body" orient="vert" idx="1" hasCustomPrompt="1"/>
          </p:nvPr>
        </p:nvSpPr>
        <p:spPr>
          <a:xfrm>
            <a:off x="1154954" y="2603500"/>
            <a:ext cx="8825659" cy="3416300"/>
          </a:xfrm>
        </p:spPr>
        <p:txBody>
          <a:bodyPr vert="eaVert" rtlCol="0" anchor="t" anchorCtr="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10695439" y="6391838"/>
            <a:ext cx="990599" cy="304799"/>
          </a:xfrm>
        </p:spPr>
        <p:txBody>
          <a:bodyPr rtlCol="0"/>
          <a:lstStyle/>
          <a:p>
            <a:pPr rtl="0"/>
            <a:fld id="{324601DC-A9AE-4833-9CC5-036749A2D10B}"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617299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rtlCol="0" anchor="b" anchorCtr="0"/>
          <a:lstStyle/>
          <a:p>
            <a:pPr rtl="0"/>
            <a:r>
              <a:rPr lang="en-GB" noProof="0"/>
              <a:t>Click to edit Master title style</a:t>
            </a:r>
          </a:p>
        </p:txBody>
      </p:sp>
      <p:sp>
        <p:nvSpPr>
          <p:cNvPr id="3" name="Vertical Text Placeholder 2"/>
          <p:cNvSpPr>
            <a:spLocks noGrp="1"/>
          </p:cNvSpPr>
          <p:nvPr>
            <p:ph type="body" orient="vert" idx="1" hasCustomPrompt="1"/>
          </p:nvPr>
        </p:nvSpPr>
        <p:spPr>
          <a:xfrm>
            <a:off x="1154954" y="1278467"/>
            <a:ext cx="6256025" cy="4748590"/>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10653104" y="6391838"/>
            <a:ext cx="992135" cy="304799"/>
          </a:xfrm>
        </p:spPr>
        <p:txBody>
          <a:bodyPr rtlCol="0"/>
          <a:lstStyle/>
          <a:p>
            <a:pPr rtl="0"/>
            <a:fld id="{1EBB9208-58AD-4095-AAD8-A3150B629594}" type="datetime1">
              <a:rPr lang="en-GB" noProof="0" smtClean="0"/>
              <a:t>09/12/2024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23218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pPr rtl="0"/>
            <a:r>
              <a:rPr lang="en-GB" noProof="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rtl="0"/>
            <a:fld id="{66226CF3-8F39-4466-AAB4-C44B91920D46}" type="datetime1">
              <a:rPr lang="en-GB" noProof="0" smtClean="0"/>
              <a:t>09/12/2024</a:t>
            </a:fld>
            <a:endParaRPr lang="en-GB" noProof="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rtl="0"/>
            <a:endParaRPr lang="en-GB" noProof="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10822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FJDIHh_FRgY&amp;list=PLmKrFyUVrIH6H5pc3QmuVrstBW-qBPE7M&amp;index=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755" y="90952"/>
            <a:ext cx="7714725" cy="2677648"/>
          </a:xfrm>
        </p:spPr>
        <p:txBody>
          <a:bodyPr rtlCol="0"/>
          <a:lstStyle/>
          <a:p>
            <a:r>
              <a:rPr lang="en-GB" dirty="0"/>
              <a:t>How does our worldview on animal welfare affect the choices we make?</a:t>
            </a:r>
          </a:p>
        </p:txBody>
      </p:sp>
      <p:sp>
        <p:nvSpPr>
          <p:cNvPr id="4" name="TextBox 3">
            <a:extLst>
              <a:ext uri="{FF2B5EF4-FFF2-40B4-BE49-F238E27FC236}">
                <a16:creationId xmlns:a16="http://schemas.microsoft.com/office/drawing/2014/main" id="{C06B4B0D-B633-4F96-9E28-FE0C60D9FF3C}"/>
              </a:ext>
            </a:extLst>
          </p:cNvPr>
          <p:cNvSpPr txBox="1"/>
          <p:nvPr/>
        </p:nvSpPr>
        <p:spPr>
          <a:xfrm>
            <a:off x="1244600" y="3759200"/>
            <a:ext cx="9740900" cy="1569660"/>
          </a:xfrm>
          <a:prstGeom prst="rect">
            <a:avLst/>
          </a:prstGeom>
          <a:noFill/>
        </p:spPr>
        <p:txBody>
          <a:bodyPr wrap="square" rtlCol="0">
            <a:spAutoFit/>
          </a:bodyPr>
          <a:lstStyle/>
          <a:p>
            <a:r>
              <a:rPr lang="en-GB" sz="2400" dirty="0">
                <a:solidFill>
                  <a:schemeClr val="bg1"/>
                </a:solidFill>
              </a:rPr>
              <a:t>Lesson Objectives:</a:t>
            </a:r>
          </a:p>
          <a:p>
            <a:pPr marL="342900" indent="-342900">
              <a:buFont typeface="+mj-lt"/>
              <a:buAutoNum type="arabicPeriod"/>
            </a:pPr>
            <a:r>
              <a:rPr lang="en-GB" sz="2400" dirty="0">
                <a:solidFill>
                  <a:schemeClr val="bg1"/>
                </a:solidFill>
              </a:rPr>
              <a:t>Identify values that are important to you when it comes to animal welfare.</a:t>
            </a:r>
          </a:p>
          <a:p>
            <a:pPr marL="342900" indent="-342900">
              <a:buFont typeface="+mj-lt"/>
              <a:buAutoNum type="arabicPeriod"/>
            </a:pPr>
            <a:r>
              <a:rPr lang="en-GB" sz="2400" dirty="0">
                <a:solidFill>
                  <a:schemeClr val="bg1"/>
                </a:solidFill>
              </a:rPr>
              <a:t>Investigate the meaning behind food logos.</a:t>
            </a:r>
          </a:p>
          <a:p>
            <a:pPr marL="342900" indent="-342900">
              <a:buFont typeface="+mj-lt"/>
              <a:buAutoNum type="arabicPeriod"/>
            </a:pPr>
            <a:r>
              <a:rPr lang="en-GB" sz="2400" dirty="0">
                <a:solidFill>
                  <a:schemeClr val="bg1"/>
                </a:solidFill>
              </a:rPr>
              <a:t>Evaluate how animal welfare may affect your shopping habits.</a:t>
            </a:r>
          </a:p>
        </p:txBody>
      </p:sp>
      <p:pic>
        <p:nvPicPr>
          <p:cNvPr id="3" name="Picture 2">
            <a:extLst>
              <a:ext uri="{FF2B5EF4-FFF2-40B4-BE49-F238E27FC236}">
                <a16:creationId xmlns:a16="http://schemas.microsoft.com/office/drawing/2014/main" id="{45A7180C-3A24-4654-9437-9E1B8134D1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29146" y="829607"/>
            <a:ext cx="2861285" cy="1938993"/>
          </a:xfrm>
          <a:prstGeom prst="rect">
            <a:avLst/>
          </a:prstGeom>
        </p:spPr>
      </p:pic>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194F-A300-4083-94EC-AC2F5F8CAA3D}"/>
              </a:ext>
            </a:extLst>
          </p:cNvPr>
          <p:cNvSpPr>
            <a:spLocks noGrp="1"/>
          </p:cNvSpPr>
          <p:nvPr>
            <p:ph type="title"/>
          </p:nvPr>
        </p:nvSpPr>
        <p:spPr/>
        <p:txBody>
          <a:bodyPr/>
          <a:lstStyle/>
          <a:p>
            <a:r>
              <a:rPr lang="en-GB" dirty="0"/>
              <a:t>Plenary:</a:t>
            </a:r>
          </a:p>
        </p:txBody>
      </p:sp>
      <p:sp>
        <p:nvSpPr>
          <p:cNvPr id="5" name="Content Placeholder 4">
            <a:extLst>
              <a:ext uri="{FF2B5EF4-FFF2-40B4-BE49-F238E27FC236}">
                <a16:creationId xmlns:a16="http://schemas.microsoft.com/office/drawing/2014/main" id="{B47DD455-D0EA-42B0-BE19-952323FFE68C}"/>
              </a:ext>
            </a:extLst>
          </p:cNvPr>
          <p:cNvSpPr>
            <a:spLocks noGrp="1"/>
          </p:cNvSpPr>
          <p:nvPr>
            <p:ph idx="1"/>
          </p:nvPr>
        </p:nvSpPr>
        <p:spPr/>
        <p:txBody>
          <a:bodyPr>
            <a:normAutofit fontScale="85000" lnSpcReduction="10000"/>
          </a:bodyPr>
          <a:lstStyle/>
          <a:p>
            <a:r>
              <a:rPr lang="en-GB" sz="3200" dirty="0"/>
              <a:t>Summarise your worldview on animal welfare. Start, ‘Animals should be treated… because….’</a:t>
            </a:r>
          </a:p>
          <a:p>
            <a:r>
              <a:rPr lang="en-GB" sz="3200" dirty="0"/>
              <a:t>Do you think these values should impact the way you shop? Explain your answer.</a:t>
            </a:r>
          </a:p>
          <a:p>
            <a:endParaRPr lang="en-GB" sz="3200" dirty="0"/>
          </a:p>
          <a:p>
            <a:pPr marL="0" indent="0">
              <a:buNone/>
            </a:pPr>
            <a:r>
              <a:rPr lang="en-GB" sz="3200" dirty="0"/>
              <a:t>Extension – how does this compare with the Christian view you have studied in previous lessons?</a:t>
            </a:r>
          </a:p>
        </p:txBody>
      </p:sp>
    </p:spTree>
    <p:extLst>
      <p:ext uri="{BB962C8B-B14F-4D97-AF65-F5344CB8AC3E}">
        <p14:creationId xmlns:p14="http://schemas.microsoft.com/office/powerpoint/2010/main" val="49722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EB76-677A-4482-96F9-DE596B8995E1}"/>
              </a:ext>
            </a:extLst>
          </p:cNvPr>
          <p:cNvSpPr>
            <a:spLocks noGrp="1"/>
          </p:cNvSpPr>
          <p:nvPr>
            <p:ph type="title"/>
          </p:nvPr>
        </p:nvSpPr>
        <p:spPr/>
        <p:txBody>
          <a:bodyPr/>
          <a:lstStyle/>
          <a:p>
            <a:r>
              <a:rPr lang="en-GB" dirty="0"/>
              <a:t>CLASS VOTE!</a:t>
            </a:r>
          </a:p>
        </p:txBody>
      </p:sp>
      <p:sp>
        <p:nvSpPr>
          <p:cNvPr id="3" name="Content Placeholder 2">
            <a:extLst>
              <a:ext uri="{FF2B5EF4-FFF2-40B4-BE49-F238E27FC236}">
                <a16:creationId xmlns:a16="http://schemas.microsoft.com/office/drawing/2014/main" id="{2F596924-8255-4FB8-80E9-839DE8289890}"/>
              </a:ext>
            </a:extLst>
          </p:cNvPr>
          <p:cNvSpPr>
            <a:spLocks noGrp="1"/>
          </p:cNvSpPr>
          <p:nvPr>
            <p:ph idx="1"/>
          </p:nvPr>
        </p:nvSpPr>
        <p:spPr>
          <a:xfrm>
            <a:off x="1683170" y="2586058"/>
            <a:ext cx="8825659" cy="3416300"/>
          </a:xfrm>
        </p:spPr>
        <p:txBody>
          <a:bodyPr>
            <a:normAutofit/>
          </a:bodyPr>
          <a:lstStyle/>
          <a:p>
            <a:pPr marL="0" indent="0" algn="ctr">
              <a:buNone/>
            </a:pPr>
            <a:r>
              <a:rPr lang="en-GB" sz="3200" dirty="0"/>
              <a:t>Will your world view on animal welfare affect the choices you are likely to make in the future?</a:t>
            </a:r>
            <a:endParaRPr lang="en-GB" sz="2400" dirty="0"/>
          </a:p>
        </p:txBody>
      </p:sp>
      <p:sp>
        <p:nvSpPr>
          <p:cNvPr id="4" name="Arrow: Left-Right 3">
            <a:extLst>
              <a:ext uri="{FF2B5EF4-FFF2-40B4-BE49-F238E27FC236}">
                <a16:creationId xmlns:a16="http://schemas.microsoft.com/office/drawing/2014/main" id="{F6D08E43-08A5-4F7B-92C4-EC739DBE2D27}"/>
              </a:ext>
              <a:ext uri="{C183D7F6-B498-43B3-948B-1728B52AA6E4}">
                <adec:decorative xmlns:adec="http://schemas.microsoft.com/office/drawing/2017/decorative" val="1"/>
              </a:ext>
            </a:extLst>
          </p:cNvPr>
          <p:cNvSpPr/>
          <p:nvPr/>
        </p:nvSpPr>
        <p:spPr>
          <a:xfrm>
            <a:off x="1118885" y="4294208"/>
            <a:ext cx="9954228" cy="14352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67EDED4-1028-4B12-A93B-B81C74752B88}"/>
              </a:ext>
            </a:extLst>
          </p:cNvPr>
          <p:cNvSpPr txBox="1"/>
          <p:nvPr/>
        </p:nvSpPr>
        <p:spPr>
          <a:xfrm>
            <a:off x="752354" y="3599727"/>
            <a:ext cx="18403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600" dirty="0"/>
              <a:t>AGREE</a:t>
            </a:r>
            <a:endParaRPr lang="en-GB" dirty="0"/>
          </a:p>
        </p:txBody>
      </p:sp>
      <p:sp>
        <p:nvSpPr>
          <p:cNvPr id="6" name="TextBox 5">
            <a:extLst>
              <a:ext uri="{FF2B5EF4-FFF2-40B4-BE49-F238E27FC236}">
                <a16:creationId xmlns:a16="http://schemas.microsoft.com/office/drawing/2014/main" id="{6E13EE50-7A15-45FC-BC19-BF70A2A1AB1B}"/>
              </a:ext>
            </a:extLst>
          </p:cNvPr>
          <p:cNvSpPr txBox="1"/>
          <p:nvPr/>
        </p:nvSpPr>
        <p:spPr>
          <a:xfrm>
            <a:off x="9051404" y="3647877"/>
            <a:ext cx="246123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600" dirty="0"/>
              <a:t>DISAGREE</a:t>
            </a:r>
            <a:endParaRPr lang="en-GB" dirty="0"/>
          </a:p>
        </p:txBody>
      </p:sp>
    </p:spTree>
    <p:extLst>
      <p:ext uri="{BB962C8B-B14F-4D97-AF65-F5344CB8AC3E}">
        <p14:creationId xmlns:p14="http://schemas.microsoft.com/office/powerpoint/2010/main" val="27100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EB76-677A-4482-96F9-DE596B8995E1}"/>
              </a:ext>
            </a:extLst>
          </p:cNvPr>
          <p:cNvSpPr>
            <a:spLocks noGrp="1"/>
          </p:cNvSpPr>
          <p:nvPr>
            <p:ph type="title"/>
          </p:nvPr>
        </p:nvSpPr>
        <p:spPr/>
        <p:txBody>
          <a:bodyPr/>
          <a:lstStyle/>
          <a:p>
            <a:r>
              <a:rPr lang="en-GB" dirty="0"/>
              <a:t>To consider following this lesson:</a:t>
            </a:r>
          </a:p>
        </p:txBody>
      </p:sp>
      <p:sp>
        <p:nvSpPr>
          <p:cNvPr id="3" name="Content Placeholder 2">
            <a:extLst>
              <a:ext uri="{FF2B5EF4-FFF2-40B4-BE49-F238E27FC236}">
                <a16:creationId xmlns:a16="http://schemas.microsoft.com/office/drawing/2014/main" id="{2F596924-8255-4FB8-80E9-839DE8289890}"/>
              </a:ext>
            </a:extLst>
          </p:cNvPr>
          <p:cNvSpPr>
            <a:spLocks noGrp="1"/>
          </p:cNvSpPr>
          <p:nvPr>
            <p:ph idx="1"/>
          </p:nvPr>
        </p:nvSpPr>
        <p:spPr>
          <a:xfrm>
            <a:off x="1683170" y="2586058"/>
            <a:ext cx="8825659" cy="3416300"/>
          </a:xfrm>
        </p:spPr>
        <p:txBody>
          <a:bodyPr/>
          <a:lstStyle/>
          <a:p>
            <a:pPr marL="0" indent="0" algn="ctr">
              <a:buNone/>
            </a:pPr>
            <a:r>
              <a:rPr lang="en-US" sz="3200" dirty="0"/>
              <a:t>‘If farmed animals are given more opportunities for flourishing, it will make animal products more expensive. Can you think of ways to avoid this making food unaffordable for some people?’</a:t>
            </a:r>
            <a:endParaRPr lang="en-GB" dirty="0"/>
          </a:p>
        </p:txBody>
      </p:sp>
    </p:spTree>
    <p:extLst>
      <p:ext uri="{BB962C8B-B14F-4D97-AF65-F5344CB8AC3E}">
        <p14:creationId xmlns:p14="http://schemas.microsoft.com/office/powerpoint/2010/main" val="126037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98B8-F79F-429A-83DE-D23276A3FEBE}"/>
              </a:ext>
            </a:extLst>
          </p:cNvPr>
          <p:cNvSpPr>
            <a:spLocks noGrp="1"/>
          </p:cNvSpPr>
          <p:nvPr>
            <p:ph type="title"/>
          </p:nvPr>
        </p:nvSpPr>
        <p:spPr/>
        <p:txBody>
          <a:bodyPr/>
          <a:lstStyle/>
          <a:p>
            <a:r>
              <a:rPr lang="en-GB" dirty="0"/>
              <a:t>STARTER: What can we do about animal welfare?</a:t>
            </a:r>
          </a:p>
        </p:txBody>
      </p:sp>
      <p:pic>
        <p:nvPicPr>
          <p:cNvPr id="6" name="Content Placeholder 5">
            <a:hlinkClick r:id="rId2"/>
            <a:extLst>
              <a:ext uri="{FF2B5EF4-FFF2-40B4-BE49-F238E27FC236}">
                <a16:creationId xmlns:a16="http://schemas.microsoft.com/office/drawing/2014/main" id="{C2EB8B9B-E7BE-454F-8611-AD7E726EDB00}"/>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714161" y="2227542"/>
            <a:ext cx="4601262" cy="3050837"/>
          </a:xfrm>
          <a:prstGeom prst="rect">
            <a:avLst/>
          </a:prstGeom>
        </p:spPr>
      </p:pic>
      <p:sp>
        <p:nvSpPr>
          <p:cNvPr id="7" name="TextBox 6">
            <a:extLst>
              <a:ext uri="{FF2B5EF4-FFF2-40B4-BE49-F238E27FC236}">
                <a16:creationId xmlns:a16="http://schemas.microsoft.com/office/drawing/2014/main" id="{DC34CF75-89EA-4584-B9D7-8D4A23A7A752}"/>
              </a:ext>
            </a:extLst>
          </p:cNvPr>
          <p:cNvSpPr txBox="1"/>
          <p:nvPr/>
        </p:nvSpPr>
        <p:spPr>
          <a:xfrm>
            <a:off x="1881138" y="5495826"/>
            <a:ext cx="8267307" cy="369332"/>
          </a:xfrm>
          <a:prstGeom prst="rect">
            <a:avLst/>
          </a:prstGeom>
          <a:noFill/>
        </p:spPr>
        <p:txBody>
          <a:bodyPr wrap="square" rtlCol="0">
            <a:spAutoFit/>
          </a:bodyPr>
          <a:lstStyle/>
          <a:p>
            <a:r>
              <a:rPr lang="en-GB" dirty="0"/>
              <a:t>Watch the video clip.  Are there things YOU could do to help improve animals welfare?</a:t>
            </a:r>
          </a:p>
        </p:txBody>
      </p:sp>
    </p:spTree>
    <p:extLst>
      <p:ext uri="{BB962C8B-B14F-4D97-AF65-F5344CB8AC3E}">
        <p14:creationId xmlns:p14="http://schemas.microsoft.com/office/powerpoint/2010/main" val="159260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91D4-90FB-4112-9194-5BE001D82C53}"/>
              </a:ext>
            </a:extLst>
          </p:cNvPr>
          <p:cNvSpPr>
            <a:spLocks noGrp="1"/>
          </p:cNvSpPr>
          <p:nvPr>
            <p:ph type="title"/>
          </p:nvPr>
        </p:nvSpPr>
        <p:spPr>
          <a:xfrm>
            <a:off x="1028700" y="939799"/>
            <a:ext cx="3224213" cy="4707965"/>
          </a:xfrm>
        </p:spPr>
        <p:txBody>
          <a:bodyPr/>
          <a:lstStyle/>
          <a:p>
            <a:r>
              <a:rPr lang="en-GB" sz="2800" b="1" dirty="0"/>
              <a:t>TASK</a:t>
            </a:r>
            <a:r>
              <a:rPr lang="en-GB" sz="2800" dirty="0"/>
              <a:t>: Fill in the grid.</a:t>
            </a:r>
            <a:br>
              <a:rPr lang="en-GB" sz="2800" dirty="0"/>
            </a:br>
            <a:br>
              <a:rPr lang="en-GB" sz="2800" dirty="0"/>
            </a:br>
            <a:r>
              <a:rPr lang="en-GB" sz="2800" dirty="0">
                <a:solidFill>
                  <a:schemeClr val="bg1"/>
                </a:solidFill>
              </a:rPr>
              <a:t>What is your current worldview on how Chickens should be treated when producing eggs for us to eat?</a:t>
            </a:r>
            <a:endParaRPr lang="en-GB" sz="2800" dirty="0"/>
          </a:p>
        </p:txBody>
      </p:sp>
      <p:graphicFrame>
        <p:nvGraphicFramePr>
          <p:cNvPr id="8" name="Content Placeholder 7">
            <a:extLst>
              <a:ext uri="{FF2B5EF4-FFF2-40B4-BE49-F238E27FC236}">
                <a16:creationId xmlns:a16="http://schemas.microsoft.com/office/drawing/2014/main" id="{03939302-E2C1-4D08-A90A-D12C890A1D19}"/>
              </a:ext>
            </a:extLst>
          </p:cNvPr>
          <p:cNvGraphicFramePr>
            <a:graphicFrameLocks noGrp="1"/>
          </p:cNvGraphicFramePr>
          <p:nvPr>
            <p:ph idx="1"/>
          </p:nvPr>
        </p:nvGraphicFramePr>
        <p:xfrm>
          <a:off x="5296832" y="289560"/>
          <a:ext cx="6209367" cy="6278880"/>
        </p:xfrm>
        <a:graphic>
          <a:graphicData uri="http://schemas.openxmlformats.org/drawingml/2006/table">
            <a:tbl>
              <a:tblPr firstRow="1" bandRow="1">
                <a:tableStyleId>{073A0DAA-6AF3-43AB-8588-CEC1D06C72B9}</a:tableStyleId>
              </a:tblPr>
              <a:tblGrid>
                <a:gridCol w="3995282">
                  <a:extLst>
                    <a:ext uri="{9D8B030D-6E8A-4147-A177-3AD203B41FA5}">
                      <a16:colId xmlns:a16="http://schemas.microsoft.com/office/drawing/2014/main" val="902479242"/>
                    </a:ext>
                  </a:extLst>
                </a:gridCol>
                <a:gridCol w="2214085">
                  <a:extLst>
                    <a:ext uri="{9D8B030D-6E8A-4147-A177-3AD203B41FA5}">
                      <a16:colId xmlns:a16="http://schemas.microsoft.com/office/drawing/2014/main" val="3462273824"/>
                    </a:ext>
                  </a:extLst>
                </a:gridCol>
              </a:tblGrid>
              <a:tr h="448250">
                <a:tc>
                  <a:txBody>
                    <a:bodyPr/>
                    <a:lstStyle/>
                    <a:p>
                      <a:r>
                        <a:rPr lang="en-GB" dirty="0"/>
                        <a:t>Chickens farmed for eggs </a:t>
                      </a:r>
                    </a:p>
                  </a:txBody>
                  <a:tcPr/>
                </a:tc>
                <a:tc>
                  <a:txBody>
                    <a:bodyPr/>
                    <a:lstStyle/>
                    <a:p>
                      <a:r>
                        <a:rPr lang="en-GB" dirty="0"/>
                        <a:t>         </a:t>
                      </a:r>
                      <a:r>
                        <a:rPr lang="en-GB" sz="2800" b="1" dirty="0"/>
                        <a:t>/</a:t>
                      </a:r>
                      <a:endParaRPr lang="en-GB" b="1" dirty="0"/>
                    </a:p>
                  </a:txBody>
                  <a:tcPr/>
                </a:tc>
                <a:extLst>
                  <a:ext uri="{0D108BD9-81ED-4DB2-BD59-A6C34878D82A}">
                    <a16:rowId xmlns:a16="http://schemas.microsoft.com/office/drawing/2014/main" val="187785557"/>
                  </a:ext>
                </a:extLst>
              </a:tr>
              <a:tr h="640080">
                <a:tc>
                  <a:txBody>
                    <a:bodyPr/>
                    <a:lstStyle/>
                    <a:p>
                      <a:r>
                        <a:rPr lang="en-GB" dirty="0"/>
                        <a:t>Access to range (roam freely) required</a:t>
                      </a:r>
                    </a:p>
                  </a:txBody>
                  <a:tcPr anchor="ctr"/>
                </a:tc>
                <a:tc>
                  <a:txBody>
                    <a:bodyPr/>
                    <a:lstStyle/>
                    <a:p>
                      <a:endParaRPr lang="en-GB" dirty="0"/>
                    </a:p>
                  </a:txBody>
                  <a:tcPr anchor="ctr"/>
                </a:tc>
                <a:extLst>
                  <a:ext uri="{0D108BD9-81ED-4DB2-BD59-A6C34878D82A}">
                    <a16:rowId xmlns:a16="http://schemas.microsoft.com/office/drawing/2014/main" val="1873076488"/>
                  </a:ext>
                </a:extLst>
              </a:tr>
              <a:tr h="640080">
                <a:tc>
                  <a:txBody>
                    <a:bodyPr/>
                    <a:lstStyle/>
                    <a:p>
                      <a:r>
                        <a:rPr lang="en-GB" dirty="0"/>
                        <a:t>Cages banned</a:t>
                      </a:r>
                    </a:p>
                  </a:txBody>
                  <a:tcPr anchor="ctr"/>
                </a:tc>
                <a:tc>
                  <a:txBody>
                    <a:bodyPr/>
                    <a:lstStyle/>
                    <a:p>
                      <a:endParaRPr lang="en-GB" dirty="0"/>
                    </a:p>
                  </a:txBody>
                  <a:tcPr anchor="ctr"/>
                </a:tc>
                <a:extLst>
                  <a:ext uri="{0D108BD9-81ED-4DB2-BD59-A6C34878D82A}">
                    <a16:rowId xmlns:a16="http://schemas.microsoft.com/office/drawing/2014/main" val="92884414"/>
                  </a:ext>
                </a:extLst>
              </a:tr>
              <a:tr h="640080">
                <a:tc>
                  <a:txBody>
                    <a:bodyPr/>
                    <a:lstStyle/>
                    <a:p>
                      <a:r>
                        <a:rPr lang="en-GB" dirty="0"/>
                        <a:t>Beak trimming banned (to prevent damage to other birds)</a:t>
                      </a:r>
                    </a:p>
                  </a:txBody>
                  <a:tcPr anchor="ctr"/>
                </a:tc>
                <a:tc>
                  <a:txBody>
                    <a:bodyPr/>
                    <a:lstStyle/>
                    <a:p>
                      <a:endParaRPr lang="en-GB" dirty="0"/>
                    </a:p>
                  </a:txBody>
                  <a:tcPr anchor="ctr"/>
                </a:tc>
                <a:extLst>
                  <a:ext uri="{0D108BD9-81ED-4DB2-BD59-A6C34878D82A}">
                    <a16:rowId xmlns:a16="http://schemas.microsoft.com/office/drawing/2014/main" val="2603644116"/>
                  </a:ext>
                </a:extLst>
              </a:tr>
              <a:tr h="640080">
                <a:tc>
                  <a:txBody>
                    <a:bodyPr/>
                    <a:lstStyle/>
                    <a:p>
                      <a:r>
                        <a:rPr lang="en-GB" dirty="0"/>
                        <a:t>Welfare outcomes monitored</a:t>
                      </a:r>
                    </a:p>
                  </a:txBody>
                  <a:tcPr anchor="ctr"/>
                </a:tc>
                <a:tc>
                  <a:txBody>
                    <a:bodyPr/>
                    <a:lstStyle/>
                    <a:p>
                      <a:endParaRPr lang="en-GB" dirty="0"/>
                    </a:p>
                  </a:txBody>
                  <a:tcPr anchor="ctr"/>
                </a:tc>
                <a:extLst>
                  <a:ext uri="{0D108BD9-81ED-4DB2-BD59-A6C34878D82A}">
                    <a16:rowId xmlns:a16="http://schemas.microsoft.com/office/drawing/2014/main" val="516313292"/>
                  </a:ext>
                </a:extLst>
              </a:tr>
              <a:tr h="640080">
                <a:tc>
                  <a:txBody>
                    <a:bodyPr/>
                    <a:lstStyle/>
                    <a:p>
                      <a:r>
                        <a:rPr lang="en-GB" dirty="0"/>
                        <a:t>Pre-slaughter stun required</a:t>
                      </a:r>
                    </a:p>
                  </a:txBody>
                  <a:tcPr anchor="ctr"/>
                </a:tc>
                <a:tc>
                  <a:txBody>
                    <a:bodyPr/>
                    <a:lstStyle/>
                    <a:p>
                      <a:endParaRPr lang="en-GB" dirty="0"/>
                    </a:p>
                  </a:txBody>
                  <a:tcPr anchor="ctr"/>
                </a:tc>
                <a:extLst>
                  <a:ext uri="{0D108BD9-81ED-4DB2-BD59-A6C34878D82A}">
                    <a16:rowId xmlns:a16="http://schemas.microsoft.com/office/drawing/2014/main" val="1568913581"/>
                  </a:ext>
                </a:extLst>
              </a:tr>
              <a:tr h="640080">
                <a:tc>
                  <a:txBody>
                    <a:bodyPr/>
                    <a:lstStyle/>
                    <a:p>
                      <a:r>
                        <a:rPr lang="en-GB" dirty="0"/>
                        <a:t>Group size limited to 3000</a:t>
                      </a:r>
                    </a:p>
                  </a:txBody>
                  <a:tcPr anchor="ctr"/>
                </a:tc>
                <a:tc>
                  <a:txBody>
                    <a:bodyPr/>
                    <a:lstStyle/>
                    <a:p>
                      <a:endParaRPr lang="en-GB" dirty="0"/>
                    </a:p>
                  </a:txBody>
                  <a:tcPr anchor="ctr"/>
                </a:tc>
                <a:extLst>
                  <a:ext uri="{0D108BD9-81ED-4DB2-BD59-A6C34878D82A}">
                    <a16:rowId xmlns:a16="http://schemas.microsoft.com/office/drawing/2014/main" val="1188438138"/>
                  </a:ext>
                </a:extLst>
              </a:tr>
              <a:tr h="640080">
                <a:tc>
                  <a:txBody>
                    <a:bodyPr/>
                    <a:lstStyle/>
                    <a:p>
                      <a:r>
                        <a:rPr lang="en-GB" dirty="0"/>
                        <a:t>Male chickens not killed</a:t>
                      </a:r>
                    </a:p>
                  </a:txBody>
                  <a:tcPr anchor="ctr"/>
                </a:tc>
                <a:tc>
                  <a:txBody>
                    <a:bodyPr/>
                    <a:lstStyle/>
                    <a:p>
                      <a:endParaRPr lang="en-GB" dirty="0"/>
                    </a:p>
                  </a:txBody>
                  <a:tcPr anchor="ctr"/>
                </a:tc>
                <a:extLst>
                  <a:ext uri="{0D108BD9-81ED-4DB2-BD59-A6C34878D82A}">
                    <a16:rowId xmlns:a16="http://schemas.microsoft.com/office/drawing/2014/main" val="3263498949"/>
                  </a:ext>
                </a:extLst>
              </a:tr>
              <a:tr h="640080">
                <a:tc>
                  <a:txBody>
                    <a:bodyPr/>
                    <a:lstStyle/>
                    <a:p>
                      <a:r>
                        <a:rPr lang="en-GB" dirty="0"/>
                        <a:t>Chicks required to be reared with mother hens</a:t>
                      </a:r>
                    </a:p>
                  </a:txBody>
                  <a:tcPr anchor="ctr"/>
                </a:tc>
                <a:tc>
                  <a:txBody>
                    <a:bodyPr/>
                    <a:lstStyle/>
                    <a:p>
                      <a:endParaRPr lang="en-GB" dirty="0"/>
                    </a:p>
                  </a:txBody>
                  <a:tcPr anchor="ctr"/>
                </a:tc>
                <a:extLst>
                  <a:ext uri="{0D108BD9-81ED-4DB2-BD59-A6C34878D82A}">
                    <a16:rowId xmlns:a16="http://schemas.microsoft.com/office/drawing/2014/main" val="1011525755"/>
                  </a:ext>
                </a:extLst>
              </a:tr>
              <a:tr h="640080">
                <a:tc>
                  <a:txBody>
                    <a:bodyPr/>
                    <a:lstStyle/>
                    <a:p>
                      <a:endParaRPr lang="en-GB" dirty="0"/>
                    </a:p>
                  </a:txBody>
                  <a:tcPr anchor="ctr"/>
                </a:tc>
                <a:tc>
                  <a:txBody>
                    <a:bodyPr/>
                    <a:lstStyle/>
                    <a:p>
                      <a:endParaRPr lang="en-GB" dirty="0"/>
                    </a:p>
                  </a:txBody>
                  <a:tcPr anchor="ctr"/>
                </a:tc>
                <a:extLst>
                  <a:ext uri="{0D108BD9-81ED-4DB2-BD59-A6C34878D82A}">
                    <a16:rowId xmlns:a16="http://schemas.microsoft.com/office/drawing/2014/main" val="1829855105"/>
                  </a:ext>
                </a:extLst>
              </a:tr>
            </a:tbl>
          </a:graphicData>
        </a:graphic>
      </p:graphicFrame>
      <p:sp>
        <p:nvSpPr>
          <p:cNvPr id="9" name="Title 1">
            <a:extLst>
              <a:ext uri="{FF2B5EF4-FFF2-40B4-BE49-F238E27FC236}">
                <a16:creationId xmlns:a16="http://schemas.microsoft.com/office/drawing/2014/main" id="{2E235504-B107-46B2-9B30-F47F4BBBD968}"/>
              </a:ext>
              <a:ext uri="{C183D7F6-B498-43B3-948B-1728B52AA6E4}">
                <adec:decorative xmlns:adec="http://schemas.microsoft.com/office/drawing/2017/decorative" val="1"/>
              </a:ext>
            </a:extLst>
          </p:cNvPr>
          <p:cNvSpPr txBox="1">
            <a:spLocks/>
          </p:cNvSpPr>
          <p:nvPr/>
        </p:nvSpPr>
        <p:spPr bwMode="gray">
          <a:xfrm>
            <a:off x="5499100" y="1092200"/>
            <a:ext cx="4835526" cy="1079500"/>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3B3059">
                  <a:lumMod val="75000"/>
                </a:srgbClr>
              </a:solidFill>
              <a:effectLst/>
              <a:uLnTx/>
              <a:uFillTx/>
              <a:latin typeface="Century Gothic" panose="020B0502020202020204"/>
              <a:ea typeface="+mj-ea"/>
              <a:cs typeface="+mj-cs"/>
            </a:endParaRPr>
          </a:p>
        </p:txBody>
      </p:sp>
      <p:pic>
        <p:nvPicPr>
          <p:cNvPr id="11" name="Graphic 10" descr="Checkmark">
            <a:extLst>
              <a:ext uri="{FF2B5EF4-FFF2-40B4-BE49-F238E27FC236}">
                <a16:creationId xmlns:a16="http://schemas.microsoft.com/office/drawing/2014/main" id="{9EAEEB8D-B27D-4748-8E26-8BFAA1585A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4368" y="324908"/>
            <a:ext cx="457200" cy="457200"/>
          </a:xfrm>
          <a:prstGeom prst="rect">
            <a:avLst/>
          </a:prstGeom>
        </p:spPr>
      </p:pic>
      <p:pic>
        <p:nvPicPr>
          <p:cNvPr id="13" name="Graphic 12" descr="Close">
            <a:extLst>
              <a:ext uri="{FF2B5EF4-FFF2-40B4-BE49-F238E27FC236}">
                <a16:creationId xmlns:a16="http://schemas.microsoft.com/office/drawing/2014/main" id="{07951B85-A0E0-47F5-8E3F-25EEB9DF41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0326" y="324908"/>
            <a:ext cx="457200" cy="457200"/>
          </a:xfrm>
          <a:prstGeom prst="rect">
            <a:avLst/>
          </a:prstGeom>
        </p:spPr>
      </p:pic>
    </p:spTree>
    <p:extLst>
      <p:ext uri="{BB962C8B-B14F-4D97-AF65-F5344CB8AC3E}">
        <p14:creationId xmlns:p14="http://schemas.microsoft.com/office/powerpoint/2010/main" val="298891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41DAD-D19B-4C8E-846C-DB727B8ABA8D}"/>
              </a:ext>
            </a:extLst>
          </p:cNvPr>
          <p:cNvSpPr>
            <a:spLocks noGrp="1"/>
          </p:cNvSpPr>
          <p:nvPr>
            <p:ph type="title"/>
          </p:nvPr>
        </p:nvSpPr>
        <p:spPr/>
        <p:txBody>
          <a:bodyPr/>
          <a:lstStyle/>
          <a:p>
            <a:r>
              <a:rPr lang="en-GB" dirty="0"/>
              <a:t>Which of these logos can you find on your eggs?</a:t>
            </a:r>
          </a:p>
        </p:txBody>
      </p:sp>
      <p:pic>
        <p:nvPicPr>
          <p:cNvPr id="1040" name="Picture 16" descr="See the source image">
            <a:extLst>
              <a:ext uri="{FF2B5EF4-FFF2-40B4-BE49-F238E27FC236}">
                <a16:creationId xmlns:a16="http://schemas.microsoft.com/office/drawing/2014/main" id="{88CDA777-B964-4CFD-B7C0-01A59FDFB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84" y="2337533"/>
            <a:ext cx="25431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31D20B2-C00C-4CA8-937F-19065F7AD9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42802" y="2337533"/>
            <a:ext cx="2253268" cy="2667382"/>
          </a:xfrm>
          <a:prstGeom prst="rect">
            <a:avLst/>
          </a:prstGeom>
        </p:spPr>
      </p:pic>
      <p:pic>
        <p:nvPicPr>
          <p:cNvPr id="14" name="Picture 13">
            <a:extLst>
              <a:ext uri="{FF2B5EF4-FFF2-40B4-BE49-F238E27FC236}">
                <a16:creationId xmlns:a16="http://schemas.microsoft.com/office/drawing/2014/main" id="{41C9163F-D3EE-4D61-8659-035065D909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53203" y="2436393"/>
            <a:ext cx="2543175" cy="2169992"/>
          </a:xfrm>
          <a:prstGeom prst="rect">
            <a:avLst/>
          </a:prstGeom>
        </p:spPr>
      </p:pic>
      <p:pic>
        <p:nvPicPr>
          <p:cNvPr id="25" name="Picture 14" descr="See the source image">
            <a:extLst>
              <a:ext uri="{FF2B5EF4-FFF2-40B4-BE49-F238E27FC236}">
                <a16:creationId xmlns:a16="http://schemas.microsoft.com/office/drawing/2014/main" id="{CCA392DB-EDED-4398-AE7E-497139587D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5955" y="5162944"/>
            <a:ext cx="1946953" cy="15575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048397C0-A8F0-4777-9177-BD7EA0B3748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12859" y="5207844"/>
            <a:ext cx="8734425" cy="1485900"/>
          </a:xfrm>
          <a:prstGeom prst="rect">
            <a:avLst/>
          </a:prstGeom>
        </p:spPr>
      </p:pic>
      <p:sp>
        <p:nvSpPr>
          <p:cNvPr id="2" name="TextBox 1">
            <a:extLst>
              <a:ext uri="{FF2B5EF4-FFF2-40B4-BE49-F238E27FC236}">
                <a16:creationId xmlns:a16="http://schemas.microsoft.com/office/drawing/2014/main" id="{B1A0568D-5F0A-4179-B836-72E4982E14F0}"/>
              </a:ext>
            </a:extLst>
          </p:cNvPr>
          <p:cNvSpPr txBox="1"/>
          <p:nvPr/>
        </p:nvSpPr>
        <p:spPr>
          <a:xfrm>
            <a:off x="3572137" y="1584961"/>
            <a:ext cx="5047726" cy="452431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Arial" panose="020B0604020202020204" pitchFamily="34" charset="0"/>
              <a:buChar char="•"/>
            </a:pPr>
            <a:r>
              <a:rPr lang="en-GB" sz="3200" dirty="0"/>
              <a:t>How do you feel about seeing these logos?</a:t>
            </a:r>
          </a:p>
          <a:p>
            <a:pPr marL="457200" indent="-457200">
              <a:buFont typeface="Arial" panose="020B0604020202020204" pitchFamily="34" charset="0"/>
              <a:buChar char="•"/>
            </a:pPr>
            <a:r>
              <a:rPr lang="en-GB" sz="3200" dirty="0"/>
              <a:t>Do you trust them?</a:t>
            </a:r>
          </a:p>
          <a:p>
            <a:pPr marL="457200" indent="-457200">
              <a:buFont typeface="Arial" panose="020B0604020202020204" pitchFamily="34" charset="0"/>
              <a:buChar char="•"/>
            </a:pPr>
            <a:r>
              <a:rPr lang="en-GB" sz="3200" dirty="0"/>
              <a:t>Are you pleased to see them there? </a:t>
            </a:r>
          </a:p>
          <a:p>
            <a:pPr marL="457200" indent="-457200">
              <a:buFont typeface="Arial" panose="020B0604020202020204" pitchFamily="34" charset="0"/>
              <a:buChar char="•"/>
            </a:pPr>
            <a:r>
              <a:rPr lang="en-GB" sz="3200" dirty="0"/>
              <a:t>Why do you think they are put on our products?</a:t>
            </a:r>
          </a:p>
        </p:txBody>
      </p:sp>
    </p:spTree>
    <p:extLst>
      <p:ext uri="{BB962C8B-B14F-4D97-AF65-F5344CB8AC3E}">
        <p14:creationId xmlns:p14="http://schemas.microsoft.com/office/powerpoint/2010/main" val="14971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DA10-60FA-4A60-B97A-5B209870497F}"/>
              </a:ext>
            </a:extLst>
          </p:cNvPr>
          <p:cNvSpPr>
            <a:spLocks noGrp="1"/>
          </p:cNvSpPr>
          <p:nvPr>
            <p:ph type="title"/>
          </p:nvPr>
        </p:nvSpPr>
        <p:spPr>
          <a:xfrm>
            <a:off x="1134635" y="1104076"/>
            <a:ext cx="3865134" cy="4021667"/>
          </a:xfrm>
        </p:spPr>
        <p:txBody>
          <a:bodyPr>
            <a:normAutofit fontScale="90000"/>
          </a:bodyPr>
          <a:lstStyle/>
          <a:p>
            <a:r>
              <a:rPr lang="en-GB" sz="2800" dirty="0"/>
              <a:t>Have a look what these symbols mean and compare them to your tick list…do they fall short, meet or exceed the standards you’d like to see on the farm you began planning last lesson?</a:t>
            </a:r>
          </a:p>
        </p:txBody>
      </p:sp>
      <p:sp>
        <p:nvSpPr>
          <p:cNvPr id="7" name="Picture Placeholder 6">
            <a:extLst>
              <a:ext uri="{FF2B5EF4-FFF2-40B4-BE49-F238E27FC236}">
                <a16:creationId xmlns:a16="http://schemas.microsoft.com/office/drawing/2014/main" id="{FFE37AD5-873B-4913-850B-6D4E18B4FC79}"/>
              </a:ext>
              <a:ext uri="{C183D7F6-B498-43B3-948B-1728B52AA6E4}">
                <adec:decorative xmlns:adec="http://schemas.microsoft.com/office/drawing/2017/decorative" val="1"/>
              </a:ext>
            </a:extLst>
          </p:cNvPr>
          <p:cNvSpPr>
            <a:spLocks noGrp="1"/>
          </p:cNvSpPr>
          <p:nvPr>
            <p:ph type="pic" idx="1"/>
          </p:nvPr>
        </p:nvSpPr>
        <p:spPr/>
        <p:txBody>
          <a:bodyPr/>
          <a:lstStyle/>
          <a:p>
            <a:endParaRPr lang="en-GB"/>
          </a:p>
        </p:txBody>
      </p:sp>
      <p:pic>
        <p:nvPicPr>
          <p:cNvPr id="9" name="Picture 8">
            <a:extLst>
              <a:ext uri="{FF2B5EF4-FFF2-40B4-BE49-F238E27FC236}">
                <a16:creationId xmlns:a16="http://schemas.microsoft.com/office/drawing/2014/main" id="{FC1CF31E-7E80-40CB-873E-9D1D540F30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03511" y="275166"/>
            <a:ext cx="4308032" cy="6376231"/>
          </a:xfrm>
          <a:prstGeom prst="rect">
            <a:avLst/>
          </a:prstGeom>
        </p:spPr>
      </p:pic>
      <p:pic>
        <p:nvPicPr>
          <p:cNvPr id="5" name="Picture 4">
            <a:extLst>
              <a:ext uri="{FF2B5EF4-FFF2-40B4-BE49-F238E27FC236}">
                <a16:creationId xmlns:a16="http://schemas.microsoft.com/office/drawing/2014/main" id="{897B0F83-33A8-4FF0-93D5-50D4A72D12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12772" y="2766539"/>
            <a:ext cx="588572" cy="696742"/>
          </a:xfrm>
          <a:prstGeom prst="rect">
            <a:avLst/>
          </a:prstGeom>
        </p:spPr>
      </p:pic>
      <p:pic>
        <p:nvPicPr>
          <p:cNvPr id="6" name="Picture 5">
            <a:extLst>
              <a:ext uri="{FF2B5EF4-FFF2-40B4-BE49-F238E27FC236}">
                <a16:creationId xmlns:a16="http://schemas.microsoft.com/office/drawing/2014/main" id="{8A0FC875-0202-4B6D-83F3-5E3B2A2E02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7045" y="2083443"/>
            <a:ext cx="664299" cy="566820"/>
          </a:xfrm>
          <a:prstGeom prst="rect">
            <a:avLst/>
          </a:prstGeom>
        </p:spPr>
      </p:pic>
      <p:pic>
        <p:nvPicPr>
          <p:cNvPr id="8" name="Picture 16" descr="See the source image">
            <a:extLst>
              <a:ext uri="{FF2B5EF4-FFF2-40B4-BE49-F238E27FC236}">
                <a16:creationId xmlns:a16="http://schemas.microsoft.com/office/drawing/2014/main" id="{C6540828-9CD4-46A3-B2F4-EB3F2A90A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7083" y="763546"/>
            <a:ext cx="844221" cy="948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See the source image">
            <a:extLst>
              <a:ext uri="{FF2B5EF4-FFF2-40B4-BE49-F238E27FC236}">
                <a16:creationId xmlns:a16="http://schemas.microsoft.com/office/drawing/2014/main" id="{CC606A2E-930F-44B9-B3A5-CA9B80AC8F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99" y="5835946"/>
            <a:ext cx="1151988" cy="9215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10F4E40-4AB6-4E48-B329-904DA1E5AB3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63027" y="5835946"/>
            <a:ext cx="4948773" cy="841885"/>
          </a:xfrm>
          <a:prstGeom prst="rect">
            <a:avLst/>
          </a:prstGeom>
        </p:spPr>
      </p:pic>
    </p:spTree>
    <p:extLst>
      <p:ext uri="{BB962C8B-B14F-4D97-AF65-F5344CB8AC3E}">
        <p14:creationId xmlns:p14="http://schemas.microsoft.com/office/powerpoint/2010/main" val="164184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91D4-90FB-4112-9194-5BE001D82C53}"/>
              </a:ext>
            </a:extLst>
          </p:cNvPr>
          <p:cNvSpPr>
            <a:spLocks noGrp="1"/>
          </p:cNvSpPr>
          <p:nvPr>
            <p:ph type="title"/>
          </p:nvPr>
        </p:nvSpPr>
        <p:spPr>
          <a:xfrm>
            <a:off x="1028700" y="939799"/>
            <a:ext cx="3224213" cy="4707965"/>
          </a:xfrm>
        </p:spPr>
        <p:txBody>
          <a:bodyPr/>
          <a:lstStyle/>
          <a:p>
            <a:r>
              <a:rPr lang="en-GB" sz="2800" b="1" dirty="0"/>
              <a:t>TASK</a:t>
            </a:r>
            <a:r>
              <a:rPr lang="en-GB" sz="2800" dirty="0"/>
              <a:t>: Fill in the grid.</a:t>
            </a:r>
            <a:br>
              <a:rPr lang="en-GB" sz="2800" dirty="0"/>
            </a:br>
            <a:br>
              <a:rPr lang="en-GB" sz="2800" dirty="0"/>
            </a:br>
            <a:r>
              <a:rPr lang="en-GB" sz="2800" dirty="0">
                <a:solidFill>
                  <a:schemeClr val="bg1"/>
                </a:solidFill>
              </a:rPr>
              <a:t>What is your current worldview on how pigs should be treated?</a:t>
            </a:r>
            <a:endParaRPr lang="en-GB" sz="2800" dirty="0"/>
          </a:p>
        </p:txBody>
      </p:sp>
      <p:graphicFrame>
        <p:nvGraphicFramePr>
          <p:cNvPr id="8" name="Content Placeholder 7">
            <a:extLst>
              <a:ext uri="{FF2B5EF4-FFF2-40B4-BE49-F238E27FC236}">
                <a16:creationId xmlns:a16="http://schemas.microsoft.com/office/drawing/2014/main" id="{03939302-E2C1-4D08-A90A-D12C890A1D19}"/>
              </a:ext>
            </a:extLst>
          </p:cNvPr>
          <p:cNvGraphicFramePr>
            <a:graphicFrameLocks noGrp="1"/>
          </p:cNvGraphicFramePr>
          <p:nvPr>
            <p:ph idx="1"/>
          </p:nvPr>
        </p:nvGraphicFramePr>
        <p:xfrm>
          <a:off x="5236673" y="418065"/>
          <a:ext cx="6209367" cy="6278880"/>
        </p:xfrm>
        <a:graphic>
          <a:graphicData uri="http://schemas.openxmlformats.org/drawingml/2006/table">
            <a:tbl>
              <a:tblPr firstRow="1" bandRow="1">
                <a:tableStyleId>{073A0DAA-6AF3-43AB-8588-CEC1D06C72B9}</a:tableStyleId>
              </a:tblPr>
              <a:tblGrid>
                <a:gridCol w="3995282">
                  <a:extLst>
                    <a:ext uri="{9D8B030D-6E8A-4147-A177-3AD203B41FA5}">
                      <a16:colId xmlns:a16="http://schemas.microsoft.com/office/drawing/2014/main" val="902479242"/>
                    </a:ext>
                  </a:extLst>
                </a:gridCol>
                <a:gridCol w="2214085">
                  <a:extLst>
                    <a:ext uri="{9D8B030D-6E8A-4147-A177-3AD203B41FA5}">
                      <a16:colId xmlns:a16="http://schemas.microsoft.com/office/drawing/2014/main" val="3462273824"/>
                    </a:ext>
                  </a:extLst>
                </a:gridCol>
              </a:tblGrid>
              <a:tr h="448250">
                <a:tc>
                  <a:txBody>
                    <a:bodyPr/>
                    <a:lstStyle/>
                    <a:p>
                      <a:r>
                        <a:rPr lang="en-GB" dirty="0"/>
                        <a:t>Pigs</a:t>
                      </a:r>
                    </a:p>
                  </a:txBody>
                  <a:tcPr/>
                </a:tc>
                <a:tc>
                  <a:txBody>
                    <a:bodyPr/>
                    <a:lstStyle/>
                    <a:p>
                      <a:r>
                        <a:rPr lang="en-GB" dirty="0"/>
                        <a:t>         </a:t>
                      </a:r>
                      <a:r>
                        <a:rPr lang="en-GB" sz="2800" b="1" dirty="0"/>
                        <a:t>/</a:t>
                      </a:r>
                      <a:endParaRPr lang="en-GB" b="1" dirty="0"/>
                    </a:p>
                  </a:txBody>
                  <a:tcPr/>
                </a:tc>
                <a:extLst>
                  <a:ext uri="{0D108BD9-81ED-4DB2-BD59-A6C34878D82A}">
                    <a16:rowId xmlns:a16="http://schemas.microsoft.com/office/drawing/2014/main" val="187785557"/>
                  </a:ext>
                </a:extLst>
              </a:tr>
              <a:tr h="640080">
                <a:tc>
                  <a:txBody>
                    <a:bodyPr/>
                    <a:lstStyle/>
                    <a:p>
                      <a:r>
                        <a:rPr lang="en-GB" dirty="0"/>
                        <a:t>Access to pasture required in grazing season</a:t>
                      </a:r>
                    </a:p>
                  </a:txBody>
                  <a:tcPr anchor="ctr"/>
                </a:tc>
                <a:tc>
                  <a:txBody>
                    <a:bodyPr/>
                    <a:lstStyle/>
                    <a:p>
                      <a:endParaRPr lang="en-GB" dirty="0"/>
                    </a:p>
                  </a:txBody>
                  <a:tcPr anchor="ctr"/>
                </a:tc>
                <a:extLst>
                  <a:ext uri="{0D108BD9-81ED-4DB2-BD59-A6C34878D82A}">
                    <a16:rowId xmlns:a16="http://schemas.microsoft.com/office/drawing/2014/main" val="1873076488"/>
                  </a:ext>
                </a:extLst>
              </a:tr>
              <a:tr h="640080">
                <a:tc>
                  <a:txBody>
                    <a:bodyPr/>
                    <a:lstStyle/>
                    <a:p>
                      <a:r>
                        <a:rPr lang="en-GB" dirty="0"/>
                        <a:t>Tail docking banned</a:t>
                      </a:r>
                    </a:p>
                  </a:txBody>
                  <a:tcPr anchor="ctr"/>
                </a:tc>
                <a:tc>
                  <a:txBody>
                    <a:bodyPr/>
                    <a:lstStyle/>
                    <a:p>
                      <a:endParaRPr lang="en-GB" dirty="0"/>
                    </a:p>
                  </a:txBody>
                  <a:tcPr anchor="ctr"/>
                </a:tc>
                <a:extLst>
                  <a:ext uri="{0D108BD9-81ED-4DB2-BD59-A6C34878D82A}">
                    <a16:rowId xmlns:a16="http://schemas.microsoft.com/office/drawing/2014/main" val="92884414"/>
                  </a:ext>
                </a:extLst>
              </a:tr>
              <a:tr h="640080">
                <a:tc>
                  <a:txBody>
                    <a:bodyPr/>
                    <a:lstStyle/>
                    <a:p>
                      <a:r>
                        <a:rPr lang="en-GB" dirty="0"/>
                        <a:t>Castration banned</a:t>
                      </a:r>
                    </a:p>
                  </a:txBody>
                  <a:tcPr anchor="ctr"/>
                </a:tc>
                <a:tc>
                  <a:txBody>
                    <a:bodyPr/>
                    <a:lstStyle/>
                    <a:p>
                      <a:endParaRPr lang="en-GB" dirty="0"/>
                    </a:p>
                  </a:txBody>
                  <a:tcPr anchor="ctr"/>
                </a:tc>
                <a:extLst>
                  <a:ext uri="{0D108BD9-81ED-4DB2-BD59-A6C34878D82A}">
                    <a16:rowId xmlns:a16="http://schemas.microsoft.com/office/drawing/2014/main" val="2603644116"/>
                  </a:ext>
                </a:extLst>
              </a:tr>
              <a:tr h="640080">
                <a:tc>
                  <a:txBody>
                    <a:bodyPr/>
                    <a:lstStyle/>
                    <a:p>
                      <a:r>
                        <a:rPr lang="en-GB" dirty="0"/>
                        <a:t>Welfare outcomes monitored</a:t>
                      </a:r>
                    </a:p>
                  </a:txBody>
                  <a:tcPr anchor="ctr"/>
                </a:tc>
                <a:tc>
                  <a:txBody>
                    <a:bodyPr/>
                    <a:lstStyle/>
                    <a:p>
                      <a:endParaRPr lang="en-GB" dirty="0"/>
                    </a:p>
                  </a:txBody>
                  <a:tcPr anchor="ctr"/>
                </a:tc>
                <a:extLst>
                  <a:ext uri="{0D108BD9-81ED-4DB2-BD59-A6C34878D82A}">
                    <a16:rowId xmlns:a16="http://schemas.microsoft.com/office/drawing/2014/main" val="1568913581"/>
                  </a:ext>
                </a:extLst>
              </a:tr>
              <a:tr h="64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Nose-ringing banned</a:t>
                      </a:r>
                    </a:p>
                  </a:txBody>
                  <a:tcPr anchor="ctr"/>
                </a:tc>
                <a:tc>
                  <a:txBody>
                    <a:bodyPr/>
                    <a:lstStyle/>
                    <a:p>
                      <a:endParaRPr lang="en-GB" dirty="0"/>
                    </a:p>
                  </a:txBody>
                  <a:tcPr anchor="ctr"/>
                </a:tc>
                <a:extLst>
                  <a:ext uri="{0D108BD9-81ED-4DB2-BD59-A6C34878D82A}">
                    <a16:rowId xmlns:a16="http://schemas.microsoft.com/office/drawing/2014/main" val="1188438138"/>
                  </a:ext>
                </a:extLst>
              </a:tr>
              <a:tr h="640080">
                <a:tc>
                  <a:txBody>
                    <a:bodyPr/>
                    <a:lstStyle/>
                    <a:p>
                      <a:r>
                        <a:rPr lang="en-GB" dirty="0"/>
                        <a:t>Access to outdoors</a:t>
                      </a:r>
                    </a:p>
                  </a:txBody>
                  <a:tcPr anchor="ctr"/>
                </a:tc>
                <a:tc>
                  <a:txBody>
                    <a:bodyPr/>
                    <a:lstStyle/>
                    <a:p>
                      <a:endParaRPr lang="en-GB" dirty="0"/>
                    </a:p>
                  </a:txBody>
                  <a:tcPr anchor="ctr"/>
                </a:tc>
                <a:extLst>
                  <a:ext uri="{0D108BD9-81ED-4DB2-BD59-A6C34878D82A}">
                    <a16:rowId xmlns:a16="http://schemas.microsoft.com/office/drawing/2014/main" val="3263498949"/>
                  </a:ext>
                </a:extLst>
              </a:tr>
              <a:tr h="64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Minimum weaning age 45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txBody>
                  <a:tcPr anchor="ctr"/>
                </a:tc>
                <a:tc>
                  <a:txBody>
                    <a:bodyPr/>
                    <a:lstStyle/>
                    <a:p>
                      <a:endParaRPr lang="en-GB" dirty="0"/>
                    </a:p>
                  </a:txBody>
                  <a:tcPr anchor="ctr"/>
                </a:tc>
                <a:extLst>
                  <a:ext uri="{0D108BD9-81ED-4DB2-BD59-A6C34878D82A}">
                    <a16:rowId xmlns:a16="http://schemas.microsoft.com/office/drawing/2014/main" val="1011525755"/>
                  </a:ext>
                </a:extLst>
              </a:tr>
              <a:tr h="64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Pre-slaughter stun required</a:t>
                      </a:r>
                    </a:p>
                    <a:p>
                      <a:endParaRPr lang="en-GB" dirty="0"/>
                    </a:p>
                  </a:txBody>
                  <a:tcPr anchor="ctr"/>
                </a:tc>
                <a:tc>
                  <a:txBody>
                    <a:bodyPr/>
                    <a:lstStyle/>
                    <a:p>
                      <a:endParaRPr lang="en-GB" dirty="0"/>
                    </a:p>
                  </a:txBody>
                  <a:tcPr anchor="ctr"/>
                </a:tc>
                <a:extLst>
                  <a:ext uri="{0D108BD9-81ED-4DB2-BD59-A6C34878D82A}">
                    <a16:rowId xmlns:a16="http://schemas.microsoft.com/office/drawing/2014/main" val="1829855105"/>
                  </a:ext>
                </a:extLst>
              </a:tr>
              <a:tr h="640080">
                <a:tc>
                  <a:txBody>
                    <a:bodyPr/>
                    <a:lstStyle/>
                    <a:p>
                      <a:endParaRPr lang="en-GB" dirty="0"/>
                    </a:p>
                  </a:txBody>
                  <a:tcPr anchor="ctr"/>
                </a:tc>
                <a:tc>
                  <a:txBody>
                    <a:bodyPr/>
                    <a:lstStyle/>
                    <a:p>
                      <a:endParaRPr lang="en-GB" dirty="0"/>
                    </a:p>
                  </a:txBody>
                  <a:tcPr anchor="ctr"/>
                </a:tc>
                <a:extLst>
                  <a:ext uri="{0D108BD9-81ED-4DB2-BD59-A6C34878D82A}">
                    <a16:rowId xmlns:a16="http://schemas.microsoft.com/office/drawing/2014/main" val="4108052848"/>
                  </a:ext>
                </a:extLst>
              </a:tr>
            </a:tbl>
          </a:graphicData>
        </a:graphic>
      </p:graphicFrame>
      <p:sp>
        <p:nvSpPr>
          <p:cNvPr id="9" name="Title 1">
            <a:extLst>
              <a:ext uri="{FF2B5EF4-FFF2-40B4-BE49-F238E27FC236}">
                <a16:creationId xmlns:a16="http://schemas.microsoft.com/office/drawing/2014/main" id="{2E235504-B107-46B2-9B30-F47F4BBBD968}"/>
              </a:ext>
              <a:ext uri="{C183D7F6-B498-43B3-948B-1728B52AA6E4}">
                <adec:decorative xmlns:adec="http://schemas.microsoft.com/office/drawing/2017/decorative" val="1"/>
              </a:ext>
            </a:extLst>
          </p:cNvPr>
          <p:cNvSpPr txBox="1">
            <a:spLocks/>
          </p:cNvSpPr>
          <p:nvPr/>
        </p:nvSpPr>
        <p:spPr bwMode="gray">
          <a:xfrm>
            <a:off x="5499100" y="1092200"/>
            <a:ext cx="4835526" cy="1079500"/>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800" dirty="0">
              <a:solidFill>
                <a:schemeClr val="tx2">
                  <a:lumMod val="75000"/>
                </a:schemeClr>
              </a:solidFill>
            </a:endParaRPr>
          </a:p>
        </p:txBody>
      </p:sp>
      <p:pic>
        <p:nvPicPr>
          <p:cNvPr id="11" name="Graphic 10" descr="Checkmark">
            <a:extLst>
              <a:ext uri="{FF2B5EF4-FFF2-40B4-BE49-F238E27FC236}">
                <a16:creationId xmlns:a16="http://schemas.microsoft.com/office/drawing/2014/main" id="{9EAEEB8D-B27D-4748-8E26-8BFAA1585A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4368" y="452077"/>
            <a:ext cx="457200" cy="457200"/>
          </a:xfrm>
          <a:prstGeom prst="rect">
            <a:avLst/>
          </a:prstGeom>
        </p:spPr>
      </p:pic>
      <p:pic>
        <p:nvPicPr>
          <p:cNvPr id="13" name="Graphic 12" descr="Close">
            <a:extLst>
              <a:ext uri="{FF2B5EF4-FFF2-40B4-BE49-F238E27FC236}">
                <a16:creationId xmlns:a16="http://schemas.microsoft.com/office/drawing/2014/main" id="{07951B85-A0E0-47F5-8E3F-25EEB9DF41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0326" y="452077"/>
            <a:ext cx="457200" cy="457200"/>
          </a:xfrm>
          <a:prstGeom prst="rect">
            <a:avLst/>
          </a:prstGeom>
        </p:spPr>
      </p:pic>
      <p:sp>
        <p:nvSpPr>
          <p:cNvPr id="3" name="Rectangle 2">
            <a:extLst>
              <a:ext uri="{FF2B5EF4-FFF2-40B4-BE49-F238E27FC236}">
                <a16:creationId xmlns:a16="http://schemas.microsoft.com/office/drawing/2014/main" id="{43CE9C5F-8539-4835-B46F-A833FC566F38}"/>
              </a:ext>
            </a:extLst>
          </p:cNvPr>
          <p:cNvSpPr/>
          <p:nvPr/>
        </p:nvSpPr>
        <p:spPr>
          <a:xfrm>
            <a:off x="218829" y="339634"/>
            <a:ext cx="484395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a:t>Docking an animal’s tail is the common practice of</a:t>
            </a:r>
            <a:r>
              <a:rPr lang="en-GB" b="1" dirty="0"/>
              <a:t> shortening the length of the tail</a:t>
            </a:r>
            <a:r>
              <a:rPr lang="en-GB" dirty="0"/>
              <a:t>. For practical reasons it is done to avoid fly strike and to reduce </a:t>
            </a:r>
            <a:r>
              <a:rPr lang="en-GB" dirty="0" err="1"/>
              <a:t>fecal</a:t>
            </a:r>
            <a:r>
              <a:rPr lang="en-GB" dirty="0"/>
              <a:t> soiling.</a:t>
            </a:r>
            <a:endParaRPr lang="en-GB" b="0" i="0" dirty="0">
              <a:solidFill>
                <a:srgbClr val="333333"/>
              </a:solidFill>
              <a:effectLst/>
              <a:latin typeface="Verdana" panose="020B0604030504040204" pitchFamily="34" charset="0"/>
            </a:endParaRPr>
          </a:p>
        </p:txBody>
      </p:sp>
      <p:sp>
        <p:nvSpPr>
          <p:cNvPr id="4" name="TextBox 3">
            <a:extLst>
              <a:ext uri="{FF2B5EF4-FFF2-40B4-BE49-F238E27FC236}">
                <a16:creationId xmlns:a16="http://schemas.microsoft.com/office/drawing/2014/main" id="{21027B38-610B-42DF-996A-A961A78F1479}"/>
              </a:ext>
            </a:extLst>
          </p:cNvPr>
          <p:cNvSpPr txBox="1"/>
          <p:nvPr/>
        </p:nvSpPr>
        <p:spPr>
          <a:xfrm>
            <a:off x="8590047" y="5311079"/>
            <a:ext cx="3489158"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b="1" dirty="0"/>
              <a:t>Castration</a:t>
            </a:r>
            <a:r>
              <a:rPr lang="en-GB" dirty="0"/>
              <a:t> is the destruction or removal of the testicles of the male. It is carried out on animals which are not wanted for breeding. </a:t>
            </a:r>
          </a:p>
        </p:txBody>
      </p:sp>
    </p:spTree>
    <p:extLst>
      <p:ext uri="{BB962C8B-B14F-4D97-AF65-F5344CB8AC3E}">
        <p14:creationId xmlns:p14="http://schemas.microsoft.com/office/powerpoint/2010/main" val="16009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41DAD-D19B-4C8E-846C-DB727B8ABA8D}"/>
              </a:ext>
            </a:extLst>
          </p:cNvPr>
          <p:cNvSpPr>
            <a:spLocks noGrp="1"/>
          </p:cNvSpPr>
          <p:nvPr>
            <p:ph type="title"/>
          </p:nvPr>
        </p:nvSpPr>
        <p:spPr>
          <a:xfrm>
            <a:off x="1050779" y="753748"/>
            <a:ext cx="9401157" cy="706964"/>
          </a:xfrm>
        </p:spPr>
        <p:txBody>
          <a:bodyPr/>
          <a:lstStyle/>
          <a:p>
            <a:r>
              <a:rPr lang="en-GB" dirty="0"/>
              <a:t>Which of these logos can you find on the images of products that come from pigs?</a:t>
            </a:r>
          </a:p>
        </p:txBody>
      </p:sp>
      <p:pic>
        <p:nvPicPr>
          <p:cNvPr id="1038" name="Picture 14" descr="See the source image">
            <a:extLst>
              <a:ext uri="{FF2B5EF4-FFF2-40B4-BE49-F238E27FC236}">
                <a16:creationId xmlns:a16="http://schemas.microsoft.com/office/drawing/2014/main" id="{881BADA7-7D63-41F4-A383-38CC1685D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82" y="5300438"/>
            <a:ext cx="1946953" cy="15575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31D20B2-C00C-4CA8-937F-19065F7AD9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70897" y="2553077"/>
            <a:ext cx="2253268" cy="2667382"/>
          </a:xfrm>
          <a:prstGeom prst="rect">
            <a:avLst/>
          </a:prstGeom>
        </p:spPr>
      </p:pic>
      <p:pic>
        <p:nvPicPr>
          <p:cNvPr id="14" name="Picture 13">
            <a:extLst>
              <a:ext uri="{FF2B5EF4-FFF2-40B4-BE49-F238E27FC236}">
                <a16:creationId xmlns:a16="http://schemas.microsoft.com/office/drawing/2014/main" id="{41C9163F-D3EE-4D61-8659-035065D909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326080" y="2528783"/>
            <a:ext cx="2543175" cy="2169992"/>
          </a:xfrm>
          <a:prstGeom prst="rect">
            <a:avLst/>
          </a:prstGeom>
        </p:spPr>
      </p:pic>
      <p:pic>
        <p:nvPicPr>
          <p:cNvPr id="2050" name="Picture 2" descr="See the source image">
            <a:extLst>
              <a:ext uri="{FF2B5EF4-FFF2-40B4-BE49-F238E27FC236}">
                <a16:creationId xmlns:a16="http://schemas.microsoft.com/office/drawing/2014/main" id="{DBA8F7C7-F2AC-432C-A80B-ADEB2AEEE8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272" y="2344004"/>
            <a:ext cx="2629076" cy="2871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872FF3-CE43-4B51-B6C0-0329B93CF3B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37745" y="5362147"/>
            <a:ext cx="8734425" cy="1485900"/>
          </a:xfrm>
          <a:prstGeom prst="rect">
            <a:avLst/>
          </a:prstGeom>
        </p:spPr>
      </p:pic>
      <p:pic>
        <p:nvPicPr>
          <p:cNvPr id="2056" name="Picture 8" descr="See the source image">
            <a:extLst>
              <a:ext uri="{FF2B5EF4-FFF2-40B4-BE49-F238E27FC236}">
                <a16:creationId xmlns:a16="http://schemas.microsoft.com/office/drawing/2014/main" id="{57C9A093-8EC5-4485-BA77-C6E0F7609A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7863" y="2553077"/>
            <a:ext cx="3325865" cy="254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91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DA10-60FA-4A60-B97A-5B209870497F}"/>
              </a:ext>
            </a:extLst>
          </p:cNvPr>
          <p:cNvSpPr>
            <a:spLocks noGrp="1"/>
          </p:cNvSpPr>
          <p:nvPr>
            <p:ph type="title"/>
          </p:nvPr>
        </p:nvSpPr>
        <p:spPr>
          <a:xfrm>
            <a:off x="628621" y="100464"/>
            <a:ext cx="2132261" cy="5345292"/>
          </a:xfrm>
        </p:spPr>
        <p:txBody>
          <a:bodyPr>
            <a:noAutofit/>
          </a:bodyPr>
          <a:lstStyle/>
          <a:p>
            <a:r>
              <a:rPr lang="en-GB" sz="2000" dirty="0"/>
              <a:t>Have a look what these symbols mean and compare them to your tick list…do they fall short, meet or exceed the standards you’d like to see on the farm you began planning last lesson?</a:t>
            </a:r>
          </a:p>
        </p:txBody>
      </p:sp>
      <p:sp>
        <p:nvSpPr>
          <p:cNvPr id="7" name="Picture Placeholder 6">
            <a:extLst>
              <a:ext uri="{FF2B5EF4-FFF2-40B4-BE49-F238E27FC236}">
                <a16:creationId xmlns:a16="http://schemas.microsoft.com/office/drawing/2014/main" id="{FFE37AD5-873B-4913-850B-6D4E18B4FC79}"/>
              </a:ext>
              <a:ext uri="{C183D7F6-B498-43B3-948B-1728B52AA6E4}">
                <adec:decorative xmlns:adec="http://schemas.microsoft.com/office/drawing/2017/decorative" val="1"/>
              </a:ext>
            </a:extLst>
          </p:cNvPr>
          <p:cNvSpPr>
            <a:spLocks noGrp="1"/>
          </p:cNvSpPr>
          <p:nvPr>
            <p:ph type="pic" idx="1"/>
          </p:nvPr>
        </p:nvSpPr>
        <p:spPr/>
        <p:txBody>
          <a:bodyPr/>
          <a:lstStyle/>
          <a:p>
            <a:endParaRPr lang="en-GB"/>
          </a:p>
        </p:txBody>
      </p:sp>
      <p:pic>
        <p:nvPicPr>
          <p:cNvPr id="5" name="Picture 4">
            <a:extLst>
              <a:ext uri="{FF2B5EF4-FFF2-40B4-BE49-F238E27FC236}">
                <a16:creationId xmlns:a16="http://schemas.microsoft.com/office/drawing/2014/main" id="{74F6D168-1882-4C5F-9D8E-600F51A9082B}"/>
              </a:ext>
              <a:ext uri="{C183D7F6-B498-43B3-948B-1728B52AA6E4}">
                <adec:decorative xmlns:adec="http://schemas.microsoft.com/office/drawing/2017/decorative" val="1"/>
              </a:ext>
            </a:extLst>
          </p:cNvPr>
          <p:cNvPicPr>
            <a:picLocks noChangeAspect="1"/>
          </p:cNvPicPr>
          <p:nvPr/>
        </p:nvPicPr>
        <p:blipFill rotWithShape="1">
          <a:blip r:embed="rId2"/>
          <a:srcRect b="3527"/>
          <a:stretch/>
        </p:blipFill>
        <p:spPr>
          <a:xfrm>
            <a:off x="2847795" y="793650"/>
            <a:ext cx="9146750" cy="2338606"/>
          </a:xfrm>
          <a:prstGeom prst="rect">
            <a:avLst/>
          </a:prstGeom>
        </p:spPr>
      </p:pic>
      <p:pic>
        <p:nvPicPr>
          <p:cNvPr id="6" name="Picture 5">
            <a:extLst>
              <a:ext uri="{FF2B5EF4-FFF2-40B4-BE49-F238E27FC236}">
                <a16:creationId xmlns:a16="http://schemas.microsoft.com/office/drawing/2014/main" id="{97FF3CFF-AFC1-4BF3-958A-9F50821296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7795" y="3132256"/>
            <a:ext cx="9132002" cy="2338606"/>
          </a:xfrm>
          <a:prstGeom prst="rect">
            <a:avLst/>
          </a:prstGeom>
        </p:spPr>
      </p:pic>
      <p:pic>
        <p:nvPicPr>
          <p:cNvPr id="8" name="Picture 14" descr="See the source image">
            <a:extLst>
              <a:ext uri="{FF2B5EF4-FFF2-40B4-BE49-F238E27FC236}">
                <a16:creationId xmlns:a16="http://schemas.microsoft.com/office/drawing/2014/main" id="{5427992A-1F12-490F-8D6A-086DB2F29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99" y="5835946"/>
            <a:ext cx="1151988" cy="9215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D86E7D2-A197-449B-B52B-1E083AA565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3027" y="5835946"/>
            <a:ext cx="4948773" cy="841885"/>
          </a:xfrm>
          <a:prstGeom prst="rect">
            <a:avLst/>
          </a:prstGeom>
        </p:spPr>
      </p:pic>
      <p:pic>
        <p:nvPicPr>
          <p:cNvPr id="10" name="Picture 9">
            <a:extLst>
              <a:ext uri="{FF2B5EF4-FFF2-40B4-BE49-F238E27FC236}">
                <a16:creationId xmlns:a16="http://schemas.microsoft.com/office/drawing/2014/main" id="{7FC64EDB-E434-4452-8C00-D673929EA7F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93962" y="6161258"/>
            <a:ext cx="588572" cy="696742"/>
          </a:xfrm>
          <a:prstGeom prst="rect">
            <a:avLst/>
          </a:prstGeom>
        </p:spPr>
      </p:pic>
      <p:pic>
        <p:nvPicPr>
          <p:cNvPr id="11" name="Picture 10">
            <a:extLst>
              <a:ext uri="{FF2B5EF4-FFF2-40B4-BE49-F238E27FC236}">
                <a16:creationId xmlns:a16="http://schemas.microsoft.com/office/drawing/2014/main" id="{9BABC177-8A45-4C79-BB09-3745F50D7CF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418235" y="5478162"/>
            <a:ext cx="664299" cy="566820"/>
          </a:xfrm>
          <a:prstGeom prst="rect">
            <a:avLst/>
          </a:prstGeom>
        </p:spPr>
      </p:pic>
      <p:pic>
        <p:nvPicPr>
          <p:cNvPr id="12" name="Picture 2" descr="See the source image">
            <a:extLst>
              <a:ext uri="{FF2B5EF4-FFF2-40B4-BE49-F238E27FC236}">
                <a16:creationId xmlns:a16="http://schemas.microsoft.com/office/drawing/2014/main" id="{2BA9841F-67AB-4F41-8450-34F36937D1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4044" y="5597669"/>
            <a:ext cx="785953" cy="8584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a:extLst>
              <a:ext uri="{FF2B5EF4-FFF2-40B4-BE49-F238E27FC236}">
                <a16:creationId xmlns:a16="http://schemas.microsoft.com/office/drawing/2014/main" id="{062C9951-6053-41C7-8F2B-D03D14A46D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125" y="5695246"/>
            <a:ext cx="994256" cy="76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9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26B9-0E6C-412B-9A20-5AB9FF14EEF3}"/>
              </a:ext>
            </a:extLst>
          </p:cNvPr>
          <p:cNvSpPr>
            <a:spLocks noGrp="1"/>
          </p:cNvSpPr>
          <p:nvPr>
            <p:ph type="title"/>
          </p:nvPr>
        </p:nvSpPr>
        <p:spPr/>
        <p:txBody>
          <a:bodyPr/>
          <a:lstStyle/>
          <a:p>
            <a:r>
              <a:rPr lang="en-GB" dirty="0"/>
              <a:t>Reflection Time Questions:</a:t>
            </a:r>
          </a:p>
        </p:txBody>
      </p:sp>
      <p:sp>
        <p:nvSpPr>
          <p:cNvPr id="5" name="Content Placeholder 4">
            <a:extLst>
              <a:ext uri="{FF2B5EF4-FFF2-40B4-BE49-F238E27FC236}">
                <a16:creationId xmlns:a16="http://schemas.microsoft.com/office/drawing/2014/main" id="{E216D263-E0A3-4F41-91C0-9CE83FB88115}"/>
              </a:ext>
            </a:extLst>
          </p:cNvPr>
          <p:cNvSpPr>
            <a:spLocks noGrp="1"/>
          </p:cNvSpPr>
          <p:nvPr>
            <p:ph sz="half" idx="1"/>
          </p:nvPr>
        </p:nvSpPr>
        <p:spPr>
          <a:xfrm>
            <a:off x="620486" y="2603500"/>
            <a:ext cx="5359626" cy="3721100"/>
          </a:xfrm>
        </p:spPr>
        <p:txBody>
          <a:bodyPr vert="horz" lIns="91440" tIns="45720" rIns="91440" bIns="45720" rtlCol="0" anchor="t">
            <a:noAutofit/>
          </a:bodyPr>
          <a:lstStyle/>
          <a:p>
            <a:r>
              <a:rPr lang="en-GB" sz="2400" dirty="0"/>
              <a:t>What are the key findings you’ve made in your investigation today?</a:t>
            </a:r>
          </a:p>
          <a:p>
            <a:r>
              <a:rPr lang="en-GB" sz="2400" dirty="0"/>
              <a:t>Are you surprised about any of your findings? Give examples in your answer.</a:t>
            </a:r>
          </a:p>
          <a:p>
            <a:r>
              <a:rPr lang="en-GB" sz="2400" dirty="0"/>
              <a:t>How far do you think the badge systems on this product meet all that’s required for the animals to flourish?</a:t>
            </a:r>
          </a:p>
          <a:p>
            <a:endParaRPr lang="en-GB" dirty="0"/>
          </a:p>
        </p:txBody>
      </p:sp>
      <p:sp>
        <p:nvSpPr>
          <p:cNvPr id="6" name="Content Placeholder 5">
            <a:extLst>
              <a:ext uri="{FF2B5EF4-FFF2-40B4-BE49-F238E27FC236}">
                <a16:creationId xmlns:a16="http://schemas.microsoft.com/office/drawing/2014/main" id="{147634C3-40E3-4C67-A50D-DB78BE357549}"/>
              </a:ext>
            </a:extLst>
          </p:cNvPr>
          <p:cNvSpPr>
            <a:spLocks noGrp="1"/>
          </p:cNvSpPr>
          <p:nvPr>
            <p:ph sz="half" idx="2"/>
          </p:nvPr>
        </p:nvSpPr>
        <p:spPr>
          <a:xfrm>
            <a:off x="6208712" y="2603500"/>
            <a:ext cx="5449888" cy="3721100"/>
          </a:xfrm>
        </p:spPr>
        <p:txBody>
          <a:bodyPr vert="horz" lIns="91440" tIns="45720" rIns="91440" bIns="45720" rtlCol="0" anchor="t">
            <a:normAutofit/>
          </a:bodyPr>
          <a:lstStyle/>
          <a:p>
            <a:r>
              <a:rPr lang="en-GB" sz="2400" dirty="0"/>
              <a:t>In what ways has this made you think about your world views about animal welfare?</a:t>
            </a:r>
          </a:p>
          <a:p>
            <a:r>
              <a:rPr lang="en-GB" sz="2400" dirty="0"/>
              <a:t>What changes would you recommend to others who wish to adapt their shopping habits to meet higher animal welfare standards?</a:t>
            </a:r>
          </a:p>
          <a:p>
            <a:endParaRPr lang="en-GB" dirty="0"/>
          </a:p>
          <a:p>
            <a:endParaRPr lang="en-GB" dirty="0"/>
          </a:p>
          <a:p>
            <a:endParaRPr lang="en-GB" dirty="0"/>
          </a:p>
        </p:txBody>
      </p:sp>
    </p:spTree>
    <p:extLst>
      <p:ext uri="{BB962C8B-B14F-4D97-AF65-F5344CB8AC3E}">
        <p14:creationId xmlns:p14="http://schemas.microsoft.com/office/powerpoint/2010/main" val="32431238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35</TotalTime>
  <Words>873</Words>
  <Application>Microsoft Office PowerPoint</Application>
  <PresentationFormat>Widescreen</PresentationFormat>
  <Paragraphs>74</Paragraphs>
  <Slides>12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Century Gothic</vt:lpstr>
      <vt:lpstr>Gill Sans MT</vt:lpstr>
      <vt:lpstr>Verdana</vt:lpstr>
      <vt:lpstr>Wingdings 2</vt:lpstr>
      <vt:lpstr>Wingdings 3</vt:lpstr>
      <vt:lpstr>Dividend</vt:lpstr>
      <vt:lpstr>Ion Boardroom</vt:lpstr>
      <vt:lpstr>How does our worldview on animal welfare affect the choices we make?</vt:lpstr>
      <vt:lpstr>STARTER: What can we do about animal welfare?</vt:lpstr>
      <vt:lpstr>TASK: Fill in the grid.  What is your current worldview on how Chickens should be treated when producing eggs for us to eat?</vt:lpstr>
      <vt:lpstr>Which of these logos can you find on your eggs?</vt:lpstr>
      <vt:lpstr>Have a look what these symbols mean and compare them to your tick list…do they fall short, meet or exceed the standards you’d like to see on the farm you began planning last lesson?</vt:lpstr>
      <vt:lpstr>TASK: Fill in the grid.  What is your current worldview on how pigs should be treated?</vt:lpstr>
      <vt:lpstr>Which of these logos can you find on the images of products that come from pigs?</vt:lpstr>
      <vt:lpstr>Have a look what these symbols mean and compare them to your tick list…do they fall short, meet or exceed the standards you’d like to see on the farm you began planning last lesson?</vt:lpstr>
      <vt:lpstr>Reflection Time Questions:</vt:lpstr>
      <vt:lpstr>Plenary:</vt:lpstr>
      <vt:lpstr>CLASS VOTE!</vt:lpstr>
      <vt:lpstr>To consider following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might Christians view current farming practices?</dc:title>
  <dc:creator>Gareth Richards</dc:creator>
  <cp:lastModifiedBy>Pasaric, Marin</cp:lastModifiedBy>
  <cp:revision>6</cp:revision>
  <dcterms:created xsi:type="dcterms:W3CDTF">2024-08-06T11:11:11Z</dcterms:created>
  <dcterms:modified xsi:type="dcterms:W3CDTF">2024-12-09T15:03:11Z</dcterms:modified>
</cp:coreProperties>
</file>