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6" r:id="rId5"/>
    <p:sldId id="260" r:id="rId6"/>
    <p:sldId id="262" r:id="rId7"/>
    <p:sldId id="265" r:id="rId8"/>
    <p:sldId id="261" r:id="rId9"/>
    <p:sldId id="267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C04F-CCDB-4DA9-B09F-DF77825777D9}" type="datetimeFigureOut">
              <a:rPr lang="en-US" smtClean="0"/>
              <a:t>6/3/2009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9E09-94E5-4056-9959-7C5DFA2BD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C04F-CCDB-4DA9-B09F-DF77825777D9}" type="datetimeFigureOut">
              <a:rPr lang="en-US" smtClean="0"/>
              <a:t>6/3/2009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9E09-94E5-4056-9959-7C5DFA2BD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C04F-CCDB-4DA9-B09F-DF77825777D9}" type="datetimeFigureOut">
              <a:rPr lang="en-US" smtClean="0"/>
              <a:t>6/3/2009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9E09-94E5-4056-9959-7C5DFA2BD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C04F-CCDB-4DA9-B09F-DF77825777D9}" type="datetimeFigureOut">
              <a:rPr lang="en-US" smtClean="0"/>
              <a:t>6/3/2009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9E09-94E5-4056-9959-7C5DFA2BD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C04F-CCDB-4DA9-B09F-DF77825777D9}" type="datetimeFigureOut">
              <a:rPr lang="en-US" smtClean="0"/>
              <a:t>6/3/2009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9E09-94E5-4056-9959-7C5DFA2BD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C04F-CCDB-4DA9-B09F-DF77825777D9}" type="datetimeFigureOut">
              <a:rPr lang="en-US" smtClean="0"/>
              <a:t>6/3/2009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9E09-94E5-4056-9959-7C5DFA2BD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C04F-CCDB-4DA9-B09F-DF77825777D9}" type="datetimeFigureOut">
              <a:rPr lang="en-US" smtClean="0"/>
              <a:t>6/3/2009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9E09-94E5-4056-9959-7C5DFA2BD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C04F-CCDB-4DA9-B09F-DF77825777D9}" type="datetimeFigureOut">
              <a:rPr lang="en-US" smtClean="0"/>
              <a:t>6/3/2009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9E09-94E5-4056-9959-7C5DFA2BD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C04F-CCDB-4DA9-B09F-DF77825777D9}" type="datetimeFigureOut">
              <a:rPr lang="en-US" smtClean="0"/>
              <a:t>6/3/2009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9E09-94E5-4056-9959-7C5DFA2BD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C04F-CCDB-4DA9-B09F-DF77825777D9}" type="datetimeFigureOut">
              <a:rPr lang="en-US" smtClean="0"/>
              <a:t>6/3/2009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9E09-94E5-4056-9959-7C5DFA2BD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C04F-CCDB-4DA9-B09F-DF77825777D9}" type="datetimeFigureOut">
              <a:rPr lang="en-US" smtClean="0"/>
              <a:t>6/3/2009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9E09-94E5-4056-9959-7C5DFA2BD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C04F-CCDB-4DA9-B09F-DF77825777D9}" type="datetimeFigureOut">
              <a:rPr lang="en-US" smtClean="0"/>
              <a:t>6/3/2009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9E09-94E5-4056-9959-7C5DFA2BD62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PROPOSED BOAT RAMP</a:t>
            </a:r>
            <a:r>
              <a:rPr lang="en-GB" dirty="0" smtClean="0">
                <a:solidFill>
                  <a:srgbClr val="FFFF00"/>
                </a:solidFill>
              </a:rPr>
              <a:t/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>NIGG BAY</a:t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/>
            </a:r>
            <a:br>
              <a:rPr lang="en-GB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Nigg Bay.jpg"/>
          <p:cNvPicPr>
            <a:picLocks noGrp="1" noChangeAspect="1"/>
          </p:cNvPicPr>
          <p:nvPr>
            <p:ph idx="1"/>
          </p:nvPr>
        </p:nvPicPr>
        <p:blipFill>
          <a:blip r:embed="rId2"/>
          <a:srcRect b="11862"/>
          <a:stretch>
            <a:fillRect/>
          </a:stretch>
        </p:blipFill>
        <p:spPr>
          <a:xfrm>
            <a:off x="1500166" y="1571612"/>
            <a:ext cx="6286544" cy="4980231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asurements_nigg_bay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gg Bay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gg Bay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gg Bay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gg Bay conto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gg Bay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gg Bay contour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gg Bay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gg Bay contour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igg B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Nigg Bay</Template>
  <TotalTime>172</TotalTime>
  <Words>3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Nigg Bay</vt:lpstr>
      <vt:lpstr>PROPOSED BOAT RAMP NIGG BAY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University of Aberdeen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geo569</dc:creator>
  <cp:lastModifiedBy>geo569</cp:lastModifiedBy>
  <cp:revision>9</cp:revision>
  <dcterms:created xsi:type="dcterms:W3CDTF">2009-06-03T08:59:39Z</dcterms:created>
  <dcterms:modified xsi:type="dcterms:W3CDTF">2009-06-03T11:52:27Z</dcterms:modified>
</cp:coreProperties>
</file>