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6" r:id="rId3"/>
    <p:sldId id="297" r:id="rId4"/>
    <p:sldId id="298" r:id="rId5"/>
    <p:sldId id="299" r:id="rId6"/>
    <p:sldId id="304" r:id="rId7"/>
    <p:sldId id="301" r:id="rId8"/>
    <p:sldId id="305" r:id="rId9"/>
    <p:sldId id="306" r:id="rId10"/>
    <p:sldId id="302" r:id="rId11"/>
    <p:sldId id="279" r:id="rId12"/>
    <p:sldId id="288" r:id="rId13"/>
    <p:sldId id="308" r:id="rId14"/>
    <p:sldId id="309" r:id="rId15"/>
    <p:sldId id="310" r:id="rId16"/>
    <p:sldId id="311" r:id="rId17"/>
    <p:sldId id="312" r:id="rId18"/>
    <p:sldId id="286" r:id="rId19"/>
    <p:sldId id="275" r:id="rId20"/>
    <p:sldId id="300" r:id="rId21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B1A"/>
    <a:srgbClr val="59155F"/>
    <a:srgbClr val="CB8E12"/>
    <a:srgbClr val="CF833D"/>
    <a:srgbClr val="2E3280"/>
    <a:srgbClr val="CD2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3CE0F-7DBB-4920-A749-4EC951A66D7F}" v="2" dt="2021-09-22T10:59:26.519"/>
    <p1510:client id="{E3966225-8F1F-4727-8BA5-A278F5AA8C48}" v="1384" dt="2021-09-22T12:24:27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rious, Miracle" userId="cb332d5e-2f4e-444f-9ab3-67ae2dc0eb9d" providerId="ADAL" clId="{02C1CC5B-D092-48E0-9C22-53F5B94512CE}"/>
    <pc:docChg chg="addSld modSld">
      <pc:chgData name="Nazarious, Miracle" userId="cb332d5e-2f4e-444f-9ab3-67ae2dc0eb9d" providerId="ADAL" clId="{02C1CC5B-D092-48E0-9C22-53F5B94512CE}" dt="2021-09-16T14:45:30.065" v="84" actId="20577"/>
      <pc:docMkLst>
        <pc:docMk/>
      </pc:docMkLst>
      <pc:sldChg chg="modSp mod">
        <pc:chgData name="Nazarious, Miracle" userId="cb332d5e-2f4e-444f-9ab3-67ae2dc0eb9d" providerId="ADAL" clId="{02C1CC5B-D092-48E0-9C22-53F5B94512CE}" dt="2021-09-10T14:00:25.544" v="74" actId="20577"/>
        <pc:sldMkLst>
          <pc:docMk/>
          <pc:sldMk cId="1912150753" sldId="256"/>
        </pc:sldMkLst>
        <pc:spChg chg="mod">
          <ac:chgData name="Nazarious, Miracle" userId="cb332d5e-2f4e-444f-9ab3-67ae2dc0eb9d" providerId="ADAL" clId="{02C1CC5B-D092-48E0-9C22-53F5B94512CE}" dt="2021-09-10T14:00:25.544" v="74" actId="20577"/>
          <ac:spMkLst>
            <pc:docMk/>
            <pc:sldMk cId="1912150753" sldId="256"/>
            <ac:spMk id="4" creationId="{00000000-0000-0000-0000-000000000000}"/>
          </ac:spMkLst>
        </pc:spChg>
      </pc:sldChg>
      <pc:sldChg chg="add">
        <pc:chgData name="Nazarious, Miracle" userId="cb332d5e-2f4e-444f-9ab3-67ae2dc0eb9d" providerId="ADAL" clId="{02C1CC5B-D092-48E0-9C22-53F5B94512CE}" dt="2021-09-09T10:48:50.130" v="0"/>
        <pc:sldMkLst>
          <pc:docMk/>
          <pc:sldMk cId="1201541325" sldId="279"/>
        </pc:sldMkLst>
      </pc:sldChg>
      <pc:sldChg chg="modSp mod">
        <pc:chgData name="Nazarious, Miracle" userId="cb332d5e-2f4e-444f-9ab3-67ae2dc0eb9d" providerId="ADAL" clId="{02C1CC5B-D092-48E0-9C22-53F5B94512CE}" dt="2021-09-09T15:47:37.126" v="48" actId="20577"/>
        <pc:sldMkLst>
          <pc:docMk/>
          <pc:sldMk cId="1709228222" sldId="288"/>
        </pc:sldMkLst>
        <pc:spChg chg="mod">
          <ac:chgData name="Nazarious, Miracle" userId="cb332d5e-2f4e-444f-9ab3-67ae2dc0eb9d" providerId="ADAL" clId="{02C1CC5B-D092-48E0-9C22-53F5B94512CE}" dt="2021-09-09T15:47:37.126" v="48" actId="20577"/>
          <ac:spMkLst>
            <pc:docMk/>
            <pc:sldMk cId="1709228222" sldId="288"/>
            <ac:spMk id="10" creationId="{C8A3AED9-FEE5-458F-861A-C9EF33FAF3BE}"/>
          </ac:spMkLst>
        </pc:spChg>
      </pc:sldChg>
      <pc:sldChg chg="modSp mod">
        <pc:chgData name="Nazarious, Miracle" userId="cb332d5e-2f4e-444f-9ab3-67ae2dc0eb9d" providerId="ADAL" clId="{02C1CC5B-D092-48E0-9C22-53F5B94512CE}" dt="2021-09-16T14:45:30.065" v="84" actId="20577"/>
        <pc:sldMkLst>
          <pc:docMk/>
          <pc:sldMk cId="2158619105" sldId="289"/>
        </pc:sldMkLst>
        <pc:spChg chg="mod">
          <ac:chgData name="Nazarious, Miracle" userId="cb332d5e-2f4e-444f-9ab3-67ae2dc0eb9d" providerId="ADAL" clId="{02C1CC5B-D092-48E0-9C22-53F5B94512CE}" dt="2021-09-16T14:45:30.065" v="84" actId="20577"/>
          <ac:spMkLst>
            <pc:docMk/>
            <pc:sldMk cId="2158619105" sldId="289"/>
            <ac:spMk id="3" creationId="{128B3437-5430-47BA-BA91-FA6CDB57E1D8}"/>
          </ac:spMkLst>
        </pc:spChg>
        <pc:spChg chg="mod">
          <ac:chgData name="Nazarious, Miracle" userId="cb332d5e-2f4e-444f-9ab3-67ae2dc0eb9d" providerId="ADAL" clId="{02C1CC5B-D092-48E0-9C22-53F5B94512CE}" dt="2021-09-09T10:55:20.670" v="18" actId="20577"/>
          <ac:spMkLst>
            <pc:docMk/>
            <pc:sldMk cId="2158619105" sldId="289"/>
            <ac:spMk id="24" creationId="{06AFA84B-A6F7-40BF-8339-9A5CD4A71F63}"/>
          </ac:spMkLst>
        </pc:spChg>
      </pc:sldChg>
    </pc:docChg>
  </pc:docChgLst>
  <pc:docChgLst>
    <pc:chgData name="Miracle Israel Nazarious" userId="ecf32228-5853-411d-9bd4-4b70c5c0ea9f" providerId="ADAL" clId="{D06FC8D2-C9C7-487C-ACC2-81466831059E}"/>
    <pc:docChg chg="custSel addSld delSld modSld">
      <pc:chgData name="Miracle Israel Nazarious" userId="ecf32228-5853-411d-9bd4-4b70c5c0ea9f" providerId="ADAL" clId="{D06FC8D2-C9C7-487C-ACC2-81466831059E}" dt="2021-04-21T11:20:22.802" v="30"/>
      <pc:docMkLst>
        <pc:docMk/>
      </pc:docMkLst>
      <pc:sldChg chg="modSp add del mod">
        <pc:chgData name="Miracle Israel Nazarious" userId="ecf32228-5853-411d-9bd4-4b70c5c0ea9f" providerId="ADAL" clId="{D06FC8D2-C9C7-487C-ACC2-81466831059E}" dt="2021-04-21T11:20:19.316" v="29"/>
        <pc:sldMkLst>
          <pc:docMk/>
          <pc:sldMk cId="3363285" sldId="265"/>
        </pc:sldMkLst>
        <pc:spChg chg="mod">
          <ac:chgData name="Miracle Israel Nazarious" userId="ecf32228-5853-411d-9bd4-4b70c5c0ea9f" providerId="ADAL" clId="{D06FC8D2-C9C7-487C-ACC2-81466831059E}" dt="2021-04-21T11:20:19.316" v="29"/>
          <ac:spMkLst>
            <pc:docMk/>
            <pc:sldMk cId="3363285" sldId="265"/>
            <ac:spMk id="4" creationId="{00000000-0000-0000-0000-000000000000}"/>
          </ac:spMkLst>
        </pc:spChg>
      </pc:sldChg>
      <pc:sldChg chg="delSp modSp mod">
        <pc:chgData name="Miracle Israel Nazarious" userId="ecf32228-5853-411d-9bd4-4b70c5c0ea9f" providerId="ADAL" clId="{D06FC8D2-C9C7-487C-ACC2-81466831059E}" dt="2021-04-20T16:45:11.092" v="3" actId="478"/>
        <pc:sldMkLst>
          <pc:docMk/>
          <pc:sldMk cId="3749125006" sldId="266"/>
        </pc:sldMkLst>
        <pc:spChg chg="mod">
          <ac:chgData name="Miracle Israel Nazarious" userId="ecf32228-5853-411d-9bd4-4b70c5c0ea9f" providerId="ADAL" clId="{D06FC8D2-C9C7-487C-ACC2-81466831059E}" dt="2021-04-20T16:45:08.027" v="2" actId="6549"/>
          <ac:spMkLst>
            <pc:docMk/>
            <pc:sldMk cId="3749125006" sldId="266"/>
            <ac:spMk id="2" creationId="{00000000-0000-0000-0000-000000000000}"/>
          </ac:spMkLst>
        </pc:spChg>
        <pc:spChg chg="mod">
          <ac:chgData name="Miracle Israel Nazarious" userId="ecf32228-5853-411d-9bd4-4b70c5c0ea9f" providerId="ADAL" clId="{D06FC8D2-C9C7-487C-ACC2-81466831059E}" dt="2021-04-20T16:45:05.673" v="1" actId="27636"/>
          <ac:spMkLst>
            <pc:docMk/>
            <pc:sldMk cId="3749125006" sldId="266"/>
            <ac:spMk id="3" creationId="{00000000-0000-0000-0000-000000000000}"/>
          </ac:spMkLst>
        </pc:spChg>
        <pc:spChg chg="del">
          <ac:chgData name="Miracle Israel Nazarious" userId="ecf32228-5853-411d-9bd4-4b70c5c0ea9f" providerId="ADAL" clId="{D06FC8D2-C9C7-487C-ACC2-81466831059E}" dt="2021-04-20T16:45:11.092" v="3" actId="478"/>
          <ac:spMkLst>
            <pc:docMk/>
            <pc:sldMk cId="3749125006" sldId="266"/>
            <ac:spMk id="6" creationId="{A3C42EC7-B452-44C8-A6CC-14B2EC8850EE}"/>
          </ac:spMkLst>
        </pc:spChg>
      </pc:sldChg>
      <pc:sldChg chg="modSp add mod">
        <pc:chgData name="Miracle Israel Nazarious" userId="ecf32228-5853-411d-9bd4-4b70c5c0ea9f" providerId="ADAL" clId="{D06FC8D2-C9C7-487C-ACC2-81466831059E}" dt="2021-04-21T11:20:22.802" v="30"/>
        <pc:sldMkLst>
          <pc:docMk/>
          <pc:sldMk cId="2335600269" sldId="268"/>
        </pc:sldMkLst>
        <pc:spChg chg="mod">
          <ac:chgData name="Miracle Israel Nazarious" userId="ecf32228-5853-411d-9bd4-4b70c5c0ea9f" providerId="ADAL" clId="{D06FC8D2-C9C7-487C-ACC2-81466831059E}" dt="2021-04-21T11:20:22.802" v="30"/>
          <ac:spMkLst>
            <pc:docMk/>
            <pc:sldMk cId="2335600269" sldId="268"/>
            <ac:spMk id="4" creationId="{00000000-0000-0000-0000-000000000000}"/>
          </ac:spMkLst>
        </pc:spChg>
      </pc:sldChg>
      <pc:sldChg chg="modSp del mod">
        <pc:chgData name="Miracle Israel Nazarious" userId="ecf32228-5853-411d-9bd4-4b70c5c0ea9f" providerId="ADAL" clId="{D06FC8D2-C9C7-487C-ACC2-81466831059E}" dt="2021-04-21T11:19:57.016" v="23" actId="47"/>
        <pc:sldMkLst>
          <pc:docMk/>
          <pc:sldMk cId="2373245130" sldId="276"/>
        </pc:sldMkLst>
        <pc:spChg chg="mod">
          <ac:chgData name="Miracle Israel Nazarious" userId="ecf32228-5853-411d-9bd4-4b70c5c0ea9f" providerId="ADAL" clId="{D06FC8D2-C9C7-487C-ACC2-81466831059E}" dt="2021-04-20T16:45:15.675" v="5" actId="6549"/>
          <ac:spMkLst>
            <pc:docMk/>
            <pc:sldMk cId="2373245130" sldId="276"/>
            <ac:spMk id="2" creationId="{00000000-0000-0000-0000-000000000000}"/>
          </ac:spMkLst>
        </pc:spChg>
        <pc:spChg chg="mod">
          <ac:chgData name="Miracle Israel Nazarious" userId="ecf32228-5853-411d-9bd4-4b70c5c0ea9f" providerId="ADAL" clId="{D06FC8D2-C9C7-487C-ACC2-81466831059E}" dt="2021-04-20T16:45:13.991" v="4" actId="6549"/>
          <ac:spMkLst>
            <pc:docMk/>
            <pc:sldMk cId="2373245130" sldId="276"/>
            <ac:spMk id="3" creationId="{00000000-0000-0000-0000-000000000000}"/>
          </ac:spMkLst>
        </pc:spChg>
      </pc:sldChg>
      <pc:sldChg chg="addSp delSp modSp mod">
        <pc:chgData name="Miracle Israel Nazarious" userId="ecf32228-5853-411d-9bd4-4b70c5c0ea9f" providerId="ADAL" clId="{D06FC8D2-C9C7-487C-ACC2-81466831059E}" dt="2021-04-20T16:45:48.137" v="11" actId="6549"/>
        <pc:sldMkLst>
          <pc:docMk/>
          <pc:sldMk cId="1613201233" sldId="277"/>
        </pc:sldMkLst>
        <pc:spChg chg="mod">
          <ac:chgData name="Miracle Israel Nazarious" userId="ecf32228-5853-411d-9bd4-4b70c5c0ea9f" providerId="ADAL" clId="{D06FC8D2-C9C7-487C-ACC2-81466831059E}" dt="2021-04-20T16:45:48.137" v="11" actId="6549"/>
          <ac:spMkLst>
            <pc:docMk/>
            <pc:sldMk cId="1613201233" sldId="277"/>
            <ac:spMk id="2" creationId="{00000000-0000-0000-0000-000000000000}"/>
          </ac:spMkLst>
        </pc:spChg>
        <pc:spChg chg="add mod ord">
          <ac:chgData name="Miracle Israel Nazarious" userId="ecf32228-5853-411d-9bd4-4b70c5c0ea9f" providerId="ADAL" clId="{D06FC8D2-C9C7-487C-ACC2-81466831059E}" dt="2021-04-20T16:45:40.504" v="8" actId="167"/>
          <ac:spMkLst>
            <pc:docMk/>
            <pc:sldMk cId="1613201233" sldId="277"/>
            <ac:spMk id="6" creationId="{9E35D526-6552-4376-BC8C-DC7F35E004D2}"/>
          </ac:spMkLst>
        </pc:spChg>
        <pc:spChg chg="del">
          <ac:chgData name="Miracle Israel Nazarious" userId="ecf32228-5853-411d-9bd4-4b70c5c0ea9f" providerId="ADAL" clId="{D06FC8D2-C9C7-487C-ACC2-81466831059E}" dt="2021-04-20T16:45:42.790" v="9" actId="478"/>
          <ac:spMkLst>
            <pc:docMk/>
            <pc:sldMk cId="1613201233" sldId="277"/>
            <ac:spMk id="8" creationId="{C5CF38E3-4902-47BD-B1F2-DD9EE79FF3BD}"/>
          </ac:spMkLst>
        </pc:spChg>
        <pc:spChg chg="del">
          <ac:chgData name="Miracle Israel Nazarious" userId="ecf32228-5853-411d-9bd4-4b70c5c0ea9f" providerId="ADAL" clId="{D06FC8D2-C9C7-487C-ACC2-81466831059E}" dt="2021-04-20T16:45:45.804" v="10" actId="478"/>
          <ac:spMkLst>
            <pc:docMk/>
            <pc:sldMk cId="1613201233" sldId="277"/>
            <ac:spMk id="9" creationId="{91933F1D-E921-4E99-9326-585E6D838808}"/>
          </ac:spMkLst>
        </pc:spChg>
        <pc:picChg chg="del">
          <ac:chgData name="Miracle Israel Nazarious" userId="ecf32228-5853-411d-9bd4-4b70c5c0ea9f" providerId="ADAL" clId="{D06FC8D2-C9C7-487C-ACC2-81466831059E}" dt="2021-04-20T16:45:29.311" v="7" actId="478"/>
          <ac:picMkLst>
            <pc:docMk/>
            <pc:sldMk cId="1613201233" sldId="277"/>
            <ac:picMk id="7" creationId="{2F85161C-891B-44ED-92A2-3B32A9E21CD0}"/>
          </ac:picMkLst>
        </pc:picChg>
      </pc:sldChg>
      <pc:sldChg chg="del">
        <pc:chgData name="Miracle Israel Nazarious" userId="ecf32228-5853-411d-9bd4-4b70c5c0ea9f" providerId="ADAL" clId="{D06FC8D2-C9C7-487C-ACC2-81466831059E}" dt="2021-04-20T16:45:21.186" v="6" actId="47"/>
        <pc:sldMkLst>
          <pc:docMk/>
          <pc:sldMk cId="1364194863" sldId="278"/>
        </pc:sldMkLst>
      </pc:sldChg>
      <pc:sldChg chg="addSp delSp modSp del mod">
        <pc:chgData name="Miracle Israel Nazarious" userId="ecf32228-5853-411d-9bd4-4b70c5c0ea9f" providerId="ADAL" clId="{D06FC8D2-C9C7-487C-ACC2-81466831059E}" dt="2021-04-21T11:20:02.810" v="25" actId="47"/>
        <pc:sldMkLst>
          <pc:docMk/>
          <pc:sldMk cId="1500409787" sldId="279"/>
        </pc:sldMkLst>
        <pc:spChg chg="mod">
          <ac:chgData name="Miracle Israel Nazarious" userId="ecf32228-5853-411d-9bd4-4b70c5c0ea9f" providerId="ADAL" clId="{D06FC8D2-C9C7-487C-ACC2-81466831059E}" dt="2021-04-20T16:45:56" v="14" actId="6549"/>
          <ac:spMkLst>
            <pc:docMk/>
            <pc:sldMk cId="1500409787" sldId="279"/>
            <ac:spMk id="2" creationId="{00000000-0000-0000-0000-000000000000}"/>
          </ac:spMkLst>
        </pc:spChg>
        <pc:spChg chg="add mod">
          <ac:chgData name="Miracle Israel Nazarious" userId="ecf32228-5853-411d-9bd4-4b70c5c0ea9f" providerId="ADAL" clId="{D06FC8D2-C9C7-487C-ACC2-81466831059E}" dt="2021-04-20T16:45:50.519" v="12" actId="478"/>
          <ac:spMkLst>
            <pc:docMk/>
            <pc:sldMk cId="1500409787" sldId="279"/>
            <ac:spMk id="6" creationId="{776FEF11-E70A-46DF-B4C1-07C2F3890B72}"/>
          </ac:spMkLst>
        </pc:spChg>
        <pc:spChg chg="del">
          <ac:chgData name="Miracle Israel Nazarious" userId="ecf32228-5853-411d-9bd4-4b70c5c0ea9f" providerId="ADAL" clId="{D06FC8D2-C9C7-487C-ACC2-81466831059E}" dt="2021-04-20T16:45:53.833" v="13" actId="478"/>
          <ac:spMkLst>
            <pc:docMk/>
            <pc:sldMk cId="1500409787" sldId="279"/>
            <ac:spMk id="10" creationId="{6958438F-F6DC-41C0-8DEE-48C3B59779AB}"/>
          </ac:spMkLst>
        </pc:spChg>
        <pc:picChg chg="del">
          <ac:chgData name="Miracle Israel Nazarious" userId="ecf32228-5853-411d-9bd4-4b70c5c0ea9f" providerId="ADAL" clId="{D06FC8D2-C9C7-487C-ACC2-81466831059E}" dt="2021-04-20T16:45:50.519" v="12" actId="478"/>
          <ac:picMkLst>
            <pc:docMk/>
            <pc:sldMk cId="1500409787" sldId="279"/>
            <ac:picMk id="9" creationId="{7FA46F9C-0B6F-461E-A9E4-CF059BFEC65F}"/>
          </ac:picMkLst>
        </pc:picChg>
      </pc:sldChg>
      <pc:sldChg chg="modSp del mod">
        <pc:chgData name="Miracle Israel Nazarious" userId="ecf32228-5853-411d-9bd4-4b70c5c0ea9f" providerId="ADAL" clId="{D06FC8D2-C9C7-487C-ACC2-81466831059E}" dt="2021-04-21T11:20:04.507" v="26" actId="47"/>
        <pc:sldMkLst>
          <pc:docMk/>
          <pc:sldMk cId="2442798972" sldId="280"/>
        </pc:sldMkLst>
        <pc:spChg chg="mod">
          <ac:chgData name="Miracle Israel Nazarious" userId="ecf32228-5853-411d-9bd4-4b70c5c0ea9f" providerId="ADAL" clId="{D06FC8D2-C9C7-487C-ACC2-81466831059E}" dt="2021-04-20T16:45:59.824" v="15" actId="6549"/>
          <ac:spMkLst>
            <pc:docMk/>
            <pc:sldMk cId="2442798972" sldId="280"/>
            <ac:spMk id="2" creationId="{00000000-0000-0000-0000-000000000000}"/>
          </ac:spMkLst>
        </pc:spChg>
        <pc:spChg chg="mod">
          <ac:chgData name="Miracle Israel Nazarious" userId="ecf32228-5853-411d-9bd4-4b70c5c0ea9f" providerId="ADAL" clId="{D06FC8D2-C9C7-487C-ACC2-81466831059E}" dt="2021-04-20T16:46:01.333" v="16" actId="6549"/>
          <ac:spMkLst>
            <pc:docMk/>
            <pc:sldMk cId="2442798972" sldId="280"/>
            <ac:spMk id="6" creationId="{DF8022AE-4C3B-45BA-B706-347983436B43}"/>
          </ac:spMkLst>
        </pc:spChg>
      </pc:sldChg>
      <pc:sldChg chg="add del">
        <pc:chgData name="Miracle Israel Nazarious" userId="ecf32228-5853-411d-9bd4-4b70c5c0ea9f" providerId="ADAL" clId="{D06FC8D2-C9C7-487C-ACC2-81466831059E}" dt="2021-04-21T11:20:12.092" v="28" actId="47"/>
        <pc:sldMkLst>
          <pc:docMk/>
          <pc:sldMk cId="233314165" sldId="281"/>
        </pc:sldMkLst>
      </pc:sldChg>
      <pc:sldChg chg="add del">
        <pc:chgData name="Miracle Israel Nazarious" userId="ecf32228-5853-411d-9bd4-4b70c5c0ea9f" providerId="ADAL" clId="{D06FC8D2-C9C7-487C-ACC2-81466831059E}" dt="2021-04-21T11:20:09.855" v="27" actId="47"/>
        <pc:sldMkLst>
          <pc:docMk/>
          <pc:sldMk cId="290944117" sldId="282"/>
        </pc:sldMkLst>
      </pc:sldChg>
      <pc:sldChg chg="add del">
        <pc:chgData name="Miracle Israel Nazarious" userId="ecf32228-5853-411d-9bd4-4b70c5c0ea9f" providerId="ADAL" clId="{D06FC8D2-C9C7-487C-ACC2-81466831059E}" dt="2021-04-21T11:19:59.344" v="24" actId="47"/>
        <pc:sldMkLst>
          <pc:docMk/>
          <pc:sldMk cId="2762347224" sldId="283"/>
        </pc:sldMkLst>
      </pc:sldChg>
    </pc:docChg>
  </pc:docChgLst>
  <pc:docChgLst>
    <pc:chgData name="Nazarious, Miracle" userId="S::s01mn1@abdn.ac.uk::cb332d5e-2f4e-444f-9ab3-67ae2dc0eb9d" providerId="AD" clId="Web-{40E0B51C-A91E-1488-516A-9614E6BC02AC}"/>
    <pc:docChg chg="modSld">
      <pc:chgData name="Nazarious, Miracle" userId="S::s01mn1@abdn.ac.uk::cb332d5e-2f4e-444f-9ab3-67ae2dc0eb9d" providerId="AD" clId="Web-{40E0B51C-A91E-1488-516A-9614E6BC02AC}" dt="2021-09-08T21:55:19.730" v="1" actId="20577"/>
      <pc:docMkLst>
        <pc:docMk/>
      </pc:docMkLst>
      <pc:sldChg chg="modSp">
        <pc:chgData name="Nazarious, Miracle" userId="S::s01mn1@abdn.ac.uk::cb332d5e-2f4e-444f-9ab3-67ae2dc0eb9d" providerId="AD" clId="Web-{40E0B51C-A91E-1488-516A-9614E6BC02AC}" dt="2021-09-08T21:55:19.730" v="1" actId="20577"/>
        <pc:sldMkLst>
          <pc:docMk/>
          <pc:sldMk cId="1912150753" sldId="256"/>
        </pc:sldMkLst>
        <pc:spChg chg="mod">
          <ac:chgData name="Nazarious, Miracle" userId="S::s01mn1@abdn.ac.uk::cb332d5e-2f4e-444f-9ab3-67ae2dc0eb9d" providerId="AD" clId="Web-{40E0B51C-A91E-1488-516A-9614E6BC02AC}" dt="2021-09-08T21:55:19.730" v="1" actId="20577"/>
          <ac:spMkLst>
            <pc:docMk/>
            <pc:sldMk cId="1912150753" sldId="256"/>
            <ac:spMk id="4" creationId="{00000000-0000-0000-0000-000000000000}"/>
          </ac:spMkLst>
        </pc:spChg>
      </pc:sldChg>
    </pc:docChg>
  </pc:docChgLst>
  <pc:docChgLst>
    <pc:chgData name="Nazarious, Miracle" userId="cb332d5e-2f4e-444f-9ab3-67ae2dc0eb9d" providerId="ADAL" clId="{E3966225-8F1F-4727-8BA5-A278F5AA8C48}"/>
    <pc:docChg chg="undo redo custSel addSld delSld modSld sldOrd">
      <pc:chgData name="Nazarious, Miracle" userId="cb332d5e-2f4e-444f-9ab3-67ae2dc0eb9d" providerId="ADAL" clId="{E3966225-8F1F-4727-8BA5-A278F5AA8C48}" dt="2021-09-22T12:24:27.928" v="1817" actId="113"/>
      <pc:docMkLst>
        <pc:docMk/>
      </pc:docMkLst>
      <pc:sldChg chg="addSp delSp modSp mod">
        <pc:chgData name="Nazarious, Miracle" userId="cb332d5e-2f4e-444f-9ab3-67ae2dc0eb9d" providerId="ADAL" clId="{E3966225-8F1F-4727-8BA5-A278F5AA8C48}" dt="2021-09-21T23:46:18.567" v="68" actId="1076"/>
        <pc:sldMkLst>
          <pc:docMk/>
          <pc:sldMk cId="1912150753" sldId="256"/>
        </pc:sldMkLst>
        <pc:spChg chg="mod">
          <ac:chgData name="Nazarious, Miracle" userId="cb332d5e-2f4e-444f-9ab3-67ae2dc0eb9d" providerId="ADAL" clId="{E3966225-8F1F-4727-8BA5-A278F5AA8C48}" dt="2021-09-21T23:45:53.551" v="64" actId="255"/>
          <ac:spMkLst>
            <pc:docMk/>
            <pc:sldMk cId="1912150753" sldId="256"/>
            <ac:spMk id="2" creationId="{00000000-0000-0000-0000-000000000000}"/>
          </ac:spMkLst>
        </pc:spChg>
        <pc:spChg chg="mod">
          <ac:chgData name="Nazarious, Miracle" userId="cb332d5e-2f4e-444f-9ab3-67ae2dc0eb9d" providerId="ADAL" clId="{E3966225-8F1F-4727-8BA5-A278F5AA8C48}" dt="2021-09-21T23:46:02.811" v="65" actId="1076"/>
          <ac:spMkLst>
            <pc:docMk/>
            <pc:sldMk cId="1912150753" sldId="256"/>
            <ac:spMk id="3" creationId="{00000000-0000-0000-0000-000000000000}"/>
          </ac:spMkLst>
        </pc:spChg>
        <pc:spChg chg="mod">
          <ac:chgData name="Nazarious, Miracle" userId="cb332d5e-2f4e-444f-9ab3-67ae2dc0eb9d" providerId="ADAL" clId="{E3966225-8F1F-4727-8BA5-A278F5AA8C48}" dt="2021-09-21T23:46:06.712" v="66" actId="1076"/>
          <ac:spMkLst>
            <pc:docMk/>
            <pc:sldMk cId="1912150753" sldId="256"/>
            <ac:spMk id="4" creationId="{00000000-0000-0000-0000-000000000000}"/>
          </ac:spMkLst>
        </pc:spChg>
        <pc:picChg chg="add del mod">
          <ac:chgData name="Nazarious, Miracle" userId="cb332d5e-2f4e-444f-9ab3-67ae2dc0eb9d" providerId="ADAL" clId="{E3966225-8F1F-4727-8BA5-A278F5AA8C48}" dt="2021-09-21T23:44:42.387" v="26" actId="478"/>
          <ac:picMkLst>
            <pc:docMk/>
            <pc:sldMk cId="1912150753" sldId="256"/>
            <ac:picMk id="6" creationId="{580AA4D4-C60F-4715-B1F1-987786CC4B3E}"/>
          </ac:picMkLst>
        </pc:picChg>
        <pc:picChg chg="add mod">
          <ac:chgData name="Nazarious, Miracle" userId="cb332d5e-2f4e-444f-9ab3-67ae2dc0eb9d" providerId="ADAL" clId="{E3966225-8F1F-4727-8BA5-A278F5AA8C48}" dt="2021-09-21T23:46:18.567" v="68" actId="1076"/>
          <ac:picMkLst>
            <pc:docMk/>
            <pc:sldMk cId="1912150753" sldId="256"/>
            <ac:picMk id="8" creationId="{4DDEF56A-326D-4405-AAEA-9DDDB38D2487}"/>
          </ac:picMkLst>
        </pc:picChg>
      </pc:sldChg>
      <pc:sldChg chg="del">
        <pc:chgData name="Nazarious, Miracle" userId="cb332d5e-2f4e-444f-9ab3-67ae2dc0eb9d" providerId="ADAL" clId="{E3966225-8F1F-4727-8BA5-A278F5AA8C48}" dt="2021-09-21T23:47:54.760" v="87" actId="47"/>
        <pc:sldMkLst>
          <pc:docMk/>
          <pc:sldMk cId="3749125006" sldId="266"/>
        </pc:sldMkLst>
      </pc:sldChg>
      <pc:sldChg chg="ord">
        <pc:chgData name="Nazarious, Miracle" userId="cb332d5e-2f4e-444f-9ab3-67ae2dc0eb9d" providerId="ADAL" clId="{E3966225-8F1F-4727-8BA5-A278F5AA8C48}" dt="2021-09-21T23:52:25.698" v="235"/>
        <pc:sldMkLst>
          <pc:docMk/>
          <pc:sldMk cId="2489310669" sldId="275"/>
        </pc:sldMkLst>
      </pc:sldChg>
      <pc:sldChg chg="modSp del mod">
        <pc:chgData name="Nazarious, Miracle" userId="cb332d5e-2f4e-444f-9ab3-67ae2dc0eb9d" providerId="ADAL" clId="{E3966225-8F1F-4727-8BA5-A278F5AA8C48}" dt="2021-09-22T00:06:27.048" v="434" actId="47"/>
        <pc:sldMkLst>
          <pc:docMk/>
          <pc:sldMk cId="1473222956" sldId="282"/>
        </pc:sldMkLst>
        <pc:spChg chg="mod">
          <ac:chgData name="Nazarious, Miracle" userId="cb332d5e-2f4e-444f-9ab3-67ae2dc0eb9d" providerId="ADAL" clId="{E3966225-8F1F-4727-8BA5-A278F5AA8C48}" dt="2021-09-21T23:51:46.671" v="232" actId="6549"/>
          <ac:spMkLst>
            <pc:docMk/>
            <pc:sldMk cId="1473222956" sldId="282"/>
            <ac:spMk id="2" creationId="{00000000-0000-0000-0000-000000000000}"/>
          </ac:spMkLst>
        </pc:spChg>
        <pc:spChg chg="mod">
          <ac:chgData name="Nazarious, Miracle" userId="cb332d5e-2f4e-444f-9ab3-67ae2dc0eb9d" providerId="ADAL" clId="{E3966225-8F1F-4727-8BA5-A278F5AA8C48}" dt="2021-09-21T23:47:51.650" v="86" actId="6549"/>
          <ac:spMkLst>
            <pc:docMk/>
            <pc:sldMk cId="1473222956" sldId="282"/>
            <ac:spMk id="3" creationId="{00000000-0000-0000-0000-000000000000}"/>
          </ac:spMkLst>
        </pc:spChg>
      </pc:sldChg>
      <pc:sldChg chg="del">
        <pc:chgData name="Nazarious, Miracle" userId="cb332d5e-2f4e-444f-9ab3-67ae2dc0eb9d" providerId="ADAL" clId="{E3966225-8F1F-4727-8BA5-A278F5AA8C48}" dt="2021-09-21T23:52:21.069" v="233" actId="47"/>
        <pc:sldMkLst>
          <pc:docMk/>
          <pc:sldMk cId="663495922" sldId="285"/>
        </pc:sldMkLst>
      </pc:sldChg>
      <pc:sldChg chg="addSp delSp modSp mod ord">
        <pc:chgData name="Nazarious, Miracle" userId="cb332d5e-2f4e-444f-9ab3-67ae2dc0eb9d" providerId="ADAL" clId="{E3966225-8F1F-4727-8BA5-A278F5AA8C48}" dt="2021-09-22T12:01:08.261" v="1124" actId="20577"/>
        <pc:sldMkLst>
          <pc:docMk/>
          <pc:sldMk cId="1850076772" sldId="286"/>
        </pc:sldMkLst>
        <pc:spChg chg="mod">
          <ac:chgData name="Nazarious, Miracle" userId="cb332d5e-2f4e-444f-9ab3-67ae2dc0eb9d" providerId="ADAL" clId="{E3966225-8F1F-4727-8BA5-A278F5AA8C48}" dt="2021-09-22T12:01:08.261" v="1124" actId="20577"/>
          <ac:spMkLst>
            <pc:docMk/>
            <pc:sldMk cId="1850076772" sldId="286"/>
            <ac:spMk id="24" creationId="{06AFA84B-A6F7-40BF-8339-9A5CD4A71F63}"/>
          </ac:spMkLst>
        </pc:spChg>
        <pc:picChg chg="add del mod">
          <ac:chgData name="Nazarious, Miracle" userId="cb332d5e-2f4e-444f-9ab3-67ae2dc0eb9d" providerId="ADAL" clId="{E3966225-8F1F-4727-8BA5-A278F5AA8C48}" dt="2021-09-22T00:05:07.863" v="417" actId="22"/>
          <ac:picMkLst>
            <pc:docMk/>
            <pc:sldMk cId="1850076772" sldId="286"/>
            <ac:picMk id="4" creationId="{890FBB8F-0586-4844-9C0C-E4BE1C79ACFD}"/>
          </ac:picMkLst>
        </pc:picChg>
        <pc:picChg chg="add del">
          <ac:chgData name="Nazarious, Miracle" userId="cb332d5e-2f4e-444f-9ab3-67ae2dc0eb9d" providerId="ADAL" clId="{E3966225-8F1F-4727-8BA5-A278F5AA8C48}" dt="2021-09-22T00:05:08.325" v="418" actId="478"/>
          <ac:picMkLst>
            <pc:docMk/>
            <pc:sldMk cId="1850076772" sldId="286"/>
            <ac:picMk id="25" creationId="{A3AB1537-5FC0-410D-B7FD-9AACF9A66F86}"/>
          </ac:picMkLst>
        </pc:picChg>
      </pc:sldChg>
      <pc:sldChg chg="del">
        <pc:chgData name="Nazarious, Miracle" userId="cb332d5e-2f4e-444f-9ab3-67ae2dc0eb9d" providerId="ADAL" clId="{E3966225-8F1F-4727-8BA5-A278F5AA8C48}" dt="2021-09-21T23:49:38.544" v="215" actId="47"/>
        <pc:sldMkLst>
          <pc:docMk/>
          <pc:sldMk cId="3445003311" sldId="287"/>
        </pc:sldMkLst>
      </pc:sldChg>
      <pc:sldChg chg="modSp mod">
        <pc:chgData name="Nazarious, Miracle" userId="cb332d5e-2f4e-444f-9ab3-67ae2dc0eb9d" providerId="ADAL" clId="{E3966225-8F1F-4727-8BA5-A278F5AA8C48}" dt="2021-09-22T12:01:35.630" v="1131" actId="20577"/>
        <pc:sldMkLst>
          <pc:docMk/>
          <pc:sldMk cId="1709228222" sldId="288"/>
        </pc:sldMkLst>
        <pc:spChg chg="mod">
          <ac:chgData name="Nazarious, Miracle" userId="cb332d5e-2f4e-444f-9ab3-67ae2dc0eb9d" providerId="ADAL" clId="{E3966225-8F1F-4727-8BA5-A278F5AA8C48}" dt="2021-09-22T12:01:35.630" v="1131" actId="20577"/>
          <ac:spMkLst>
            <pc:docMk/>
            <pc:sldMk cId="1709228222" sldId="288"/>
            <ac:spMk id="10" creationId="{C8A3AED9-FEE5-458F-861A-C9EF33FAF3BE}"/>
          </ac:spMkLst>
        </pc:spChg>
        <pc:spChg chg="mod">
          <ac:chgData name="Nazarious, Miracle" userId="cb332d5e-2f4e-444f-9ab3-67ae2dc0eb9d" providerId="ADAL" clId="{E3966225-8F1F-4727-8BA5-A278F5AA8C48}" dt="2021-09-22T12:00:25.580" v="1092" actId="113"/>
          <ac:spMkLst>
            <pc:docMk/>
            <pc:sldMk cId="1709228222" sldId="288"/>
            <ac:spMk id="24" creationId="{06AFA84B-A6F7-40BF-8339-9A5CD4A71F63}"/>
          </ac:spMkLst>
        </pc:spChg>
      </pc:sldChg>
      <pc:sldChg chg="modSp del mod">
        <pc:chgData name="Nazarious, Miracle" userId="cb332d5e-2f4e-444f-9ab3-67ae2dc0eb9d" providerId="ADAL" clId="{E3966225-8F1F-4727-8BA5-A278F5AA8C48}" dt="2021-09-22T12:08:52.928" v="1491" actId="47"/>
        <pc:sldMkLst>
          <pc:docMk/>
          <pc:sldMk cId="2158619105" sldId="289"/>
        </pc:sldMkLst>
        <pc:spChg chg="mod">
          <ac:chgData name="Nazarious, Miracle" userId="cb332d5e-2f4e-444f-9ab3-67ae2dc0eb9d" providerId="ADAL" clId="{E3966225-8F1F-4727-8BA5-A278F5AA8C48}" dt="2021-09-22T00:05:51.291" v="433" actId="20577"/>
          <ac:spMkLst>
            <pc:docMk/>
            <pc:sldMk cId="2158619105" sldId="289"/>
            <ac:spMk id="3" creationId="{128B3437-5430-47BA-BA91-FA6CDB57E1D8}"/>
          </ac:spMkLst>
        </pc:spChg>
        <pc:spChg chg="mod">
          <ac:chgData name="Nazarious, Miracle" userId="cb332d5e-2f4e-444f-9ab3-67ae2dc0eb9d" providerId="ADAL" clId="{E3966225-8F1F-4727-8BA5-A278F5AA8C48}" dt="2021-09-22T12:00:59.693" v="1111" actId="113"/>
          <ac:spMkLst>
            <pc:docMk/>
            <pc:sldMk cId="2158619105" sldId="289"/>
            <ac:spMk id="24" creationId="{06AFA84B-A6F7-40BF-8339-9A5CD4A71F63}"/>
          </ac:spMkLst>
        </pc:spChg>
      </pc:sldChg>
      <pc:sldChg chg="modSp del mod">
        <pc:chgData name="Nazarious, Miracle" userId="cb332d5e-2f4e-444f-9ab3-67ae2dc0eb9d" providerId="ADAL" clId="{E3966225-8F1F-4727-8BA5-A278F5AA8C48}" dt="2021-09-21T23:58:53.073" v="401" actId="47"/>
        <pc:sldMkLst>
          <pc:docMk/>
          <pc:sldMk cId="731859667" sldId="290"/>
        </pc:sldMkLst>
        <pc:spChg chg="mod">
          <ac:chgData name="Nazarious, Miracle" userId="cb332d5e-2f4e-444f-9ab3-67ae2dc0eb9d" providerId="ADAL" clId="{E3966225-8F1F-4727-8BA5-A278F5AA8C48}" dt="2021-09-21T23:53:59.124" v="326" actId="20577"/>
          <ac:spMkLst>
            <pc:docMk/>
            <pc:sldMk cId="731859667" sldId="290"/>
            <ac:spMk id="3" creationId="{00000000-0000-0000-0000-000000000000}"/>
          </ac:spMkLst>
        </pc:spChg>
      </pc:sldChg>
      <pc:sldChg chg="modSp add del mod">
        <pc:chgData name="Nazarious, Miracle" userId="cb332d5e-2f4e-444f-9ab3-67ae2dc0eb9d" providerId="ADAL" clId="{E3966225-8F1F-4727-8BA5-A278F5AA8C48}" dt="2021-09-22T11:12:31.811" v="451" actId="47"/>
        <pc:sldMkLst>
          <pc:docMk/>
          <pc:sldMk cId="2235491649" sldId="291"/>
        </pc:sldMkLst>
        <pc:spChg chg="mod">
          <ac:chgData name="Nazarious, Miracle" userId="cb332d5e-2f4e-444f-9ab3-67ae2dc0eb9d" providerId="ADAL" clId="{E3966225-8F1F-4727-8BA5-A278F5AA8C48}" dt="2021-09-21T23:48:03.567" v="96" actId="20577"/>
          <ac:spMkLst>
            <pc:docMk/>
            <pc:sldMk cId="2235491649" sldId="291"/>
            <ac:spMk id="2" creationId="{00000000-0000-0000-0000-000000000000}"/>
          </ac:spMkLst>
        </pc:spChg>
        <pc:spChg chg="mod">
          <ac:chgData name="Nazarious, Miracle" userId="cb332d5e-2f4e-444f-9ab3-67ae2dc0eb9d" providerId="ADAL" clId="{E3966225-8F1F-4727-8BA5-A278F5AA8C48}" dt="2021-09-21T23:48:10.827" v="99" actId="6549"/>
          <ac:spMkLst>
            <pc:docMk/>
            <pc:sldMk cId="2235491649" sldId="291"/>
            <ac:spMk id="3" creationId="{00000000-0000-0000-0000-000000000000}"/>
          </ac:spMkLst>
        </pc:spChg>
      </pc:sldChg>
      <pc:sldChg chg="modSp add del mod">
        <pc:chgData name="Nazarious, Miracle" userId="cb332d5e-2f4e-444f-9ab3-67ae2dc0eb9d" providerId="ADAL" clId="{E3966225-8F1F-4727-8BA5-A278F5AA8C48}" dt="2021-09-22T11:20:03.721" v="475" actId="47"/>
        <pc:sldMkLst>
          <pc:docMk/>
          <pc:sldMk cId="3145027546" sldId="292"/>
        </pc:sldMkLst>
        <pc:spChg chg="mod">
          <ac:chgData name="Nazarious, Miracle" userId="cb332d5e-2f4e-444f-9ab3-67ae2dc0eb9d" providerId="ADAL" clId="{E3966225-8F1F-4727-8BA5-A278F5AA8C48}" dt="2021-09-21T23:57:28.860" v="398" actId="6549"/>
          <ac:spMkLst>
            <pc:docMk/>
            <pc:sldMk cId="3145027546" sldId="292"/>
            <ac:spMk id="2" creationId="{00000000-0000-0000-0000-000000000000}"/>
          </ac:spMkLst>
        </pc:spChg>
        <pc:spChg chg="mod">
          <ac:chgData name="Nazarious, Miracle" userId="cb332d5e-2f4e-444f-9ab3-67ae2dc0eb9d" providerId="ADAL" clId="{E3966225-8F1F-4727-8BA5-A278F5AA8C48}" dt="2021-09-21T23:48:13.259" v="100" actId="6549"/>
          <ac:spMkLst>
            <pc:docMk/>
            <pc:sldMk cId="3145027546" sldId="292"/>
            <ac:spMk id="3" creationId="{00000000-0000-0000-0000-000000000000}"/>
          </ac:spMkLst>
        </pc:spChg>
      </pc:sldChg>
      <pc:sldChg chg="addSp delSp modSp add del mod">
        <pc:chgData name="Nazarious, Miracle" userId="cb332d5e-2f4e-444f-9ab3-67ae2dc0eb9d" providerId="ADAL" clId="{E3966225-8F1F-4727-8BA5-A278F5AA8C48}" dt="2021-09-22T11:29:33.722" v="720" actId="47"/>
        <pc:sldMkLst>
          <pc:docMk/>
          <pc:sldMk cId="2025410931" sldId="293"/>
        </pc:sldMkLst>
        <pc:spChg chg="del mod">
          <ac:chgData name="Nazarious, Miracle" userId="cb332d5e-2f4e-444f-9ab3-67ae2dc0eb9d" providerId="ADAL" clId="{E3966225-8F1F-4727-8BA5-A278F5AA8C48}" dt="2021-09-22T11:29:30.557" v="717" actId="21"/>
          <ac:spMkLst>
            <pc:docMk/>
            <pc:sldMk cId="2025410931" sldId="293"/>
            <ac:spMk id="2" creationId="{00000000-0000-0000-0000-000000000000}"/>
          </ac:spMkLst>
        </pc:spChg>
        <pc:spChg chg="del mod">
          <ac:chgData name="Nazarious, Miracle" userId="cb332d5e-2f4e-444f-9ab3-67ae2dc0eb9d" providerId="ADAL" clId="{E3966225-8F1F-4727-8BA5-A278F5AA8C48}" dt="2021-09-22T11:29:30.557" v="717" actId="21"/>
          <ac:spMkLst>
            <pc:docMk/>
            <pc:sldMk cId="2025410931" sldId="293"/>
            <ac:spMk id="3" creationId="{00000000-0000-0000-0000-000000000000}"/>
          </ac:spMkLst>
        </pc:spChg>
        <pc:spChg chg="del">
          <ac:chgData name="Nazarious, Miracle" userId="cb332d5e-2f4e-444f-9ab3-67ae2dc0eb9d" providerId="ADAL" clId="{E3966225-8F1F-4727-8BA5-A278F5AA8C48}" dt="2021-09-22T11:29:30.557" v="717" actId="21"/>
          <ac:spMkLst>
            <pc:docMk/>
            <pc:sldMk cId="2025410931" sldId="293"/>
            <ac:spMk id="4" creationId="{00000000-0000-0000-0000-000000000000}"/>
          </ac:spMkLst>
        </pc:spChg>
        <pc:spChg chg="del">
          <ac:chgData name="Nazarious, Miracle" userId="cb332d5e-2f4e-444f-9ab3-67ae2dc0eb9d" providerId="ADAL" clId="{E3966225-8F1F-4727-8BA5-A278F5AA8C48}" dt="2021-09-22T11:29:30.557" v="717" actId="21"/>
          <ac:spMkLst>
            <pc:docMk/>
            <pc:sldMk cId="2025410931" sldId="293"/>
            <ac:spMk id="5" creationId="{00000000-0000-0000-0000-000000000000}"/>
          </ac:spMkLst>
        </pc:spChg>
        <pc:spChg chg="add mod">
          <ac:chgData name="Nazarious, Miracle" userId="cb332d5e-2f4e-444f-9ab3-67ae2dc0eb9d" providerId="ADAL" clId="{E3966225-8F1F-4727-8BA5-A278F5AA8C48}" dt="2021-09-22T11:29:30.557" v="717" actId="21"/>
          <ac:spMkLst>
            <pc:docMk/>
            <pc:sldMk cId="2025410931" sldId="293"/>
            <ac:spMk id="7" creationId="{40F7BCE3-B8FD-46D6-ACF6-35A175EF764D}"/>
          </ac:spMkLst>
        </pc:spChg>
        <pc:spChg chg="add mod">
          <ac:chgData name="Nazarious, Miracle" userId="cb332d5e-2f4e-444f-9ab3-67ae2dc0eb9d" providerId="ADAL" clId="{E3966225-8F1F-4727-8BA5-A278F5AA8C48}" dt="2021-09-22T11:29:30.557" v="717" actId="21"/>
          <ac:spMkLst>
            <pc:docMk/>
            <pc:sldMk cId="2025410931" sldId="293"/>
            <ac:spMk id="9" creationId="{EC181960-CF5E-4157-80F9-02B5DC9B4D99}"/>
          </ac:spMkLst>
        </pc:spChg>
        <pc:spChg chg="add mod">
          <ac:chgData name="Nazarious, Miracle" userId="cb332d5e-2f4e-444f-9ab3-67ae2dc0eb9d" providerId="ADAL" clId="{E3966225-8F1F-4727-8BA5-A278F5AA8C48}" dt="2021-09-22T11:29:30.573" v="718" actId="27636"/>
          <ac:spMkLst>
            <pc:docMk/>
            <pc:sldMk cId="2025410931" sldId="293"/>
            <ac:spMk id="11" creationId="{F389B5D0-11FE-4851-8330-F8C67FDE2F7E}"/>
          </ac:spMkLst>
        </pc:spChg>
      </pc:sldChg>
      <pc:sldChg chg="modSp add del mod">
        <pc:chgData name="Nazarious, Miracle" userId="cb332d5e-2f4e-444f-9ab3-67ae2dc0eb9d" providerId="ADAL" clId="{E3966225-8F1F-4727-8BA5-A278F5AA8C48}" dt="2021-09-22T11:30:10.033" v="731" actId="47"/>
        <pc:sldMkLst>
          <pc:docMk/>
          <pc:sldMk cId="2690738215" sldId="294"/>
        </pc:sldMkLst>
        <pc:spChg chg="mod">
          <ac:chgData name="Nazarious, Miracle" userId="cb332d5e-2f4e-444f-9ab3-67ae2dc0eb9d" providerId="ADAL" clId="{E3966225-8F1F-4727-8BA5-A278F5AA8C48}" dt="2021-09-21T23:57:58.389" v="400" actId="27636"/>
          <ac:spMkLst>
            <pc:docMk/>
            <pc:sldMk cId="2690738215" sldId="294"/>
            <ac:spMk id="2" creationId="{00000000-0000-0000-0000-000000000000}"/>
          </ac:spMkLst>
        </pc:spChg>
      </pc:sldChg>
      <pc:sldChg chg="modSp add del mod ord">
        <pc:chgData name="Nazarious, Miracle" userId="cb332d5e-2f4e-444f-9ab3-67ae2dc0eb9d" providerId="ADAL" clId="{E3966225-8F1F-4727-8BA5-A278F5AA8C48}" dt="2021-09-22T11:30:08.410" v="730" actId="47"/>
        <pc:sldMkLst>
          <pc:docMk/>
          <pc:sldMk cId="445394522" sldId="295"/>
        </pc:sldMkLst>
        <pc:spChg chg="mod">
          <ac:chgData name="Nazarious, Miracle" userId="cb332d5e-2f4e-444f-9ab3-67ae2dc0eb9d" providerId="ADAL" clId="{E3966225-8F1F-4727-8BA5-A278F5AA8C48}" dt="2021-09-21T23:52:44.324" v="251" actId="20577"/>
          <ac:spMkLst>
            <pc:docMk/>
            <pc:sldMk cId="445394522" sldId="295"/>
            <ac:spMk id="2" creationId="{00000000-0000-0000-0000-000000000000}"/>
          </ac:spMkLst>
        </pc:spChg>
      </pc:sldChg>
      <pc:sldChg chg="add del">
        <pc:chgData name="Nazarious, Miracle" userId="cb332d5e-2f4e-444f-9ab3-67ae2dc0eb9d" providerId="ADAL" clId="{E3966225-8F1F-4727-8BA5-A278F5AA8C48}" dt="2021-09-22T00:05:32.128" v="421" actId="47"/>
        <pc:sldMkLst>
          <pc:docMk/>
          <pc:sldMk cId="1433764879" sldId="296"/>
        </pc:sldMkLst>
      </pc:sldChg>
      <pc:sldChg chg="addSp delSp modSp mod">
        <pc:chgData name="Nazarious, Miracle" userId="cb332d5e-2f4e-444f-9ab3-67ae2dc0eb9d" providerId="ADAL" clId="{E3966225-8F1F-4727-8BA5-A278F5AA8C48}" dt="2021-09-22T12:00:31.297" v="1093" actId="113"/>
        <pc:sldMkLst>
          <pc:docMk/>
          <pc:sldMk cId="2378891613" sldId="296"/>
        </pc:sldMkLst>
        <pc:spChg chg="del">
          <ac:chgData name="Nazarious, Miracle" userId="cb332d5e-2f4e-444f-9ab3-67ae2dc0eb9d" providerId="ADAL" clId="{E3966225-8F1F-4727-8BA5-A278F5AA8C48}" dt="2021-09-22T11:11:32.852" v="444" actId="478"/>
          <ac:spMkLst>
            <pc:docMk/>
            <pc:sldMk cId="2378891613" sldId="296"/>
            <ac:spMk id="3" creationId="{128B3437-5430-47BA-BA91-FA6CDB57E1D8}"/>
          </ac:spMkLst>
        </pc:spChg>
        <pc:spChg chg="mod">
          <ac:chgData name="Nazarious, Miracle" userId="cb332d5e-2f4e-444f-9ab3-67ae2dc0eb9d" providerId="ADAL" clId="{E3966225-8F1F-4727-8BA5-A278F5AA8C48}" dt="2021-09-22T12:00:31.297" v="1093" actId="113"/>
          <ac:spMkLst>
            <pc:docMk/>
            <pc:sldMk cId="2378891613" sldId="296"/>
            <ac:spMk id="24" creationId="{06AFA84B-A6F7-40BF-8339-9A5CD4A71F63}"/>
          </ac:spMkLst>
        </pc:spChg>
        <pc:spChg chg="mod ord">
          <ac:chgData name="Nazarious, Miracle" userId="cb332d5e-2f4e-444f-9ab3-67ae2dc0eb9d" providerId="ADAL" clId="{E3966225-8F1F-4727-8BA5-A278F5AA8C48}" dt="2021-09-22T11:12:24.899" v="449" actId="167"/>
          <ac:spMkLst>
            <pc:docMk/>
            <pc:sldMk cId="2378891613" sldId="296"/>
            <ac:spMk id="26" creationId="{D4F75B9D-8583-4EEE-9DFD-369F3DF15B5C}"/>
          </ac:spMkLst>
        </pc:spChg>
        <pc:spChg chg="mod ord">
          <ac:chgData name="Nazarious, Miracle" userId="cb332d5e-2f4e-444f-9ab3-67ae2dc0eb9d" providerId="ADAL" clId="{E3966225-8F1F-4727-8BA5-A278F5AA8C48}" dt="2021-09-22T11:12:28.119" v="450" actId="167"/>
          <ac:spMkLst>
            <pc:docMk/>
            <pc:sldMk cId="2378891613" sldId="296"/>
            <ac:spMk id="27" creationId="{1AAAA76E-3CC9-4726-8FA2-05BDD9DA4062}"/>
          </ac:spMkLst>
        </pc:spChg>
        <pc:picChg chg="add del mod ord">
          <ac:chgData name="Nazarious, Miracle" userId="cb332d5e-2f4e-444f-9ab3-67ae2dc0eb9d" providerId="ADAL" clId="{E3966225-8F1F-4727-8BA5-A278F5AA8C48}" dt="2021-09-22T11:11:30.894" v="443" actId="478"/>
          <ac:picMkLst>
            <pc:docMk/>
            <pc:sldMk cId="2378891613" sldId="296"/>
            <ac:picMk id="6" creationId="{F781D3D8-6772-4603-9382-A6623BA85EAD}"/>
          </ac:picMkLst>
        </pc:picChg>
      </pc:sldChg>
      <pc:sldChg chg="addSp delSp modSp add del mod ord modAnim">
        <pc:chgData name="Nazarious, Miracle" userId="cb332d5e-2f4e-444f-9ab3-67ae2dc0eb9d" providerId="ADAL" clId="{E3966225-8F1F-4727-8BA5-A278F5AA8C48}" dt="2021-09-22T11:41:51.910" v="764" actId="20577"/>
        <pc:sldMkLst>
          <pc:docMk/>
          <pc:sldMk cId="2245754295" sldId="297"/>
        </pc:sldMkLst>
        <pc:spChg chg="del mod">
          <ac:chgData name="Nazarious, Miracle" userId="cb332d5e-2f4e-444f-9ab3-67ae2dc0eb9d" providerId="ADAL" clId="{E3966225-8F1F-4727-8BA5-A278F5AA8C48}" dt="2021-09-22T11:15:21.374" v="462" actId="478"/>
          <ac:spMkLst>
            <pc:docMk/>
            <pc:sldMk cId="2245754295" sldId="297"/>
            <ac:spMk id="3" creationId="{128B3437-5430-47BA-BA91-FA6CDB57E1D8}"/>
          </ac:spMkLst>
        </pc:spChg>
        <pc:spChg chg="add del mod">
          <ac:chgData name="Nazarious, Miracle" userId="cb332d5e-2f4e-444f-9ab3-67ae2dc0eb9d" providerId="ADAL" clId="{E3966225-8F1F-4727-8BA5-A278F5AA8C48}" dt="2021-09-22T11:15:21.374" v="462" actId="478"/>
          <ac:spMkLst>
            <pc:docMk/>
            <pc:sldMk cId="2245754295" sldId="297"/>
            <ac:spMk id="7" creationId="{25AFC75B-D7FB-49C4-A328-395FA787A7BF}"/>
          </ac:spMkLst>
        </pc:spChg>
        <pc:spChg chg="add del mod">
          <ac:chgData name="Nazarious, Miracle" userId="cb332d5e-2f4e-444f-9ab3-67ae2dc0eb9d" providerId="ADAL" clId="{E3966225-8F1F-4727-8BA5-A278F5AA8C48}" dt="2021-09-22T11:15:21.374" v="462" actId="478"/>
          <ac:spMkLst>
            <pc:docMk/>
            <pc:sldMk cId="2245754295" sldId="297"/>
            <ac:spMk id="8" creationId="{77B104EE-0C23-40B8-90CD-8DF9E2FD4293}"/>
          </ac:spMkLst>
        </pc:spChg>
        <pc:spChg chg="add mod">
          <ac:chgData name="Nazarious, Miracle" userId="cb332d5e-2f4e-444f-9ab3-67ae2dc0eb9d" providerId="ADAL" clId="{E3966225-8F1F-4727-8BA5-A278F5AA8C48}" dt="2021-09-22T11:15:25.415" v="463"/>
          <ac:spMkLst>
            <pc:docMk/>
            <pc:sldMk cId="2245754295" sldId="297"/>
            <ac:spMk id="12" creationId="{C25BB182-76EB-4125-A95E-8DF0B477B354}"/>
          </ac:spMkLst>
        </pc:spChg>
        <pc:spChg chg="del mod">
          <ac:chgData name="Nazarious, Miracle" userId="cb332d5e-2f4e-444f-9ab3-67ae2dc0eb9d" providerId="ADAL" clId="{E3966225-8F1F-4727-8BA5-A278F5AA8C48}" dt="2021-09-22T11:15:21.374" v="462" actId="478"/>
          <ac:spMkLst>
            <pc:docMk/>
            <pc:sldMk cId="2245754295" sldId="297"/>
            <ac:spMk id="24" creationId="{06AFA84B-A6F7-40BF-8339-9A5CD4A71F63}"/>
          </ac:spMkLst>
        </pc:spChg>
        <pc:spChg chg="del">
          <ac:chgData name="Nazarious, Miracle" userId="cb332d5e-2f4e-444f-9ab3-67ae2dc0eb9d" providerId="ADAL" clId="{E3966225-8F1F-4727-8BA5-A278F5AA8C48}" dt="2021-09-22T11:15:21.374" v="462" actId="478"/>
          <ac:spMkLst>
            <pc:docMk/>
            <pc:sldMk cId="2245754295" sldId="297"/>
            <ac:spMk id="26" creationId="{D4F75B9D-8583-4EEE-9DFD-369F3DF15B5C}"/>
          </ac:spMkLst>
        </pc:spChg>
        <pc:spChg chg="del">
          <ac:chgData name="Nazarious, Miracle" userId="cb332d5e-2f4e-444f-9ab3-67ae2dc0eb9d" providerId="ADAL" clId="{E3966225-8F1F-4727-8BA5-A278F5AA8C48}" dt="2021-09-22T11:15:21.374" v="462" actId="478"/>
          <ac:spMkLst>
            <pc:docMk/>
            <pc:sldMk cId="2245754295" sldId="297"/>
            <ac:spMk id="27" creationId="{1AAAA76E-3CC9-4726-8FA2-05BDD9DA4062}"/>
          </ac:spMkLst>
        </pc:spChg>
        <pc:graphicFrameChg chg="add mod modGraphic">
          <ac:chgData name="Nazarious, Miracle" userId="cb332d5e-2f4e-444f-9ab3-67ae2dc0eb9d" providerId="ADAL" clId="{E3966225-8F1F-4727-8BA5-A278F5AA8C48}" dt="2021-09-22T11:41:51.910" v="764" actId="20577"/>
          <ac:graphicFrameMkLst>
            <pc:docMk/>
            <pc:sldMk cId="2245754295" sldId="297"/>
            <ac:graphicFrameMk id="11" creationId="{B9AC23D0-68E3-4957-AB07-1F4957F3BB40}"/>
          </ac:graphicFrameMkLst>
        </pc:graphicFrameChg>
        <pc:picChg chg="add del mod">
          <ac:chgData name="Nazarious, Miracle" userId="cb332d5e-2f4e-444f-9ab3-67ae2dc0eb9d" providerId="ADAL" clId="{E3966225-8F1F-4727-8BA5-A278F5AA8C48}" dt="2021-09-22T11:15:21.374" v="462" actId="478"/>
          <ac:picMkLst>
            <pc:docMk/>
            <pc:sldMk cId="2245754295" sldId="297"/>
            <ac:picMk id="6" creationId="{00C12310-8821-427D-81AA-60BD75E1457C}"/>
          </ac:picMkLst>
        </pc:picChg>
        <pc:picChg chg="add mod">
          <ac:chgData name="Nazarious, Miracle" userId="cb332d5e-2f4e-444f-9ab3-67ae2dc0eb9d" providerId="ADAL" clId="{E3966225-8F1F-4727-8BA5-A278F5AA8C48}" dt="2021-09-22T11:15:25.415" v="463"/>
          <ac:picMkLst>
            <pc:docMk/>
            <pc:sldMk cId="2245754295" sldId="297"/>
            <ac:picMk id="9" creationId="{53CACF83-202B-478C-853F-70318B6CDA28}"/>
          </ac:picMkLst>
        </pc:picChg>
        <pc:picChg chg="add mod">
          <ac:chgData name="Nazarious, Miracle" userId="cb332d5e-2f4e-444f-9ab3-67ae2dc0eb9d" providerId="ADAL" clId="{E3966225-8F1F-4727-8BA5-A278F5AA8C48}" dt="2021-09-22T11:15:25.415" v="463"/>
          <ac:picMkLst>
            <pc:docMk/>
            <pc:sldMk cId="2245754295" sldId="297"/>
            <ac:picMk id="10" creationId="{ADB22445-3C34-4FC4-9239-49AF6279A918}"/>
          </ac:picMkLst>
        </pc:picChg>
      </pc:sldChg>
      <pc:sldChg chg="add">
        <pc:chgData name="Nazarious, Miracle" userId="cb332d5e-2f4e-444f-9ab3-67ae2dc0eb9d" providerId="ADAL" clId="{E3966225-8F1F-4727-8BA5-A278F5AA8C48}" dt="2021-09-22T11:15:10.782" v="459"/>
        <pc:sldMkLst>
          <pc:docMk/>
          <pc:sldMk cId="4172904108" sldId="298"/>
        </pc:sldMkLst>
      </pc:sldChg>
      <pc:sldChg chg="addSp delSp modSp add mod ord">
        <pc:chgData name="Nazarious, Miracle" userId="cb332d5e-2f4e-444f-9ab3-67ae2dc0eb9d" providerId="ADAL" clId="{E3966225-8F1F-4727-8BA5-A278F5AA8C48}" dt="2021-09-22T11:46:20.132" v="779"/>
        <pc:sldMkLst>
          <pc:docMk/>
          <pc:sldMk cId="8199034" sldId="299"/>
        </pc:sldMkLst>
        <pc:spChg chg="add mod">
          <ac:chgData name="Nazarious, Miracle" userId="cb332d5e-2f4e-444f-9ab3-67ae2dc0eb9d" providerId="ADAL" clId="{E3966225-8F1F-4727-8BA5-A278F5AA8C48}" dt="2021-09-22T11:40:50.724" v="752" actId="113"/>
          <ac:spMkLst>
            <pc:docMk/>
            <pc:sldMk cId="8199034" sldId="299"/>
            <ac:spMk id="2" creationId="{346AE1B4-9B10-4AA0-ABCF-8134E88FF2CD}"/>
          </ac:spMkLst>
        </pc:spChg>
        <pc:spChg chg="del">
          <ac:chgData name="Nazarious, Miracle" userId="cb332d5e-2f4e-444f-9ab3-67ae2dc0eb9d" providerId="ADAL" clId="{E3966225-8F1F-4727-8BA5-A278F5AA8C48}" dt="2021-09-22T11:16:00.580" v="465" actId="478"/>
          <ac:spMkLst>
            <pc:docMk/>
            <pc:sldMk cId="8199034" sldId="299"/>
            <ac:spMk id="3" creationId="{128B3437-5430-47BA-BA91-FA6CDB57E1D8}"/>
          </ac:spMkLst>
        </pc:spChg>
        <pc:spChg chg="del">
          <ac:chgData name="Nazarious, Miracle" userId="cb332d5e-2f4e-444f-9ab3-67ae2dc0eb9d" providerId="ADAL" clId="{E3966225-8F1F-4727-8BA5-A278F5AA8C48}" dt="2021-09-22T11:16:00.580" v="465" actId="478"/>
          <ac:spMkLst>
            <pc:docMk/>
            <pc:sldMk cId="8199034" sldId="299"/>
            <ac:spMk id="7" creationId="{25AFC75B-D7FB-49C4-A328-395FA787A7BF}"/>
          </ac:spMkLst>
        </pc:spChg>
        <pc:spChg chg="del">
          <ac:chgData name="Nazarious, Miracle" userId="cb332d5e-2f4e-444f-9ab3-67ae2dc0eb9d" providerId="ADAL" clId="{E3966225-8F1F-4727-8BA5-A278F5AA8C48}" dt="2021-09-22T11:16:00.580" v="465" actId="478"/>
          <ac:spMkLst>
            <pc:docMk/>
            <pc:sldMk cId="8199034" sldId="299"/>
            <ac:spMk id="8" creationId="{77B104EE-0C23-40B8-90CD-8DF9E2FD4293}"/>
          </ac:spMkLst>
        </pc:spChg>
        <pc:spChg chg="add mod">
          <ac:chgData name="Nazarious, Miracle" userId="cb332d5e-2f4e-444f-9ab3-67ae2dc0eb9d" providerId="ADAL" clId="{E3966225-8F1F-4727-8BA5-A278F5AA8C48}" dt="2021-09-22T11:16:05.487" v="466"/>
          <ac:spMkLst>
            <pc:docMk/>
            <pc:sldMk cId="8199034" sldId="299"/>
            <ac:spMk id="11" creationId="{BB512EEC-AFB9-42EA-A882-6771D323F7EC}"/>
          </ac:spMkLst>
        </pc:spChg>
        <pc:spChg chg="add mod">
          <ac:chgData name="Nazarious, Miracle" userId="cb332d5e-2f4e-444f-9ab3-67ae2dc0eb9d" providerId="ADAL" clId="{E3966225-8F1F-4727-8BA5-A278F5AA8C48}" dt="2021-09-22T11:16:05.487" v="466"/>
          <ac:spMkLst>
            <pc:docMk/>
            <pc:sldMk cId="8199034" sldId="299"/>
            <ac:spMk id="12" creationId="{26B6EF36-A767-4067-8148-63F3BAC7CC8C}"/>
          </ac:spMkLst>
        </pc:spChg>
        <pc:spChg chg="add mod">
          <ac:chgData name="Nazarious, Miracle" userId="cb332d5e-2f4e-444f-9ab3-67ae2dc0eb9d" providerId="ADAL" clId="{E3966225-8F1F-4727-8BA5-A278F5AA8C48}" dt="2021-09-22T11:26:01.133" v="560" actId="1076"/>
          <ac:spMkLst>
            <pc:docMk/>
            <pc:sldMk cId="8199034" sldId="299"/>
            <ac:spMk id="13" creationId="{53C8E813-0F5C-45CB-BA1F-8CC1077C244C}"/>
          </ac:spMkLst>
        </pc:spChg>
        <pc:spChg chg="add mod">
          <ac:chgData name="Nazarious, Miracle" userId="cb332d5e-2f4e-444f-9ab3-67ae2dc0eb9d" providerId="ADAL" clId="{E3966225-8F1F-4727-8BA5-A278F5AA8C48}" dt="2021-09-22T11:40:44.060" v="750" actId="1076"/>
          <ac:spMkLst>
            <pc:docMk/>
            <pc:sldMk cId="8199034" sldId="299"/>
            <ac:spMk id="17" creationId="{1ED9F551-DCBC-43AA-B3D1-89E053061F24}"/>
          </ac:spMkLst>
        </pc:spChg>
        <pc:spChg chg="add mod">
          <ac:chgData name="Nazarious, Miracle" userId="cb332d5e-2f4e-444f-9ab3-67ae2dc0eb9d" providerId="ADAL" clId="{E3966225-8F1F-4727-8BA5-A278F5AA8C48}" dt="2021-09-22T11:40:55.185" v="754" actId="113"/>
          <ac:spMkLst>
            <pc:docMk/>
            <pc:sldMk cId="8199034" sldId="299"/>
            <ac:spMk id="20" creationId="{D9411C08-FFEA-40B5-B269-67B8A263B49C}"/>
          </ac:spMkLst>
        </pc:spChg>
        <pc:spChg chg="add mod">
          <ac:chgData name="Nazarious, Miracle" userId="cb332d5e-2f4e-444f-9ab3-67ae2dc0eb9d" providerId="ADAL" clId="{E3966225-8F1F-4727-8BA5-A278F5AA8C48}" dt="2021-09-22T11:40:52.784" v="753" actId="113"/>
          <ac:spMkLst>
            <pc:docMk/>
            <pc:sldMk cId="8199034" sldId="299"/>
            <ac:spMk id="21" creationId="{697E7D1A-9ED3-4E48-AAB5-DA73CF0E3107}"/>
          </ac:spMkLst>
        </pc:spChg>
        <pc:spChg chg="add mod">
          <ac:chgData name="Nazarious, Miracle" userId="cb332d5e-2f4e-444f-9ab3-67ae2dc0eb9d" providerId="ADAL" clId="{E3966225-8F1F-4727-8BA5-A278F5AA8C48}" dt="2021-09-22T11:40:48.250" v="751" actId="1076"/>
          <ac:spMkLst>
            <pc:docMk/>
            <pc:sldMk cId="8199034" sldId="299"/>
            <ac:spMk id="23" creationId="{A723A322-B062-49D8-A6AE-013A57D74D7F}"/>
          </ac:spMkLst>
        </pc:spChg>
        <pc:spChg chg="del">
          <ac:chgData name="Nazarious, Miracle" userId="cb332d5e-2f4e-444f-9ab3-67ae2dc0eb9d" providerId="ADAL" clId="{E3966225-8F1F-4727-8BA5-A278F5AA8C48}" dt="2021-09-22T11:16:00.580" v="465" actId="478"/>
          <ac:spMkLst>
            <pc:docMk/>
            <pc:sldMk cId="8199034" sldId="299"/>
            <ac:spMk id="24" creationId="{06AFA84B-A6F7-40BF-8339-9A5CD4A71F63}"/>
          </ac:spMkLst>
        </pc:spChg>
        <pc:spChg chg="del">
          <ac:chgData name="Nazarious, Miracle" userId="cb332d5e-2f4e-444f-9ab3-67ae2dc0eb9d" providerId="ADAL" clId="{E3966225-8F1F-4727-8BA5-A278F5AA8C48}" dt="2021-09-22T11:16:00.580" v="465" actId="478"/>
          <ac:spMkLst>
            <pc:docMk/>
            <pc:sldMk cId="8199034" sldId="299"/>
            <ac:spMk id="26" creationId="{D4F75B9D-8583-4EEE-9DFD-369F3DF15B5C}"/>
          </ac:spMkLst>
        </pc:spChg>
        <pc:spChg chg="del">
          <ac:chgData name="Nazarious, Miracle" userId="cb332d5e-2f4e-444f-9ab3-67ae2dc0eb9d" providerId="ADAL" clId="{E3966225-8F1F-4727-8BA5-A278F5AA8C48}" dt="2021-09-22T11:16:00.580" v="465" actId="478"/>
          <ac:spMkLst>
            <pc:docMk/>
            <pc:sldMk cId="8199034" sldId="299"/>
            <ac:spMk id="27" creationId="{1AAAA76E-3CC9-4726-8FA2-05BDD9DA4062}"/>
          </ac:spMkLst>
        </pc:spChg>
        <pc:picChg chg="del">
          <ac:chgData name="Nazarious, Miracle" userId="cb332d5e-2f4e-444f-9ab3-67ae2dc0eb9d" providerId="ADAL" clId="{E3966225-8F1F-4727-8BA5-A278F5AA8C48}" dt="2021-09-22T11:16:00.580" v="465" actId="478"/>
          <ac:picMkLst>
            <pc:docMk/>
            <pc:sldMk cId="8199034" sldId="299"/>
            <ac:picMk id="6" creationId="{00C12310-8821-427D-81AA-60BD75E1457C}"/>
          </ac:picMkLst>
        </pc:picChg>
        <pc:picChg chg="add mod">
          <ac:chgData name="Nazarious, Miracle" userId="cb332d5e-2f4e-444f-9ab3-67ae2dc0eb9d" providerId="ADAL" clId="{E3966225-8F1F-4727-8BA5-A278F5AA8C48}" dt="2021-09-22T11:16:05.487" v="466"/>
          <ac:picMkLst>
            <pc:docMk/>
            <pc:sldMk cId="8199034" sldId="299"/>
            <ac:picMk id="9" creationId="{3F3C3E0F-9B34-4424-B07C-A8D10D446782}"/>
          </ac:picMkLst>
        </pc:picChg>
        <pc:picChg chg="add mod">
          <ac:chgData name="Nazarious, Miracle" userId="cb332d5e-2f4e-444f-9ab3-67ae2dc0eb9d" providerId="ADAL" clId="{E3966225-8F1F-4727-8BA5-A278F5AA8C48}" dt="2021-09-22T11:16:05.487" v="466"/>
          <ac:picMkLst>
            <pc:docMk/>
            <pc:sldMk cId="8199034" sldId="299"/>
            <ac:picMk id="10" creationId="{EA83353A-DC34-4F9E-BA3A-C3CA778DE40A}"/>
          </ac:picMkLst>
        </pc:picChg>
        <pc:picChg chg="add del mod">
          <ac:chgData name="Nazarious, Miracle" userId="cb332d5e-2f4e-444f-9ab3-67ae2dc0eb9d" providerId="ADAL" clId="{E3966225-8F1F-4727-8BA5-A278F5AA8C48}" dt="2021-09-22T11:17:57.379" v="467" actId="478"/>
          <ac:picMkLst>
            <pc:docMk/>
            <pc:sldMk cId="8199034" sldId="299"/>
            <ac:picMk id="14" creationId="{C19173BA-86B5-40D1-A270-311E807FB13F}"/>
          </ac:picMkLst>
        </pc:picChg>
        <pc:picChg chg="add mod">
          <ac:chgData name="Nazarious, Miracle" userId="cb332d5e-2f4e-444f-9ab3-67ae2dc0eb9d" providerId="ADAL" clId="{E3966225-8F1F-4727-8BA5-A278F5AA8C48}" dt="2021-09-22T11:25:49.326" v="559" actId="1076"/>
          <ac:picMkLst>
            <pc:docMk/>
            <pc:sldMk cId="8199034" sldId="299"/>
            <ac:picMk id="15" creationId="{E57C44CE-BCE4-43A0-8CE9-2DAB65F25D8B}"/>
          </ac:picMkLst>
        </pc:picChg>
        <pc:picChg chg="add del mod">
          <ac:chgData name="Nazarious, Miracle" userId="cb332d5e-2f4e-444f-9ab3-67ae2dc0eb9d" providerId="ADAL" clId="{E3966225-8F1F-4727-8BA5-A278F5AA8C48}" dt="2021-09-22T11:25:23.461" v="556" actId="478"/>
          <ac:picMkLst>
            <pc:docMk/>
            <pc:sldMk cId="8199034" sldId="299"/>
            <ac:picMk id="16" creationId="{ADD0B6AB-DA5F-487E-A924-AF9C487B1D61}"/>
          </ac:picMkLst>
        </pc:picChg>
        <pc:picChg chg="add mod">
          <ac:chgData name="Nazarious, Miracle" userId="cb332d5e-2f4e-444f-9ab3-67ae2dc0eb9d" providerId="ADAL" clId="{E3966225-8F1F-4727-8BA5-A278F5AA8C48}" dt="2021-09-22T11:25:37.775" v="557" actId="1076"/>
          <ac:picMkLst>
            <pc:docMk/>
            <pc:sldMk cId="8199034" sldId="299"/>
            <ac:picMk id="1026" creationId="{B3E2FC84-6C60-4EF9-B889-AED4C5530FA8}"/>
          </ac:picMkLst>
        </pc:picChg>
        <pc:picChg chg="add del mod">
          <ac:chgData name="Nazarious, Miracle" userId="cb332d5e-2f4e-444f-9ab3-67ae2dc0eb9d" providerId="ADAL" clId="{E3966225-8F1F-4727-8BA5-A278F5AA8C48}" dt="2021-09-22T11:40:13.109" v="734" actId="478"/>
          <ac:picMkLst>
            <pc:docMk/>
            <pc:sldMk cId="8199034" sldId="299"/>
            <ac:picMk id="1028" creationId="{4B858B29-979E-4F27-8658-4816D8E64AE5}"/>
          </ac:picMkLst>
        </pc:picChg>
      </pc:sldChg>
      <pc:sldChg chg="addSp delSp modSp add mod ord">
        <pc:chgData name="Nazarious, Miracle" userId="cb332d5e-2f4e-444f-9ab3-67ae2dc0eb9d" providerId="ADAL" clId="{E3966225-8F1F-4727-8BA5-A278F5AA8C48}" dt="2021-09-22T12:01:23.879" v="1127"/>
        <pc:sldMkLst>
          <pc:docMk/>
          <pc:sldMk cId="2666530327" sldId="300"/>
        </pc:sldMkLst>
        <pc:spChg chg="add mod">
          <ac:chgData name="Nazarious, Miracle" userId="cb332d5e-2f4e-444f-9ab3-67ae2dc0eb9d" providerId="ADAL" clId="{E3966225-8F1F-4727-8BA5-A278F5AA8C48}" dt="2021-09-22T11:22:11.256" v="522" actId="1076"/>
          <ac:spMkLst>
            <pc:docMk/>
            <pc:sldMk cId="2666530327" sldId="300"/>
            <ac:spMk id="2" creationId="{AAB59D95-B41D-45E6-A169-C3A9F529F13C}"/>
          </ac:spMkLst>
        </pc:spChg>
        <pc:spChg chg="del">
          <ac:chgData name="Nazarious, Miracle" userId="cb332d5e-2f4e-444f-9ab3-67ae2dc0eb9d" providerId="ADAL" clId="{E3966225-8F1F-4727-8BA5-A278F5AA8C48}" dt="2021-09-22T11:20:43.588" v="477" actId="478"/>
          <ac:spMkLst>
            <pc:docMk/>
            <pc:sldMk cId="2666530327" sldId="300"/>
            <ac:spMk id="3" creationId="{128B3437-5430-47BA-BA91-FA6CDB57E1D8}"/>
          </ac:spMkLst>
        </pc:spChg>
        <pc:spChg chg="add mod">
          <ac:chgData name="Nazarious, Miracle" userId="cb332d5e-2f4e-444f-9ab3-67ae2dc0eb9d" providerId="ADAL" clId="{E3966225-8F1F-4727-8BA5-A278F5AA8C48}" dt="2021-09-22T12:01:17.568" v="1125" actId="2711"/>
          <ac:spMkLst>
            <pc:docMk/>
            <pc:sldMk cId="2666530327" sldId="300"/>
            <ac:spMk id="4" creationId="{1815E330-A8AB-4ABE-B310-89609A3B90D3}"/>
          </ac:spMkLst>
        </pc:spChg>
        <pc:spChg chg="del">
          <ac:chgData name="Nazarious, Miracle" userId="cb332d5e-2f4e-444f-9ab3-67ae2dc0eb9d" providerId="ADAL" clId="{E3966225-8F1F-4727-8BA5-A278F5AA8C48}" dt="2021-09-22T11:20:43.588" v="477" actId="478"/>
          <ac:spMkLst>
            <pc:docMk/>
            <pc:sldMk cId="2666530327" sldId="300"/>
            <ac:spMk id="24" creationId="{06AFA84B-A6F7-40BF-8339-9A5CD4A71F63}"/>
          </ac:spMkLst>
        </pc:spChg>
        <pc:spChg chg="del">
          <ac:chgData name="Nazarious, Miracle" userId="cb332d5e-2f4e-444f-9ab3-67ae2dc0eb9d" providerId="ADAL" clId="{E3966225-8F1F-4727-8BA5-A278F5AA8C48}" dt="2021-09-22T11:20:43.588" v="477" actId="478"/>
          <ac:spMkLst>
            <pc:docMk/>
            <pc:sldMk cId="2666530327" sldId="300"/>
            <ac:spMk id="26" creationId="{D4F75B9D-8583-4EEE-9DFD-369F3DF15B5C}"/>
          </ac:spMkLst>
        </pc:spChg>
        <pc:spChg chg="del">
          <ac:chgData name="Nazarious, Miracle" userId="cb332d5e-2f4e-444f-9ab3-67ae2dc0eb9d" providerId="ADAL" clId="{E3966225-8F1F-4727-8BA5-A278F5AA8C48}" dt="2021-09-22T11:20:43.588" v="477" actId="478"/>
          <ac:spMkLst>
            <pc:docMk/>
            <pc:sldMk cId="2666530327" sldId="300"/>
            <ac:spMk id="27" creationId="{1AAAA76E-3CC9-4726-8FA2-05BDD9DA4062}"/>
          </ac:spMkLst>
        </pc:spChg>
        <pc:picChg chg="del">
          <ac:chgData name="Nazarious, Miracle" userId="cb332d5e-2f4e-444f-9ab3-67ae2dc0eb9d" providerId="ADAL" clId="{E3966225-8F1F-4727-8BA5-A278F5AA8C48}" dt="2021-09-22T11:20:43.588" v="477" actId="478"/>
          <ac:picMkLst>
            <pc:docMk/>
            <pc:sldMk cId="2666530327" sldId="300"/>
            <ac:picMk id="25" creationId="{A3AB1537-5FC0-410D-B7FD-9AACF9A66F86}"/>
          </ac:picMkLst>
        </pc:picChg>
      </pc:sldChg>
      <pc:sldChg chg="addSp delSp modSp add mod">
        <pc:chgData name="Nazarious, Miracle" userId="cb332d5e-2f4e-444f-9ab3-67ae2dc0eb9d" providerId="ADAL" clId="{E3966225-8F1F-4727-8BA5-A278F5AA8C48}" dt="2021-09-22T12:00:36.422" v="1094" actId="113"/>
        <pc:sldMkLst>
          <pc:docMk/>
          <pc:sldMk cId="2134824569" sldId="301"/>
        </pc:sldMkLst>
        <pc:spChg chg="del">
          <ac:chgData name="Nazarious, Miracle" userId="cb332d5e-2f4e-444f-9ab3-67ae2dc0eb9d" providerId="ADAL" clId="{E3966225-8F1F-4727-8BA5-A278F5AA8C48}" dt="2021-09-22T11:29:25.630" v="716" actId="478"/>
          <ac:spMkLst>
            <pc:docMk/>
            <pc:sldMk cId="2134824569" sldId="301"/>
            <ac:spMk id="2" creationId="{AAB59D95-B41D-45E6-A169-C3A9F529F13C}"/>
          </ac:spMkLst>
        </pc:spChg>
        <pc:spChg chg="del">
          <ac:chgData name="Nazarious, Miracle" userId="cb332d5e-2f4e-444f-9ab3-67ae2dc0eb9d" providerId="ADAL" clId="{E3966225-8F1F-4727-8BA5-A278F5AA8C48}" dt="2021-09-22T11:29:25.630" v="716" actId="478"/>
          <ac:spMkLst>
            <pc:docMk/>
            <pc:sldMk cId="2134824569" sldId="301"/>
            <ac:spMk id="4" creationId="{1815E330-A8AB-4ABE-B310-89609A3B90D3}"/>
          </ac:spMkLst>
        </pc:spChg>
        <pc:spChg chg="add mod">
          <ac:chgData name="Nazarious, Miracle" userId="cb332d5e-2f4e-444f-9ab3-67ae2dc0eb9d" providerId="ADAL" clId="{E3966225-8F1F-4727-8BA5-A278F5AA8C48}" dt="2021-09-22T12:00:36.422" v="1094" actId="113"/>
          <ac:spMkLst>
            <pc:docMk/>
            <pc:sldMk cId="2134824569" sldId="301"/>
            <ac:spMk id="5" creationId="{ED43D647-35BA-4800-9D2D-37CA2D6D4F25}"/>
          </ac:spMkLst>
        </pc:spChg>
        <pc:spChg chg="add mod">
          <ac:chgData name="Nazarious, Miracle" userId="cb332d5e-2f4e-444f-9ab3-67ae2dc0eb9d" providerId="ADAL" clId="{E3966225-8F1F-4727-8BA5-A278F5AA8C48}" dt="2021-09-22T11:29:31.720" v="719"/>
          <ac:spMkLst>
            <pc:docMk/>
            <pc:sldMk cId="2134824569" sldId="301"/>
            <ac:spMk id="6" creationId="{E9567464-17F8-44B8-9E85-D3E94A417E47}"/>
          </ac:spMkLst>
        </pc:spChg>
        <pc:spChg chg="add mod">
          <ac:chgData name="Nazarious, Miracle" userId="cb332d5e-2f4e-444f-9ab3-67ae2dc0eb9d" providerId="ADAL" clId="{E3966225-8F1F-4727-8BA5-A278F5AA8C48}" dt="2021-09-22T11:29:31.720" v="719"/>
          <ac:spMkLst>
            <pc:docMk/>
            <pc:sldMk cId="2134824569" sldId="301"/>
            <ac:spMk id="7" creationId="{509481BF-E60D-4FD2-A824-74B553315340}"/>
          </ac:spMkLst>
        </pc:spChg>
        <pc:spChg chg="add mod">
          <ac:chgData name="Nazarious, Miracle" userId="cb332d5e-2f4e-444f-9ab3-67ae2dc0eb9d" providerId="ADAL" clId="{E3966225-8F1F-4727-8BA5-A278F5AA8C48}" dt="2021-09-22T11:29:31.720" v="719"/>
          <ac:spMkLst>
            <pc:docMk/>
            <pc:sldMk cId="2134824569" sldId="301"/>
            <ac:spMk id="8" creationId="{BA597D6A-41DA-4643-B6E9-384D2AEDC8B5}"/>
          </ac:spMkLst>
        </pc:spChg>
      </pc:sldChg>
      <pc:sldChg chg="addSp delSp modSp add mod ord">
        <pc:chgData name="Nazarious, Miracle" userId="cb332d5e-2f4e-444f-9ab3-67ae2dc0eb9d" providerId="ADAL" clId="{E3966225-8F1F-4727-8BA5-A278F5AA8C48}" dt="2021-09-22T12:00:19.291" v="1091" actId="478"/>
        <pc:sldMkLst>
          <pc:docMk/>
          <pc:sldMk cId="577293084" sldId="302"/>
        </pc:sldMkLst>
        <pc:spChg chg="mod">
          <ac:chgData name="Nazarious, Miracle" userId="cb332d5e-2f4e-444f-9ab3-67ae2dc0eb9d" providerId="ADAL" clId="{E3966225-8F1F-4727-8BA5-A278F5AA8C48}" dt="2021-09-22T11:59:25.878" v="1078" actId="113"/>
          <ac:spMkLst>
            <pc:docMk/>
            <pc:sldMk cId="577293084" sldId="302"/>
            <ac:spMk id="5" creationId="{ED43D647-35BA-4800-9D2D-37CA2D6D4F25}"/>
          </ac:spMkLst>
        </pc:spChg>
        <pc:spChg chg="del mod">
          <ac:chgData name="Nazarious, Miracle" userId="cb332d5e-2f4e-444f-9ab3-67ae2dc0eb9d" providerId="ADAL" clId="{E3966225-8F1F-4727-8BA5-A278F5AA8C48}" dt="2021-09-22T12:00:04.315" v="1085" actId="478"/>
          <ac:spMkLst>
            <pc:docMk/>
            <pc:sldMk cId="577293084" sldId="302"/>
            <ac:spMk id="6" creationId="{E9567464-17F8-44B8-9E85-D3E94A417E47}"/>
          </ac:spMkLst>
        </pc:spChg>
        <pc:spChg chg="del mod">
          <ac:chgData name="Nazarious, Miracle" userId="cb332d5e-2f4e-444f-9ab3-67ae2dc0eb9d" providerId="ADAL" clId="{E3966225-8F1F-4727-8BA5-A278F5AA8C48}" dt="2021-09-22T12:00:12.422" v="1088" actId="478"/>
          <ac:spMkLst>
            <pc:docMk/>
            <pc:sldMk cId="577293084" sldId="302"/>
            <ac:spMk id="7" creationId="{509481BF-E60D-4FD2-A824-74B553315340}"/>
          </ac:spMkLst>
        </pc:spChg>
        <pc:spChg chg="del">
          <ac:chgData name="Nazarious, Miracle" userId="cb332d5e-2f4e-444f-9ab3-67ae2dc0eb9d" providerId="ADAL" clId="{E3966225-8F1F-4727-8BA5-A278F5AA8C48}" dt="2021-09-22T12:00:19.291" v="1091" actId="478"/>
          <ac:spMkLst>
            <pc:docMk/>
            <pc:sldMk cId="577293084" sldId="302"/>
            <ac:spMk id="8" creationId="{BA597D6A-41DA-4643-B6E9-384D2AEDC8B5}"/>
          </ac:spMkLst>
        </pc:spChg>
        <pc:picChg chg="add del mod ord">
          <ac:chgData name="Nazarious, Miracle" userId="cb332d5e-2f4e-444f-9ab3-67ae2dc0eb9d" providerId="ADAL" clId="{E3966225-8F1F-4727-8BA5-A278F5AA8C48}" dt="2021-09-22T12:00:16.603" v="1090" actId="478"/>
          <ac:picMkLst>
            <pc:docMk/>
            <pc:sldMk cId="577293084" sldId="302"/>
            <ac:picMk id="9" creationId="{CC0E0B78-A5DC-4FCF-B8B4-B3CF8058C286}"/>
          </ac:picMkLst>
        </pc:picChg>
      </pc:sldChg>
      <pc:sldChg chg="addSp delSp modSp add del mod">
        <pc:chgData name="Nazarious, Miracle" userId="cb332d5e-2f4e-444f-9ab3-67ae2dc0eb9d" providerId="ADAL" clId="{E3966225-8F1F-4727-8BA5-A278F5AA8C48}" dt="2021-09-22T11:51:47.012" v="899" actId="47"/>
        <pc:sldMkLst>
          <pc:docMk/>
          <pc:sldMk cId="598734155" sldId="303"/>
        </pc:sldMkLst>
        <pc:spChg chg="mod">
          <ac:chgData name="Nazarious, Miracle" userId="cb332d5e-2f4e-444f-9ab3-67ae2dc0eb9d" providerId="ADAL" clId="{E3966225-8F1F-4727-8BA5-A278F5AA8C48}" dt="2021-09-22T11:51:02.328" v="890" actId="27636"/>
          <ac:spMkLst>
            <pc:docMk/>
            <pc:sldMk cId="598734155" sldId="303"/>
            <ac:spMk id="5" creationId="{ED43D647-35BA-4800-9D2D-37CA2D6D4F25}"/>
          </ac:spMkLst>
        </pc:spChg>
        <pc:spChg chg="mod">
          <ac:chgData name="Nazarious, Miracle" userId="cb332d5e-2f4e-444f-9ab3-67ae2dc0eb9d" providerId="ADAL" clId="{E3966225-8F1F-4727-8BA5-A278F5AA8C48}" dt="2021-09-22T11:50:54.720" v="887" actId="2711"/>
          <ac:spMkLst>
            <pc:docMk/>
            <pc:sldMk cId="598734155" sldId="303"/>
            <ac:spMk id="6" creationId="{E9567464-17F8-44B8-9E85-D3E94A417E47}"/>
          </ac:spMkLst>
        </pc:spChg>
        <pc:graphicFrameChg chg="add del mod">
          <ac:chgData name="Nazarious, Miracle" userId="cb332d5e-2f4e-444f-9ab3-67ae2dc0eb9d" providerId="ADAL" clId="{E3966225-8F1F-4727-8BA5-A278F5AA8C48}" dt="2021-09-22T11:47:12.384" v="811"/>
          <ac:graphicFrameMkLst>
            <pc:docMk/>
            <pc:sldMk cId="598734155" sldId="303"/>
            <ac:graphicFrameMk id="2" creationId="{563C8F71-9730-4710-8645-BDA6E040FDDC}"/>
          </ac:graphicFrameMkLst>
        </pc:graphicFrameChg>
        <pc:picChg chg="add mod">
          <ac:chgData name="Nazarious, Miracle" userId="cb332d5e-2f4e-444f-9ab3-67ae2dc0eb9d" providerId="ADAL" clId="{E3966225-8F1F-4727-8BA5-A278F5AA8C48}" dt="2021-09-22T11:48:54.224" v="843" actId="1076"/>
          <ac:picMkLst>
            <pc:docMk/>
            <pc:sldMk cId="598734155" sldId="303"/>
            <ac:picMk id="2050" creationId="{E49D2BB4-6000-4A3F-8C55-2F44C7DF30F9}"/>
          </ac:picMkLst>
        </pc:picChg>
      </pc:sldChg>
      <pc:sldChg chg="addSp delSp modSp add mod modAnim">
        <pc:chgData name="Nazarious, Miracle" userId="cb332d5e-2f4e-444f-9ab3-67ae2dc0eb9d" providerId="ADAL" clId="{E3966225-8F1F-4727-8BA5-A278F5AA8C48}" dt="2021-09-22T11:45:44.204" v="775" actId="1076"/>
        <pc:sldMkLst>
          <pc:docMk/>
          <pc:sldMk cId="1913180403" sldId="304"/>
        </pc:sldMkLst>
        <pc:spChg chg="del">
          <ac:chgData name="Nazarious, Miracle" userId="cb332d5e-2f4e-444f-9ab3-67ae2dc0eb9d" providerId="ADAL" clId="{E3966225-8F1F-4727-8BA5-A278F5AA8C48}" dt="2021-09-22T11:44:35.073" v="769" actId="478"/>
          <ac:spMkLst>
            <pc:docMk/>
            <pc:sldMk cId="1913180403" sldId="304"/>
            <ac:spMk id="2" creationId="{346AE1B4-9B10-4AA0-ABCF-8134E88FF2CD}"/>
          </ac:spMkLst>
        </pc:spChg>
        <pc:spChg chg="del">
          <ac:chgData name="Nazarious, Miracle" userId="cb332d5e-2f4e-444f-9ab3-67ae2dc0eb9d" providerId="ADAL" clId="{E3966225-8F1F-4727-8BA5-A278F5AA8C48}" dt="2021-09-22T11:44:35.073" v="769" actId="478"/>
          <ac:spMkLst>
            <pc:docMk/>
            <pc:sldMk cId="1913180403" sldId="304"/>
            <ac:spMk id="11" creationId="{BB512EEC-AFB9-42EA-A882-6771D323F7EC}"/>
          </ac:spMkLst>
        </pc:spChg>
        <pc:spChg chg="del">
          <ac:chgData name="Nazarious, Miracle" userId="cb332d5e-2f4e-444f-9ab3-67ae2dc0eb9d" providerId="ADAL" clId="{E3966225-8F1F-4727-8BA5-A278F5AA8C48}" dt="2021-09-22T11:44:35.073" v="769" actId="478"/>
          <ac:spMkLst>
            <pc:docMk/>
            <pc:sldMk cId="1913180403" sldId="304"/>
            <ac:spMk id="12" creationId="{26B6EF36-A767-4067-8148-63F3BAC7CC8C}"/>
          </ac:spMkLst>
        </pc:spChg>
        <pc:spChg chg="del">
          <ac:chgData name="Nazarious, Miracle" userId="cb332d5e-2f4e-444f-9ab3-67ae2dc0eb9d" providerId="ADAL" clId="{E3966225-8F1F-4727-8BA5-A278F5AA8C48}" dt="2021-09-22T11:44:35.073" v="769" actId="478"/>
          <ac:spMkLst>
            <pc:docMk/>
            <pc:sldMk cId="1913180403" sldId="304"/>
            <ac:spMk id="13" creationId="{53C8E813-0F5C-45CB-BA1F-8CC1077C244C}"/>
          </ac:spMkLst>
        </pc:spChg>
        <pc:spChg chg="del">
          <ac:chgData name="Nazarious, Miracle" userId="cb332d5e-2f4e-444f-9ab3-67ae2dc0eb9d" providerId="ADAL" clId="{E3966225-8F1F-4727-8BA5-A278F5AA8C48}" dt="2021-09-22T11:44:35.073" v="769" actId="478"/>
          <ac:spMkLst>
            <pc:docMk/>
            <pc:sldMk cId="1913180403" sldId="304"/>
            <ac:spMk id="17" creationId="{1ED9F551-DCBC-43AA-B3D1-89E053061F24}"/>
          </ac:spMkLst>
        </pc:spChg>
        <pc:spChg chg="del">
          <ac:chgData name="Nazarious, Miracle" userId="cb332d5e-2f4e-444f-9ab3-67ae2dc0eb9d" providerId="ADAL" clId="{E3966225-8F1F-4727-8BA5-A278F5AA8C48}" dt="2021-09-22T11:44:35.073" v="769" actId="478"/>
          <ac:spMkLst>
            <pc:docMk/>
            <pc:sldMk cId="1913180403" sldId="304"/>
            <ac:spMk id="20" creationId="{D9411C08-FFEA-40B5-B269-67B8A263B49C}"/>
          </ac:spMkLst>
        </pc:spChg>
        <pc:spChg chg="del">
          <ac:chgData name="Nazarious, Miracle" userId="cb332d5e-2f4e-444f-9ab3-67ae2dc0eb9d" providerId="ADAL" clId="{E3966225-8F1F-4727-8BA5-A278F5AA8C48}" dt="2021-09-22T11:44:35.073" v="769" actId="478"/>
          <ac:spMkLst>
            <pc:docMk/>
            <pc:sldMk cId="1913180403" sldId="304"/>
            <ac:spMk id="21" creationId="{697E7D1A-9ED3-4E48-AAB5-DA73CF0E3107}"/>
          </ac:spMkLst>
        </pc:spChg>
        <pc:spChg chg="del">
          <ac:chgData name="Nazarious, Miracle" userId="cb332d5e-2f4e-444f-9ab3-67ae2dc0eb9d" providerId="ADAL" clId="{E3966225-8F1F-4727-8BA5-A278F5AA8C48}" dt="2021-09-22T11:44:35.073" v="769" actId="478"/>
          <ac:spMkLst>
            <pc:docMk/>
            <pc:sldMk cId="1913180403" sldId="304"/>
            <ac:spMk id="23" creationId="{A723A322-B062-49D8-A6AE-013A57D74D7F}"/>
          </ac:spMkLst>
        </pc:spChg>
        <pc:picChg chg="add mod">
          <ac:chgData name="Nazarious, Miracle" userId="cb332d5e-2f4e-444f-9ab3-67ae2dc0eb9d" providerId="ADAL" clId="{E3966225-8F1F-4727-8BA5-A278F5AA8C48}" dt="2021-09-22T11:45:44.204" v="775" actId="1076"/>
          <ac:picMkLst>
            <pc:docMk/>
            <pc:sldMk cId="1913180403" sldId="304"/>
            <ac:picMk id="3" creationId="{074EA39F-0EDC-4925-90BF-716BB9A0206D}"/>
          </ac:picMkLst>
        </pc:picChg>
        <pc:picChg chg="del mod">
          <ac:chgData name="Nazarious, Miracle" userId="cb332d5e-2f4e-444f-9ab3-67ae2dc0eb9d" providerId="ADAL" clId="{E3966225-8F1F-4727-8BA5-A278F5AA8C48}" dt="2021-09-22T11:44:35.073" v="769" actId="478"/>
          <ac:picMkLst>
            <pc:docMk/>
            <pc:sldMk cId="1913180403" sldId="304"/>
            <ac:picMk id="9" creationId="{3F3C3E0F-9B34-4424-B07C-A8D10D446782}"/>
          </ac:picMkLst>
        </pc:picChg>
        <pc:picChg chg="del">
          <ac:chgData name="Nazarious, Miracle" userId="cb332d5e-2f4e-444f-9ab3-67ae2dc0eb9d" providerId="ADAL" clId="{E3966225-8F1F-4727-8BA5-A278F5AA8C48}" dt="2021-09-22T11:44:35.073" v="769" actId="478"/>
          <ac:picMkLst>
            <pc:docMk/>
            <pc:sldMk cId="1913180403" sldId="304"/>
            <ac:picMk id="10" creationId="{EA83353A-DC34-4F9E-BA3A-C3CA778DE40A}"/>
          </ac:picMkLst>
        </pc:picChg>
        <pc:picChg chg="del">
          <ac:chgData name="Nazarious, Miracle" userId="cb332d5e-2f4e-444f-9ab3-67ae2dc0eb9d" providerId="ADAL" clId="{E3966225-8F1F-4727-8BA5-A278F5AA8C48}" dt="2021-09-22T11:44:35.073" v="769" actId="478"/>
          <ac:picMkLst>
            <pc:docMk/>
            <pc:sldMk cId="1913180403" sldId="304"/>
            <ac:picMk id="15" creationId="{E57C44CE-BCE4-43A0-8CE9-2DAB65F25D8B}"/>
          </ac:picMkLst>
        </pc:picChg>
        <pc:picChg chg="del mod">
          <ac:chgData name="Nazarious, Miracle" userId="cb332d5e-2f4e-444f-9ab3-67ae2dc0eb9d" providerId="ADAL" clId="{E3966225-8F1F-4727-8BA5-A278F5AA8C48}" dt="2021-09-22T11:44:35.073" v="769" actId="478"/>
          <ac:picMkLst>
            <pc:docMk/>
            <pc:sldMk cId="1913180403" sldId="304"/>
            <ac:picMk id="1026" creationId="{B3E2FC84-6C60-4EF9-B889-AED4C5530FA8}"/>
          </ac:picMkLst>
        </pc:picChg>
      </pc:sldChg>
      <pc:sldChg chg="modSp add mod">
        <pc:chgData name="Nazarious, Miracle" userId="cb332d5e-2f4e-444f-9ab3-67ae2dc0eb9d" providerId="ADAL" clId="{E3966225-8F1F-4727-8BA5-A278F5AA8C48}" dt="2021-09-22T12:00:43.506" v="1097" actId="403"/>
        <pc:sldMkLst>
          <pc:docMk/>
          <pc:sldMk cId="3531381157" sldId="305"/>
        </pc:sldMkLst>
        <pc:spChg chg="mod">
          <ac:chgData name="Nazarious, Miracle" userId="cb332d5e-2f4e-444f-9ab3-67ae2dc0eb9d" providerId="ADAL" clId="{E3966225-8F1F-4727-8BA5-A278F5AA8C48}" dt="2021-09-22T12:00:43.506" v="1097" actId="403"/>
          <ac:spMkLst>
            <pc:docMk/>
            <pc:sldMk cId="3531381157" sldId="305"/>
            <ac:spMk id="5" creationId="{ED43D647-35BA-4800-9D2D-37CA2D6D4F25}"/>
          </ac:spMkLst>
        </pc:spChg>
        <pc:spChg chg="mod">
          <ac:chgData name="Nazarious, Miracle" userId="cb332d5e-2f4e-444f-9ab3-67ae2dc0eb9d" providerId="ADAL" clId="{E3966225-8F1F-4727-8BA5-A278F5AA8C48}" dt="2021-09-22T11:58:22.067" v="1066" actId="20577"/>
          <ac:spMkLst>
            <pc:docMk/>
            <pc:sldMk cId="3531381157" sldId="305"/>
            <ac:spMk id="6" creationId="{E9567464-17F8-44B8-9E85-D3E94A417E47}"/>
          </ac:spMkLst>
        </pc:spChg>
        <pc:picChg chg="mod">
          <ac:chgData name="Nazarious, Miracle" userId="cb332d5e-2f4e-444f-9ab3-67ae2dc0eb9d" providerId="ADAL" clId="{E3966225-8F1F-4727-8BA5-A278F5AA8C48}" dt="2021-09-22T11:58:34.649" v="1068" actId="14100"/>
          <ac:picMkLst>
            <pc:docMk/>
            <pc:sldMk cId="3531381157" sldId="305"/>
            <ac:picMk id="2050" creationId="{E49D2BB4-6000-4A3F-8C55-2F44C7DF30F9}"/>
          </ac:picMkLst>
        </pc:picChg>
      </pc:sldChg>
      <pc:sldChg chg="addSp delSp modSp add mod">
        <pc:chgData name="Nazarious, Miracle" userId="cb332d5e-2f4e-444f-9ab3-67ae2dc0eb9d" providerId="ADAL" clId="{E3966225-8F1F-4727-8BA5-A278F5AA8C48}" dt="2021-09-22T12:00:53.761" v="1110" actId="20577"/>
        <pc:sldMkLst>
          <pc:docMk/>
          <pc:sldMk cId="4087070058" sldId="306"/>
        </pc:sldMkLst>
        <pc:spChg chg="mod">
          <ac:chgData name="Nazarious, Miracle" userId="cb332d5e-2f4e-444f-9ab3-67ae2dc0eb9d" providerId="ADAL" clId="{E3966225-8F1F-4727-8BA5-A278F5AA8C48}" dt="2021-09-22T12:00:53.761" v="1110" actId="20577"/>
          <ac:spMkLst>
            <pc:docMk/>
            <pc:sldMk cId="4087070058" sldId="306"/>
            <ac:spMk id="5" creationId="{ED43D647-35BA-4800-9D2D-37CA2D6D4F25}"/>
          </ac:spMkLst>
        </pc:spChg>
        <pc:spChg chg="mod">
          <ac:chgData name="Nazarious, Miracle" userId="cb332d5e-2f4e-444f-9ab3-67ae2dc0eb9d" providerId="ADAL" clId="{E3966225-8F1F-4727-8BA5-A278F5AA8C48}" dt="2021-09-22T11:58:07.434" v="1061" actId="14100"/>
          <ac:spMkLst>
            <pc:docMk/>
            <pc:sldMk cId="4087070058" sldId="306"/>
            <ac:spMk id="6" creationId="{E9567464-17F8-44B8-9E85-D3E94A417E47}"/>
          </ac:spMkLst>
        </pc:spChg>
        <pc:graphicFrameChg chg="add del mod">
          <ac:chgData name="Nazarious, Miracle" userId="cb332d5e-2f4e-444f-9ab3-67ae2dc0eb9d" providerId="ADAL" clId="{E3966225-8F1F-4727-8BA5-A278F5AA8C48}" dt="2021-09-22T11:56:46.450" v="1042"/>
          <ac:graphicFrameMkLst>
            <pc:docMk/>
            <pc:sldMk cId="4087070058" sldId="306"/>
            <ac:graphicFrameMk id="2" creationId="{F02E3451-3F5F-451A-AFB4-D18FDBC912B0}"/>
          </ac:graphicFrameMkLst>
        </pc:graphicFrameChg>
        <pc:graphicFrameChg chg="add del mod">
          <ac:chgData name="Nazarious, Miracle" userId="cb332d5e-2f4e-444f-9ab3-67ae2dc0eb9d" providerId="ADAL" clId="{E3966225-8F1F-4727-8BA5-A278F5AA8C48}" dt="2021-09-22T11:56:50.862" v="1044"/>
          <ac:graphicFrameMkLst>
            <pc:docMk/>
            <pc:sldMk cId="4087070058" sldId="306"/>
            <ac:graphicFrameMk id="3" creationId="{0BF6A1AA-D7BC-4BC9-A80C-869F91A39A7E}"/>
          </ac:graphicFrameMkLst>
        </pc:graphicFrameChg>
        <pc:picChg chg="add mod">
          <ac:chgData name="Nazarious, Miracle" userId="cb332d5e-2f4e-444f-9ab3-67ae2dc0eb9d" providerId="ADAL" clId="{E3966225-8F1F-4727-8BA5-A278F5AA8C48}" dt="2021-09-22T11:58:40.668" v="1069" actId="14100"/>
          <ac:picMkLst>
            <pc:docMk/>
            <pc:sldMk cId="4087070058" sldId="306"/>
            <ac:picMk id="9" creationId="{39545E7E-11FE-4FFB-8938-1EED33E9216C}"/>
          </ac:picMkLst>
        </pc:picChg>
        <pc:picChg chg="del">
          <ac:chgData name="Nazarious, Miracle" userId="cb332d5e-2f4e-444f-9ab3-67ae2dc0eb9d" providerId="ADAL" clId="{E3966225-8F1F-4727-8BA5-A278F5AA8C48}" dt="2021-09-22T11:51:55.388" v="900" actId="478"/>
          <ac:picMkLst>
            <pc:docMk/>
            <pc:sldMk cId="4087070058" sldId="306"/>
            <ac:picMk id="2050" creationId="{E49D2BB4-6000-4A3F-8C55-2F44C7DF30F9}"/>
          </ac:picMkLst>
        </pc:picChg>
      </pc:sldChg>
      <pc:sldChg chg="add del">
        <pc:chgData name="Nazarious, Miracle" userId="cb332d5e-2f4e-444f-9ab3-67ae2dc0eb9d" providerId="ADAL" clId="{E3966225-8F1F-4727-8BA5-A278F5AA8C48}" dt="2021-09-22T12:08:59.212" v="1492" actId="47"/>
        <pc:sldMkLst>
          <pc:docMk/>
          <pc:sldMk cId="4196671065" sldId="307"/>
        </pc:sldMkLst>
      </pc:sldChg>
      <pc:sldChg chg="addSp delSp modSp add mod">
        <pc:chgData name="Nazarious, Miracle" userId="cb332d5e-2f4e-444f-9ab3-67ae2dc0eb9d" providerId="ADAL" clId="{E3966225-8F1F-4727-8BA5-A278F5AA8C48}" dt="2021-09-22T12:14:08.256" v="1646" actId="403"/>
        <pc:sldMkLst>
          <pc:docMk/>
          <pc:sldMk cId="1705845789" sldId="308"/>
        </pc:sldMkLst>
        <pc:spChg chg="del mod">
          <ac:chgData name="Nazarious, Miracle" userId="cb332d5e-2f4e-444f-9ab3-67ae2dc0eb9d" providerId="ADAL" clId="{E3966225-8F1F-4727-8BA5-A278F5AA8C48}" dt="2021-09-22T12:03:55.825" v="1182"/>
          <ac:spMkLst>
            <pc:docMk/>
            <pc:sldMk cId="1705845789" sldId="308"/>
            <ac:spMk id="3" creationId="{128B3437-5430-47BA-BA91-FA6CDB57E1D8}"/>
          </ac:spMkLst>
        </pc:spChg>
        <pc:spChg chg="add mod">
          <ac:chgData name="Nazarious, Miracle" userId="cb332d5e-2f4e-444f-9ab3-67ae2dc0eb9d" providerId="ADAL" clId="{E3966225-8F1F-4727-8BA5-A278F5AA8C48}" dt="2021-09-22T12:06:35.216" v="1235" actId="1076"/>
          <ac:spMkLst>
            <pc:docMk/>
            <pc:sldMk cId="1705845789" sldId="308"/>
            <ac:spMk id="5" creationId="{6EB5A743-4FAC-4E9C-98A5-4FC0A6FC5C63}"/>
          </ac:spMkLst>
        </pc:spChg>
        <pc:spChg chg="add mod">
          <ac:chgData name="Nazarious, Miracle" userId="cb332d5e-2f4e-444f-9ab3-67ae2dc0eb9d" providerId="ADAL" clId="{E3966225-8F1F-4727-8BA5-A278F5AA8C48}" dt="2021-09-22T12:14:08.256" v="1646" actId="403"/>
          <ac:spMkLst>
            <pc:docMk/>
            <pc:sldMk cId="1705845789" sldId="308"/>
            <ac:spMk id="8" creationId="{85F5FA4E-7892-433D-A9F9-0E1113DA3A01}"/>
          </ac:spMkLst>
        </pc:spChg>
        <pc:spChg chg="add del mod">
          <ac:chgData name="Nazarious, Miracle" userId="cb332d5e-2f4e-444f-9ab3-67ae2dc0eb9d" providerId="ADAL" clId="{E3966225-8F1F-4727-8BA5-A278F5AA8C48}" dt="2021-09-22T12:05:38.652" v="1192"/>
          <ac:spMkLst>
            <pc:docMk/>
            <pc:sldMk cId="1705845789" sldId="308"/>
            <ac:spMk id="9" creationId="{18FEC189-D16A-4192-9978-261E064FACE0}"/>
          </ac:spMkLst>
        </pc:spChg>
        <pc:spChg chg="mod">
          <ac:chgData name="Nazarious, Miracle" userId="cb332d5e-2f4e-444f-9ab3-67ae2dc0eb9d" providerId="ADAL" clId="{E3966225-8F1F-4727-8BA5-A278F5AA8C48}" dt="2021-09-22T12:03:33.766" v="1180"/>
          <ac:spMkLst>
            <pc:docMk/>
            <pc:sldMk cId="1705845789" sldId="308"/>
            <ac:spMk id="24" creationId="{06AFA84B-A6F7-40BF-8339-9A5CD4A71F63}"/>
          </ac:spMkLst>
        </pc:spChg>
        <pc:picChg chg="add mod modCrop">
          <ac:chgData name="Nazarious, Miracle" userId="cb332d5e-2f4e-444f-9ab3-67ae2dc0eb9d" providerId="ADAL" clId="{E3966225-8F1F-4727-8BA5-A278F5AA8C48}" dt="2021-09-22T12:04:10.566" v="1188" actId="1076"/>
          <ac:picMkLst>
            <pc:docMk/>
            <pc:sldMk cId="1705845789" sldId="308"/>
            <ac:picMk id="4" creationId="{BD953DCC-8C6C-4879-B8C3-32871BA28E7A}"/>
          </ac:picMkLst>
        </pc:picChg>
      </pc:sldChg>
      <pc:sldChg chg="addSp modSp add mod">
        <pc:chgData name="Nazarious, Miracle" userId="cb332d5e-2f4e-444f-9ab3-67ae2dc0eb9d" providerId="ADAL" clId="{E3966225-8F1F-4727-8BA5-A278F5AA8C48}" dt="2021-09-22T12:24:06.099" v="1810" actId="113"/>
        <pc:sldMkLst>
          <pc:docMk/>
          <pc:sldMk cId="1051457225" sldId="309"/>
        </pc:sldMkLst>
        <pc:spChg chg="mod">
          <ac:chgData name="Nazarious, Miracle" userId="cb332d5e-2f4e-444f-9ab3-67ae2dc0eb9d" providerId="ADAL" clId="{E3966225-8F1F-4727-8BA5-A278F5AA8C48}" dt="2021-09-22T12:24:06.099" v="1810" actId="113"/>
          <ac:spMkLst>
            <pc:docMk/>
            <pc:sldMk cId="1051457225" sldId="309"/>
            <ac:spMk id="3" creationId="{128B3437-5430-47BA-BA91-FA6CDB57E1D8}"/>
          </ac:spMkLst>
        </pc:spChg>
        <pc:spChg chg="mod">
          <ac:chgData name="Nazarious, Miracle" userId="cb332d5e-2f4e-444f-9ab3-67ae2dc0eb9d" providerId="ADAL" clId="{E3966225-8F1F-4727-8BA5-A278F5AA8C48}" dt="2021-09-22T12:03:23.419" v="1175"/>
          <ac:spMkLst>
            <pc:docMk/>
            <pc:sldMk cId="1051457225" sldId="309"/>
            <ac:spMk id="24" creationId="{06AFA84B-A6F7-40BF-8339-9A5CD4A71F63}"/>
          </ac:spMkLst>
        </pc:spChg>
        <pc:picChg chg="add mod">
          <ac:chgData name="Nazarious, Miracle" userId="cb332d5e-2f4e-444f-9ab3-67ae2dc0eb9d" providerId="ADAL" clId="{E3966225-8F1F-4727-8BA5-A278F5AA8C48}" dt="2021-09-22T12:21:49.346" v="1772" actId="14100"/>
          <ac:picMkLst>
            <pc:docMk/>
            <pc:sldMk cId="1051457225" sldId="309"/>
            <ac:picMk id="8194" creationId="{FE6D59EC-676B-4744-A00F-645FFF3DBF48}"/>
          </ac:picMkLst>
        </pc:picChg>
      </pc:sldChg>
      <pc:sldChg chg="addSp modSp add mod ord">
        <pc:chgData name="Nazarious, Miracle" userId="cb332d5e-2f4e-444f-9ab3-67ae2dc0eb9d" providerId="ADAL" clId="{E3966225-8F1F-4727-8BA5-A278F5AA8C48}" dt="2021-09-22T12:24:16.137" v="1815" actId="20577"/>
        <pc:sldMkLst>
          <pc:docMk/>
          <pc:sldMk cId="3634291166" sldId="310"/>
        </pc:sldMkLst>
        <pc:spChg chg="mod">
          <ac:chgData name="Nazarious, Miracle" userId="cb332d5e-2f4e-444f-9ab3-67ae2dc0eb9d" providerId="ADAL" clId="{E3966225-8F1F-4727-8BA5-A278F5AA8C48}" dt="2021-09-22T12:24:16.137" v="1815" actId="20577"/>
          <ac:spMkLst>
            <pc:docMk/>
            <pc:sldMk cId="3634291166" sldId="310"/>
            <ac:spMk id="3" creationId="{128B3437-5430-47BA-BA91-FA6CDB57E1D8}"/>
          </ac:spMkLst>
        </pc:spChg>
        <pc:spChg chg="mod">
          <ac:chgData name="Nazarious, Miracle" userId="cb332d5e-2f4e-444f-9ab3-67ae2dc0eb9d" providerId="ADAL" clId="{E3966225-8F1F-4727-8BA5-A278F5AA8C48}" dt="2021-09-22T12:03:03.239" v="1168"/>
          <ac:spMkLst>
            <pc:docMk/>
            <pc:sldMk cId="3634291166" sldId="310"/>
            <ac:spMk id="24" creationId="{06AFA84B-A6F7-40BF-8339-9A5CD4A71F63}"/>
          </ac:spMkLst>
        </pc:spChg>
        <pc:picChg chg="add mod">
          <ac:chgData name="Nazarious, Miracle" userId="cb332d5e-2f4e-444f-9ab3-67ae2dc0eb9d" providerId="ADAL" clId="{E3966225-8F1F-4727-8BA5-A278F5AA8C48}" dt="2021-09-22T12:23:46.827" v="1807" actId="14100"/>
          <ac:picMkLst>
            <pc:docMk/>
            <pc:sldMk cId="3634291166" sldId="310"/>
            <ac:picMk id="7170" creationId="{FAFE59C5-0B17-4120-B6B5-F04463CD5AAA}"/>
          </ac:picMkLst>
        </pc:picChg>
      </pc:sldChg>
      <pc:sldChg chg="addSp delSp modSp add mod">
        <pc:chgData name="Nazarious, Miracle" userId="cb332d5e-2f4e-444f-9ab3-67ae2dc0eb9d" providerId="ADAL" clId="{E3966225-8F1F-4727-8BA5-A278F5AA8C48}" dt="2021-09-22T12:24:27.928" v="1817" actId="113"/>
        <pc:sldMkLst>
          <pc:docMk/>
          <pc:sldMk cId="2632898027" sldId="311"/>
        </pc:sldMkLst>
        <pc:spChg chg="del mod">
          <ac:chgData name="Nazarious, Miracle" userId="cb332d5e-2f4e-444f-9ab3-67ae2dc0eb9d" providerId="ADAL" clId="{E3966225-8F1F-4727-8BA5-A278F5AA8C48}" dt="2021-09-22T12:12:02.971" v="1590"/>
          <ac:spMkLst>
            <pc:docMk/>
            <pc:sldMk cId="2632898027" sldId="311"/>
            <ac:spMk id="3" creationId="{128B3437-5430-47BA-BA91-FA6CDB57E1D8}"/>
          </ac:spMkLst>
        </pc:spChg>
        <pc:spChg chg="add mod">
          <ac:chgData name="Nazarious, Miracle" userId="cb332d5e-2f4e-444f-9ab3-67ae2dc0eb9d" providerId="ADAL" clId="{E3966225-8F1F-4727-8BA5-A278F5AA8C48}" dt="2021-09-22T12:24:27.928" v="1817" actId="113"/>
          <ac:spMkLst>
            <pc:docMk/>
            <pc:sldMk cId="2632898027" sldId="311"/>
            <ac:spMk id="8" creationId="{B9B7AA23-F707-4123-8618-58949141BA24}"/>
          </ac:spMkLst>
        </pc:spChg>
        <pc:spChg chg="mod">
          <ac:chgData name="Nazarious, Miracle" userId="cb332d5e-2f4e-444f-9ab3-67ae2dc0eb9d" providerId="ADAL" clId="{E3966225-8F1F-4727-8BA5-A278F5AA8C48}" dt="2021-09-22T12:02:55.539" v="1162" actId="313"/>
          <ac:spMkLst>
            <pc:docMk/>
            <pc:sldMk cId="2632898027" sldId="311"/>
            <ac:spMk id="24" creationId="{06AFA84B-A6F7-40BF-8339-9A5CD4A71F63}"/>
          </ac:spMkLst>
        </pc:spChg>
        <pc:picChg chg="add mod">
          <ac:chgData name="Nazarious, Miracle" userId="cb332d5e-2f4e-444f-9ab3-67ae2dc0eb9d" providerId="ADAL" clId="{E3966225-8F1F-4727-8BA5-A278F5AA8C48}" dt="2021-09-22T12:12:21.913" v="1597" actId="1076"/>
          <ac:picMkLst>
            <pc:docMk/>
            <pc:sldMk cId="2632898027" sldId="311"/>
            <ac:picMk id="4" creationId="{1DC59797-DEB4-4CFB-B463-74F433ADA82A}"/>
          </ac:picMkLst>
        </pc:picChg>
      </pc:sldChg>
      <pc:sldChg chg="addSp modSp add mod">
        <pc:chgData name="Nazarious, Miracle" userId="cb332d5e-2f4e-444f-9ab3-67ae2dc0eb9d" providerId="ADAL" clId="{E3966225-8F1F-4727-8BA5-A278F5AA8C48}" dt="2021-09-22T12:24:24.682" v="1816" actId="113"/>
        <pc:sldMkLst>
          <pc:docMk/>
          <pc:sldMk cId="3407145408" sldId="312"/>
        </pc:sldMkLst>
        <pc:spChg chg="mod">
          <ac:chgData name="Nazarious, Miracle" userId="cb332d5e-2f4e-444f-9ab3-67ae2dc0eb9d" providerId="ADAL" clId="{E3966225-8F1F-4727-8BA5-A278F5AA8C48}" dt="2021-09-22T12:24:24.682" v="1816" actId="113"/>
          <ac:spMkLst>
            <pc:docMk/>
            <pc:sldMk cId="3407145408" sldId="312"/>
            <ac:spMk id="3" creationId="{128B3437-5430-47BA-BA91-FA6CDB57E1D8}"/>
          </ac:spMkLst>
        </pc:spChg>
        <pc:spChg chg="mod">
          <ac:chgData name="Nazarious, Miracle" userId="cb332d5e-2f4e-444f-9ab3-67ae2dc0eb9d" providerId="ADAL" clId="{E3966225-8F1F-4727-8BA5-A278F5AA8C48}" dt="2021-09-22T12:02:31.997" v="1140" actId="113"/>
          <ac:spMkLst>
            <pc:docMk/>
            <pc:sldMk cId="3407145408" sldId="312"/>
            <ac:spMk id="24" creationId="{06AFA84B-A6F7-40BF-8339-9A5CD4A71F63}"/>
          </ac:spMkLst>
        </pc:spChg>
        <pc:picChg chg="add mod">
          <ac:chgData name="Nazarious, Miracle" userId="cb332d5e-2f4e-444f-9ab3-67ae2dc0eb9d" providerId="ADAL" clId="{E3966225-8F1F-4727-8BA5-A278F5AA8C48}" dt="2021-09-22T12:11:47.385" v="1589" actId="14100"/>
          <ac:picMkLst>
            <pc:docMk/>
            <pc:sldMk cId="3407145408" sldId="312"/>
            <ac:picMk id="6146" creationId="{248CACA0-850F-4CA6-A3D7-4B9272EE64F6}"/>
          </ac:picMkLst>
        </pc:picChg>
      </pc:sldChg>
    </pc:docChg>
  </pc:docChgLst>
  <pc:docChgLst>
    <pc:chgData name="Miracle Israel Nazarious" userId="ecf32228-5853-411d-9bd4-4b70c5c0ea9f" providerId="ADAL" clId="{CDC86132-2A09-479B-A375-D23AD8591CA7}"/>
    <pc:docChg chg="undo custSel addSld delSld modSld sldOrd">
      <pc:chgData name="Miracle Israel Nazarious" userId="ecf32228-5853-411d-9bd4-4b70c5c0ea9f" providerId="ADAL" clId="{CDC86132-2A09-479B-A375-D23AD8591CA7}" dt="2021-04-20T16:33:51.039" v="1705" actId="255"/>
      <pc:docMkLst>
        <pc:docMk/>
      </pc:docMkLst>
      <pc:sldChg chg="modSp mod">
        <pc:chgData name="Miracle Israel Nazarious" userId="ecf32228-5853-411d-9bd4-4b70c5c0ea9f" providerId="ADAL" clId="{CDC86132-2A09-479B-A375-D23AD8591CA7}" dt="2021-04-20T15:46:06.280" v="558" actId="20577"/>
        <pc:sldMkLst>
          <pc:docMk/>
          <pc:sldMk cId="3363285" sldId="265"/>
        </pc:sldMkLst>
        <pc:spChg chg="mod">
          <ac:chgData name="Miracle Israel Nazarious" userId="ecf32228-5853-411d-9bd4-4b70c5c0ea9f" providerId="ADAL" clId="{CDC86132-2A09-479B-A375-D23AD8591CA7}" dt="2021-04-20T15:40:16.577" v="280" actId="20577"/>
          <ac:spMkLst>
            <pc:docMk/>
            <pc:sldMk cId="3363285" sldId="265"/>
            <ac:spMk id="2" creationId="{00000000-0000-0000-0000-000000000000}"/>
          </ac:spMkLst>
        </pc:spChg>
        <pc:spChg chg="mod">
          <ac:chgData name="Miracle Israel Nazarious" userId="ecf32228-5853-411d-9bd4-4b70c5c0ea9f" providerId="ADAL" clId="{CDC86132-2A09-479B-A375-D23AD8591CA7}" dt="2021-04-20T15:46:06.280" v="558" actId="20577"/>
          <ac:spMkLst>
            <pc:docMk/>
            <pc:sldMk cId="3363285" sldId="265"/>
            <ac:spMk id="3" creationId="{00000000-0000-0000-0000-000000000000}"/>
          </ac:spMkLst>
        </pc:spChg>
      </pc:sldChg>
      <pc:sldChg chg="addSp modSp mod">
        <pc:chgData name="Miracle Israel Nazarious" userId="ecf32228-5853-411d-9bd4-4b70c5c0ea9f" providerId="ADAL" clId="{CDC86132-2A09-479B-A375-D23AD8591CA7}" dt="2021-04-20T15:45:22.805" v="521" actId="20577"/>
        <pc:sldMkLst>
          <pc:docMk/>
          <pc:sldMk cId="3749125006" sldId="266"/>
        </pc:sldMkLst>
        <pc:spChg chg="mod">
          <ac:chgData name="Miracle Israel Nazarious" userId="ecf32228-5853-411d-9bd4-4b70c5c0ea9f" providerId="ADAL" clId="{CDC86132-2A09-479B-A375-D23AD8591CA7}" dt="2021-04-20T15:41:07.422" v="343" actId="20577"/>
          <ac:spMkLst>
            <pc:docMk/>
            <pc:sldMk cId="3749125006" sldId="266"/>
            <ac:spMk id="2" creationId="{00000000-0000-0000-0000-000000000000}"/>
          </ac:spMkLst>
        </pc:spChg>
        <pc:spChg chg="mod">
          <ac:chgData name="Miracle Israel Nazarious" userId="ecf32228-5853-411d-9bd4-4b70c5c0ea9f" providerId="ADAL" clId="{CDC86132-2A09-479B-A375-D23AD8591CA7}" dt="2021-04-20T15:43:25.191" v="430" actId="6549"/>
          <ac:spMkLst>
            <pc:docMk/>
            <pc:sldMk cId="3749125006" sldId="266"/>
            <ac:spMk id="3" creationId="{00000000-0000-0000-0000-000000000000}"/>
          </ac:spMkLst>
        </pc:spChg>
        <pc:spChg chg="mod">
          <ac:chgData name="Miracle Israel Nazarious" userId="ecf32228-5853-411d-9bd4-4b70c5c0ea9f" providerId="ADAL" clId="{CDC86132-2A09-479B-A375-D23AD8591CA7}" dt="2021-04-20T15:45:22.805" v="521" actId="20577"/>
          <ac:spMkLst>
            <pc:docMk/>
            <pc:sldMk cId="3749125006" sldId="266"/>
            <ac:spMk id="4" creationId="{00000000-0000-0000-0000-000000000000}"/>
          </ac:spMkLst>
        </pc:spChg>
        <pc:spChg chg="add mod">
          <ac:chgData name="Miracle Israel Nazarious" userId="ecf32228-5853-411d-9bd4-4b70c5c0ea9f" providerId="ADAL" clId="{CDC86132-2A09-479B-A375-D23AD8591CA7}" dt="2021-04-20T15:45:06.022" v="489" actId="1076"/>
          <ac:spMkLst>
            <pc:docMk/>
            <pc:sldMk cId="3749125006" sldId="266"/>
            <ac:spMk id="6" creationId="{A3C42EC7-B452-44C8-A6CC-14B2EC8850EE}"/>
          </ac:spMkLst>
        </pc:spChg>
      </pc:sldChg>
      <pc:sldChg chg="modSp add del mod">
        <pc:chgData name="Miracle Israel Nazarious" userId="ecf32228-5853-411d-9bd4-4b70c5c0ea9f" providerId="ADAL" clId="{CDC86132-2A09-479B-A375-D23AD8591CA7}" dt="2021-04-20T16:15:14.052" v="945" actId="47"/>
        <pc:sldMkLst>
          <pc:docMk/>
          <pc:sldMk cId="1068470748" sldId="267"/>
        </pc:sldMkLst>
        <pc:spChg chg="mod">
          <ac:chgData name="Miracle Israel Nazarious" userId="ecf32228-5853-411d-9bd4-4b70c5c0ea9f" providerId="ADAL" clId="{CDC86132-2A09-479B-A375-D23AD8591CA7}" dt="2021-04-20T15:46:38.862" v="578" actId="20577"/>
          <ac:spMkLst>
            <pc:docMk/>
            <pc:sldMk cId="1068470748" sldId="267"/>
            <ac:spMk id="2" creationId="{00000000-0000-0000-0000-000000000000}"/>
          </ac:spMkLst>
        </pc:spChg>
        <pc:spChg chg="mod">
          <ac:chgData name="Miracle Israel Nazarious" userId="ecf32228-5853-411d-9bd4-4b70c5c0ea9f" providerId="ADAL" clId="{CDC86132-2A09-479B-A375-D23AD8591CA7}" dt="2021-04-20T16:13:01.557" v="914" actId="20577"/>
          <ac:spMkLst>
            <pc:docMk/>
            <pc:sldMk cId="1068470748" sldId="267"/>
            <ac:spMk id="3" creationId="{00000000-0000-0000-0000-000000000000}"/>
          </ac:spMkLst>
        </pc:spChg>
        <pc:spChg chg="mod">
          <ac:chgData name="Miracle Israel Nazarious" userId="ecf32228-5853-411d-9bd4-4b70c5c0ea9f" providerId="ADAL" clId="{CDC86132-2A09-479B-A375-D23AD8591CA7}" dt="2021-04-20T15:45:37.107" v="522"/>
          <ac:spMkLst>
            <pc:docMk/>
            <pc:sldMk cId="1068470748" sldId="267"/>
            <ac:spMk id="4" creationId="{00000000-0000-0000-0000-000000000000}"/>
          </ac:spMkLst>
        </pc:spChg>
      </pc:sldChg>
      <pc:sldChg chg="addSp delSp modSp del mod modClrScheme chgLayout">
        <pc:chgData name="Miracle Israel Nazarious" userId="ecf32228-5853-411d-9bd4-4b70c5c0ea9f" providerId="ADAL" clId="{CDC86132-2A09-479B-A375-D23AD8591CA7}" dt="2021-04-20T16:15:58.486" v="951" actId="47"/>
        <pc:sldMkLst>
          <pc:docMk/>
          <pc:sldMk cId="2335600269" sldId="268"/>
        </pc:sldMkLst>
        <pc:spChg chg="mod">
          <ac:chgData name="Miracle Israel Nazarious" userId="ecf32228-5853-411d-9bd4-4b70c5c0ea9f" providerId="ADAL" clId="{CDC86132-2A09-479B-A375-D23AD8591CA7}" dt="2021-04-20T15:51:05.496" v="775" actId="20577"/>
          <ac:spMkLst>
            <pc:docMk/>
            <pc:sldMk cId="2335600269" sldId="268"/>
            <ac:spMk id="2" creationId="{00000000-0000-0000-0000-000000000000}"/>
          </ac:spMkLst>
        </pc:spChg>
        <pc:spChg chg="add del mod">
          <ac:chgData name="Miracle Israel Nazarious" userId="ecf32228-5853-411d-9bd4-4b70c5c0ea9f" providerId="ADAL" clId="{CDC86132-2A09-479B-A375-D23AD8591CA7}" dt="2021-04-20T16:02:45.413" v="844" actId="20577"/>
          <ac:spMkLst>
            <pc:docMk/>
            <pc:sldMk cId="2335600269" sldId="268"/>
            <ac:spMk id="3" creationId="{00000000-0000-0000-0000-000000000000}"/>
          </ac:spMkLst>
        </pc:spChg>
        <pc:spChg chg="add del mod">
          <ac:chgData name="Miracle Israel Nazarious" userId="ecf32228-5853-411d-9bd4-4b70c5c0ea9f" providerId="ADAL" clId="{CDC86132-2A09-479B-A375-D23AD8591CA7}" dt="2021-04-20T15:50:03.936" v="731" actId="26606"/>
          <ac:spMkLst>
            <pc:docMk/>
            <pc:sldMk cId="2335600269" sldId="268"/>
            <ac:spMk id="4" creationId="{00000000-0000-0000-0000-000000000000}"/>
          </ac:spMkLst>
        </pc:spChg>
        <pc:spChg chg="add del">
          <ac:chgData name="Miracle Israel Nazarious" userId="ecf32228-5853-411d-9bd4-4b70c5c0ea9f" providerId="ADAL" clId="{CDC86132-2A09-479B-A375-D23AD8591CA7}" dt="2021-04-20T15:50:03.936" v="731" actId="26606"/>
          <ac:spMkLst>
            <pc:docMk/>
            <pc:sldMk cId="2335600269" sldId="268"/>
            <ac:spMk id="5" creationId="{00000000-0000-0000-0000-000000000000}"/>
          </ac:spMkLst>
        </pc:spChg>
        <pc:spChg chg="add">
          <ac:chgData name="Miracle Israel Nazarious" userId="ecf32228-5853-411d-9bd4-4b70c5c0ea9f" providerId="ADAL" clId="{CDC86132-2A09-479B-A375-D23AD8591CA7}" dt="2021-04-20T16:10:42.742" v="850" actId="11529"/>
          <ac:spMkLst>
            <pc:docMk/>
            <pc:sldMk cId="2335600269" sldId="268"/>
            <ac:spMk id="13" creationId="{46E75D4A-75BE-4CCC-AC2B-B85159F8C1F9}"/>
          </ac:spMkLst>
        </pc:spChg>
        <pc:spChg chg="add mod">
          <ac:chgData name="Miracle Israel Nazarious" userId="ecf32228-5853-411d-9bd4-4b70c5c0ea9f" providerId="ADAL" clId="{CDC86132-2A09-479B-A375-D23AD8591CA7}" dt="2021-04-20T16:11:28.603" v="869" actId="1076"/>
          <ac:spMkLst>
            <pc:docMk/>
            <pc:sldMk cId="2335600269" sldId="268"/>
            <ac:spMk id="14" creationId="{FB682C9F-3805-4475-BC53-5FAA1D8F94A4}"/>
          </ac:spMkLst>
        </pc:spChg>
        <pc:picChg chg="add mod">
          <ac:chgData name="Miracle Israel Nazarious" userId="ecf32228-5853-411d-9bd4-4b70c5c0ea9f" providerId="ADAL" clId="{CDC86132-2A09-479B-A375-D23AD8591CA7}" dt="2021-04-20T15:50:09.439" v="732"/>
          <ac:picMkLst>
            <pc:docMk/>
            <pc:sldMk cId="2335600269" sldId="268"/>
            <ac:picMk id="6" creationId="{E7D9C199-224C-4F9A-901C-ABBD943EAE79}"/>
          </ac:picMkLst>
        </pc:picChg>
        <pc:picChg chg="add del mod">
          <ac:chgData name="Miracle Israel Nazarious" userId="ecf32228-5853-411d-9bd4-4b70c5c0ea9f" providerId="ADAL" clId="{CDC86132-2A09-479B-A375-D23AD8591CA7}" dt="2021-04-20T15:57:09.490" v="827" actId="478"/>
          <ac:picMkLst>
            <pc:docMk/>
            <pc:sldMk cId="2335600269" sldId="268"/>
            <ac:picMk id="7" creationId="{E10DAED4-ED5B-44E9-8846-93D85287E749}"/>
          </ac:picMkLst>
        </pc:picChg>
        <pc:picChg chg="add del mod">
          <ac:chgData name="Miracle Israel Nazarious" userId="ecf32228-5853-411d-9bd4-4b70c5c0ea9f" providerId="ADAL" clId="{CDC86132-2A09-479B-A375-D23AD8591CA7}" dt="2021-04-20T16:10:16.234" v="845" actId="478"/>
          <ac:picMkLst>
            <pc:docMk/>
            <pc:sldMk cId="2335600269" sldId="268"/>
            <ac:picMk id="9" creationId="{AA870B0A-3F02-4835-AEB3-6BBC8A2A462A}"/>
          </ac:picMkLst>
        </pc:picChg>
        <pc:picChg chg="add mod">
          <ac:chgData name="Miracle Israel Nazarious" userId="ecf32228-5853-411d-9bd4-4b70c5c0ea9f" providerId="ADAL" clId="{CDC86132-2A09-479B-A375-D23AD8591CA7}" dt="2021-04-20T16:14:10.479" v="925" actId="1076"/>
          <ac:picMkLst>
            <pc:docMk/>
            <pc:sldMk cId="2335600269" sldId="268"/>
            <ac:picMk id="10" creationId="{1BFAF752-5641-4BE1-9EB6-50FD1AD2536E}"/>
          </ac:picMkLst>
        </pc:picChg>
        <pc:picChg chg="add mod">
          <ac:chgData name="Miracle Israel Nazarious" userId="ecf32228-5853-411d-9bd4-4b70c5c0ea9f" providerId="ADAL" clId="{CDC86132-2A09-479B-A375-D23AD8591CA7}" dt="2021-04-20T16:12:00.342" v="874" actId="1076"/>
          <ac:picMkLst>
            <pc:docMk/>
            <pc:sldMk cId="2335600269" sldId="268"/>
            <ac:picMk id="12" creationId="{1A6F9753-90C7-4E31-B648-BB1A0A59EBC7}"/>
          </ac:picMkLst>
        </pc:picChg>
      </pc:sldChg>
      <pc:sldChg chg="del">
        <pc:chgData name="Miracle Israel Nazarious" userId="ecf32228-5853-411d-9bd4-4b70c5c0ea9f" providerId="ADAL" clId="{CDC86132-2A09-479B-A375-D23AD8591CA7}" dt="2021-04-20T16:13:28.293" v="915" actId="47"/>
        <pc:sldMkLst>
          <pc:docMk/>
          <pc:sldMk cId="803777499" sldId="269"/>
        </pc:sldMkLst>
      </pc:sldChg>
      <pc:sldChg chg="del">
        <pc:chgData name="Miracle Israel Nazarious" userId="ecf32228-5853-411d-9bd4-4b70c5c0ea9f" providerId="ADAL" clId="{CDC86132-2A09-479B-A375-D23AD8591CA7}" dt="2021-04-20T16:13:29.049" v="916" actId="47"/>
        <pc:sldMkLst>
          <pc:docMk/>
          <pc:sldMk cId="3822093200" sldId="270"/>
        </pc:sldMkLst>
      </pc:sldChg>
      <pc:sldChg chg="del">
        <pc:chgData name="Miracle Israel Nazarious" userId="ecf32228-5853-411d-9bd4-4b70c5c0ea9f" providerId="ADAL" clId="{CDC86132-2A09-479B-A375-D23AD8591CA7}" dt="2021-04-20T16:13:29.681" v="917" actId="47"/>
        <pc:sldMkLst>
          <pc:docMk/>
          <pc:sldMk cId="4266876959" sldId="271"/>
        </pc:sldMkLst>
      </pc:sldChg>
      <pc:sldChg chg="del">
        <pc:chgData name="Miracle Israel Nazarious" userId="ecf32228-5853-411d-9bd4-4b70c5c0ea9f" providerId="ADAL" clId="{CDC86132-2A09-479B-A375-D23AD8591CA7}" dt="2021-04-20T16:13:30.287" v="918" actId="47"/>
        <pc:sldMkLst>
          <pc:docMk/>
          <pc:sldMk cId="3765576091" sldId="272"/>
        </pc:sldMkLst>
      </pc:sldChg>
      <pc:sldChg chg="del">
        <pc:chgData name="Miracle Israel Nazarious" userId="ecf32228-5853-411d-9bd4-4b70c5c0ea9f" providerId="ADAL" clId="{CDC86132-2A09-479B-A375-D23AD8591CA7}" dt="2021-04-20T16:13:31.011" v="919" actId="47"/>
        <pc:sldMkLst>
          <pc:docMk/>
          <pc:sldMk cId="544784075" sldId="273"/>
        </pc:sldMkLst>
      </pc:sldChg>
      <pc:sldChg chg="modSp mod">
        <pc:chgData name="Miracle Israel Nazarious" userId="ecf32228-5853-411d-9bd4-4b70c5c0ea9f" providerId="ADAL" clId="{CDC86132-2A09-479B-A375-D23AD8591CA7}" dt="2021-04-20T16:24:42.559" v="1439" actId="255"/>
        <pc:sldMkLst>
          <pc:docMk/>
          <pc:sldMk cId="2489310669" sldId="275"/>
        </pc:sldMkLst>
        <pc:spChg chg="mod">
          <ac:chgData name="Miracle Israel Nazarious" userId="ecf32228-5853-411d-9bd4-4b70c5c0ea9f" providerId="ADAL" clId="{CDC86132-2A09-479B-A375-D23AD8591CA7}" dt="2021-04-20T16:24:42.559" v="1439" actId="255"/>
          <ac:spMkLst>
            <pc:docMk/>
            <pc:sldMk cId="2489310669" sldId="275"/>
            <ac:spMk id="2" creationId="{00000000-0000-0000-0000-000000000000}"/>
          </ac:spMkLst>
        </pc:spChg>
      </pc:sldChg>
      <pc:sldChg chg="delSp modSp add mod">
        <pc:chgData name="Miracle Israel Nazarious" userId="ecf32228-5853-411d-9bd4-4b70c5c0ea9f" providerId="ADAL" clId="{CDC86132-2A09-479B-A375-D23AD8591CA7}" dt="2021-04-20T16:13:54.961" v="924" actId="478"/>
        <pc:sldMkLst>
          <pc:docMk/>
          <pc:sldMk cId="2373245130" sldId="276"/>
        </pc:sldMkLst>
        <pc:spChg chg="mod">
          <ac:chgData name="Miracle Israel Nazarious" userId="ecf32228-5853-411d-9bd4-4b70c5c0ea9f" providerId="ADAL" clId="{CDC86132-2A09-479B-A375-D23AD8591CA7}" dt="2021-04-20T16:13:46.918" v="921"/>
          <ac:spMkLst>
            <pc:docMk/>
            <pc:sldMk cId="2373245130" sldId="276"/>
            <ac:spMk id="2" creationId="{00000000-0000-0000-0000-000000000000}"/>
          </ac:spMkLst>
        </pc:spChg>
        <pc:spChg chg="mod">
          <ac:chgData name="Miracle Israel Nazarious" userId="ecf32228-5853-411d-9bd4-4b70c5c0ea9f" providerId="ADAL" clId="{CDC86132-2A09-479B-A375-D23AD8591CA7}" dt="2021-04-20T16:13:51.797" v="923" actId="27636"/>
          <ac:spMkLst>
            <pc:docMk/>
            <pc:sldMk cId="2373245130" sldId="276"/>
            <ac:spMk id="3" creationId="{00000000-0000-0000-0000-000000000000}"/>
          </ac:spMkLst>
        </pc:spChg>
        <pc:spChg chg="del">
          <ac:chgData name="Miracle Israel Nazarious" userId="ecf32228-5853-411d-9bd4-4b70c5c0ea9f" providerId="ADAL" clId="{CDC86132-2A09-479B-A375-D23AD8591CA7}" dt="2021-04-20T16:13:54.961" v="924" actId="478"/>
          <ac:spMkLst>
            <pc:docMk/>
            <pc:sldMk cId="2373245130" sldId="276"/>
            <ac:spMk id="6" creationId="{A3C42EC7-B452-44C8-A6CC-14B2EC8850EE}"/>
          </ac:spMkLst>
        </pc:spChg>
      </pc:sldChg>
      <pc:sldChg chg="addSp delSp modSp add del mod">
        <pc:chgData name="Miracle Israel Nazarious" userId="ecf32228-5853-411d-9bd4-4b70c5c0ea9f" providerId="ADAL" clId="{CDC86132-2A09-479B-A375-D23AD8591CA7}" dt="2021-04-20T16:15:05.142" v="940"/>
        <pc:sldMkLst>
          <pc:docMk/>
          <pc:sldMk cId="45995531" sldId="277"/>
        </pc:sldMkLst>
        <pc:spChg chg="mod">
          <ac:chgData name="Miracle Israel Nazarious" userId="ecf32228-5853-411d-9bd4-4b70c5c0ea9f" providerId="ADAL" clId="{CDC86132-2A09-479B-A375-D23AD8591CA7}" dt="2021-04-20T16:15:04.012" v="939"/>
          <ac:spMkLst>
            <pc:docMk/>
            <pc:sldMk cId="45995531" sldId="277"/>
            <ac:spMk id="2" creationId="{00000000-0000-0000-0000-000000000000}"/>
          </ac:spMkLst>
        </pc:spChg>
        <pc:spChg chg="add del">
          <ac:chgData name="Miracle Israel Nazarious" userId="ecf32228-5853-411d-9bd4-4b70c5c0ea9f" providerId="ADAL" clId="{CDC86132-2A09-479B-A375-D23AD8591CA7}" dt="2021-04-20T16:15:02.835" v="938" actId="478"/>
          <ac:spMkLst>
            <pc:docMk/>
            <pc:sldMk cId="45995531" sldId="277"/>
            <ac:spMk id="3" creationId="{00000000-0000-0000-0000-000000000000}"/>
          </ac:spMkLst>
        </pc:spChg>
        <pc:spChg chg="add del mod">
          <ac:chgData name="Miracle Israel Nazarious" userId="ecf32228-5853-411d-9bd4-4b70c5c0ea9f" providerId="ADAL" clId="{CDC86132-2A09-479B-A375-D23AD8591CA7}" dt="2021-04-20T16:15:02.835" v="938" actId="478"/>
          <ac:spMkLst>
            <pc:docMk/>
            <pc:sldMk cId="45995531" sldId="277"/>
            <ac:spMk id="7" creationId="{8EBC7EF7-5116-4A6C-A019-2DB6898B3E1B}"/>
          </ac:spMkLst>
        </pc:spChg>
        <pc:spChg chg="add del mod">
          <ac:chgData name="Miracle Israel Nazarious" userId="ecf32228-5853-411d-9bd4-4b70c5c0ea9f" providerId="ADAL" clId="{CDC86132-2A09-479B-A375-D23AD8591CA7}" dt="2021-04-20T16:14:49.869" v="933"/>
          <ac:spMkLst>
            <pc:docMk/>
            <pc:sldMk cId="45995531" sldId="277"/>
            <ac:spMk id="8" creationId="{72B7C6A4-CD7D-4A27-BDD5-A239C1257314}"/>
          </ac:spMkLst>
        </pc:spChg>
        <pc:spChg chg="add del mod">
          <ac:chgData name="Miracle Israel Nazarious" userId="ecf32228-5853-411d-9bd4-4b70c5c0ea9f" providerId="ADAL" clId="{CDC86132-2A09-479B-A375-D23AD8591CA7}" dt="2021-04-20T16:15:01.227" v="936"/>
          <ac:spMkLst>
            <pc:docMk/>
            <pc:sldMk cId="45995531" sldId="277"/>
            <ac:spMk id="11" creationId="{1C7294FF-DECA-42FD-943E-80993E4FFF2B}"/>
          </ac:spMkLst>
        </pc:spChg>
        <pc:picChg chg="add del mod">
          <ac:chgData name="Miracle Israel Nazarious" userId="ecf32228-5853-411d-9bd4-4b70c5c0ea9f" providerId="ADAL" clId="{CDC86132-2A09-479B-A375-D23AD8591CA7}" dt="2021-04-20T16:14:49.869" v="933"/>
          <ac:picMkLst>
            <pc:docMk/>
            <pc:sldMk cId="45995531" sldId="277"/>
            <ac:picMk id="9" creationId="{89620BDA-ED8C-4D57-933B-482D4A24A2DF}"/>
          </ac:picMkLst>
        </pc:picChg>
        <pc:picChg chg="add del mod">
          <ac:chgData name="Miracle Israel Nazarious" userId="ecf32228-5853-411d-9bd4-4b70c5c0ea9f" providerId="ADAL" clId="{CDC86132-2A09-479B-A375-D23AD8591CA7}" dt="2021-04-20T16:14:49.869" v="933"/>
          <ac:picMkLst>
            <pc:docMk/>
            <pc:sldMk cId="45995531" sldId="277"/>
            <ac:picMk id="10" creationId="{DAE7615A-5ECD-4C9B-A69B-D32DB4AA4CAD}"/>
          </ac:picMkLst>
        </pc:picChg>
        <pc:picChg chg="add del mod">
          <ac:chgData name="Miracle Israel Nazarious" userId="ecf32228-5853-411d-9bd4-4b70c5c0ea9f" providerId="ADAL" clId="{CDC86132-2A09-479B-A375-D23AD8591CA7}" dt="2021-04-20T16:15:01.227" v="936"/>
          <ac:picMkLst>
            <pc:docMk/>
            <pc:sldMk cId="45995531" sldId="277"/>
            <ac:picMk id="12" creationId="{4A4CA405-8AAE-487B-8041-D2D488FFAC49}"/>
          </ac:picMkLst>
        </pc:picChg>
        <pc:picChg chg="add del mod">
          <ac:chgData name="Miracle Israel Nazarious" userId="ecf32228-5853-411d-9bd4-4b70c5c0ea9f" providerId="ADAL" clId="{CDC86132-2A09-479B-A375-D23AD8591CA7}" dt="2021-04-20T16:15:01.227" v="936"/>
          <ac:picMkLst>
            <pc:docMk/>
            <pc:sldMk cId="45995531" sldId="277"/>
            <ac:picMk id="13" creationId="{F1FC8693-72D0-45E7-88A8-452FB06D08CF}"/>
          </ac:picMkLst>
        </pc:picChg>
      </pc:sldChg>
      <pc:sldChg chg="addSp delSp modSp add mod ord">
        <pc:chgData name="Miracle Israel Nazarious" userId="ecf32228-5853-411d-9bd4-4b70c5c0ea9f" providerId="ADAL" clId="{CDC86132-2A09-479B-A375-D23AD8591CA7}" dt="2021-04-20T16:33:51.039" v="1705" actId="255"/>
        <pc:sldMkLst>
          <pc:docMk/>
          <pc:sldMk cId="1613201233" sldId="277"/>
        </pc:sldMkLst>
        <pc:spChg chg="mod">
          <ac:chgData name="Miracle Israel Nazarious" userId="ecf32228-5853-411d-9bd4-4b70c5c0ea9f" providerId="ADAL" clId="{CDC86132-2A09-479B-A375-D23AD8591CA7}" dt="2021-04-20T16:17:48.199" v="998" actId="6549"/>
          <ac:spMkLst>
            <pc:docMk/>
            <pc:sldMk cId="1613201233" sldId="277"/>
            <ac:spMk id="2" creationId="{00000000-0000-0000-0000-000000000000}"/>
          </ac:spMkLst>
        </pc:spChg>
        <pc:spChg chg="del mod">
          <ac:chgData name="Miracle Israel Nazarious" userId="ecf32228-5853-411d-9bd4-4b70c5c0ea9f" providerId="ADAL" clId="{CDC86132-2A09-479B-A375-D23AD8591CA7}" dt="2021-04-20T16:16:22.171" v="969" actId="931"/>
          <ac:spMkLst>
            <pc:docMk/>
            <pc:sldMk cId="1613201233" sldId="277"/>
            <ac:spMk id="3" creationId="{00000000-0000-0000-0000-000000000000}"/>
          </ac:spMkLst>
        </pc:spChg>
        <pc:spChg chg="add mod">
          <ac:chgData name="Miracle Israel Nazarious" userId="ecf32228-5853-411d-9bd4-4b70c5c0ea9f" providerId="ADAL" clId="{CDC86132-2A09-479B-A375-D23AD8591CA7}" dt="2021-04-20T16:33:43.837" v="1704" actId="255"/>
          <ac:spMkLst>
            <pc:docMk/>
            <pc:sldMk cId="1613201233" sldId="277"/>
            <ac:spMk id="8" creationId="{C5CF38E3-4902-47BD-B1F2-DD9EE79FF3BD}"/>
          </ac:spMkLst>
        </pc:spChg>
        <pc:spChg chg="add mod">
          <ac:chgData name="Miracle Israel Nazarious" userId="ecf32228-5853-411d-9bd4-4b70c5c0ea9f" providerId="ADAL" clId="{CDC86132-2A09-479B-A375-D23AD8591CA7}" dt="2021-04-20T16:33:51.039" v="1705" actId="255"/>
          <ac:spMkLst>
            <pc:docMk/>
            <pc:sldMk cId="1613201233" sldId="277"/>
            <ac:spMk id="9" creationId="{91933F1D-E921-4E99-9326-585E6D838808}"/>
          </ac:spMkLst>
        </pc:spChg>
        <pc:picChg chg="add mod">
          <ac:chgData name="Miracle Israel Nazarious" userId="ecf32228-5853-411d-9bd4-4b70c5c0ea9f" providerId="ADAL" clId="{CDC86132-2A09-479B-A375-D23AD8591CA7}" dt="2021-04-20T16:16:47.084" v="975" actId="1076"/>
          <ac:picMkLst>
            <pc:docMk/>
            <pc:sldMk cId="1613201233" sldId="277"/>
            <ac:picMk id="7" creationId="{2F85161C-891B-44ED-92A2-3B32A9E21CD0}"/>
          </ac:picMkLst>
        </pc:picChg>
      </pc:sldChg>
      <pc:sldChg chg="addSp delSp modSp add mod">
        <pc:chgData name="Miracle Israel Nazarious" userId="ecf32228-5853-411d-9bd4-4b70c5c0ea9f" providerId="ADAL" clId="{CDC86132-2A09-479B-A375-D23AD8591CA7}" dt="2021-04-20T16:15:43.689" v="950"/>
        <pc:sldMkLst>
          <pc:docMk/>
          <pc:sldMk cId="1364194863" sldId="278"/>
        </pc:sldMkLst>
        <pc:spChg chg="mod">
          <ac:chgData name="Miracle Israel Nazarious" userId="ecf32228-5853-411d-9bd4-4b70c5c0ea9f" providerId="ADAL" clId="{CDC86132-2A09-479B-A375-D23AD8591CA7}" dt="2021-04-20T16:15:25.588" v="947"/>
          <ac:spMkLst>
            <pc:docMk/>
            <pc:sldMk cId="1364194863" sldId="278"/>
            <ac:spMk id="2" creationId="{00000000-0000-0000-0000-000000000000}"/>
          </ac:spMkLst>
        </pc:spChg>
        <pc:spChg chg="del">
          <ac:chgData name="Miracle Israel Nazarious" userId="ecf32228-5853-411d-9bd4-4b70c5c0ea9f" providerId="ADAL" clId="{CDC86132-2A09-479B-A375-D23AD8591CA7}" dt="2021-04-20T16:15:40.972" v="948" actId="478"/>
          <ac:spMkLst>
            <pc:docMk/>
            <pc:sldMk cId="1364194863" sldId="278"/>
            <ac:spMk id="3" creationId="{00000000-0000-0000-0000-000000000000}"/>
          </ac:spMkLst>
        </pc:spChg>
        <pc:spChg chg="add del mod">
          <ac:chgData name="Miracle Israel Nazarious" userId="ecf32228-5853-411d-9bd4-4b70c5c0ea9f" providerId="ADAL" clId="{CDC86132-2A09-479B-A375-D23AD8591CA7}" dt="2021-04-20T16:15:43.248" v="949" actId="478"/>
          <ac:spMkLst>
            <pc:docMk/>
            <pc:sldMk cId="1364194863" sldId="278"/>
            <ac:spMk id="7" creationId="{A7B1C949-AE6E-4FB5-8F55-19F09A056ED1}"/>
          </ac:spMkLst>
        </pc:spChg>
        <pc:spChg chg="add mod">
          <ac:chgData name="Miracle Israel Nazarious" userId="ecf32228-5853-411d-9bd4-4b70c5c0ea9f" providerId="ADAL" clId="{CDC86132-2A09-479B-A375-D23AD8591CA7}" dt="2021-04-20T16:15:43.689" v="950"/>
          <ac:spMkLst>
            <pc:docMk/>
            <pc:sldMk cId="1364194863" sldId="278"/>
            <ac:spMk id="8" creationId="{C63A88EE-6907-45C7-B50D-933E8A543881}"/>
          </ac:spMkLst>
        </pc:spChg>
        <pc:spChg chg="add mod">
          <ac:chgData name="Miracle Israel Nazarious" userId="ecf32228-5853-411d-9bd4-4b70c5c0ea9f" providerId="ADAL" clId="{CDC86132-2A09-479B-A375-D23AD8591CA7}" dt="2021-04-20T16:15:43.689" v="950"/>
          <ac:spMkLst>
            <pc:docMk/>
            <pc:sldMk cId="1364194863" sldId="278"/>
            <ac:spMk id="11" creationId="{5377D42A-F97A-4221-93FA-5BB3F901CF0D}"/>
          </ac:spMkLst>
        </pc:spChg>
        <pc:picChg chg="add mod">
          <ac:chgData name="Miracle Israel Nazarious" userId="ecf32228-5853-411d-9bd4-4b70c5c0ea9f" providerId="ADAL" clId="{CDC86132-2A09-479B-A375-D23AD8591CA7}" dt="2021-04-20T16:15:43.689" v="950"/>
          <ac:picMkLst>
            <pc:docMk/>
            <pc:sldMk cId="1364194863" sldId="278"/>
            <ac:picMk id="9" creationId="{FCF1DDBF-F4D3-47CF-A9D4-E5464BAA4FCB}"/>
          </ac:picMkLst>
        </pc:picChg>
        <pc:picChg chg="add mod">
          <ac:chgData name="Miracle Israel Nazarious" userId="ecf32228-5853-411d-9bd4-4b70c5c0ea9f" providerId="ADAL" clId="{CDC86132-2A09-479B-A375-D23AD8591CA7}" dt="2021-04-20T16:15:43.689" v="950"/>
          <ac:picMkLst>
            <pc:docMk/>
            <pc:sldMk cId="1364194863" sldId="278"/>
            <ac:picMk id="10" creationId="{82361567-C662-453B-95B4-F9A978180F34}"/>
          </ac:picMkLst>
        </pc:picChg>
      </pc:sldChg>
      <pc:sldChg chg="addSp delSp modSp add mod">
        <pc:chgData name="Miracle Israel Nazarious" userId="ecf32228-5853-411d-9bd4-4b70c5c0ea9f" providerId="ADAL" clId="{CDC86132-2A09-479B-A375-D23AD8591CA7}" dt="2021-04-20T16:33:32.600" v="1703" actId="1076"/>
        <pc:sldMkLst>
          <pc:docMk/>
          <pc:sldMk cId="1500409787" sldId="279"/>
        </pc:sldMkLst>
        <pc:spChg chg="mod">
          <ac:chgData name="Miracle Israel Nazarious" userId="ecf32228-5853-411d-9bd4-4b70c5c0ea9f" providerId="ADAL" clId="{CDC86132-2A09-479B-A375-D23AD8591CA7}" dt="2021-04-20T16:17:02.271" v="987" actId="20577"/>
          <ac:spMkLst>
            <pc:docMk/>
            <pc:sldMk cId="1500409787" sldId="279"/>
            <ac:spMk id="2" creationId="{00000000-0000-0000-0000-000000000000}"/>
          </ac:spMkLst>
        </pc:spChg>
        <pc:spChg chg="add del mod">
          <ac:chgData name="Miracle Israel Nazarious" userId="ecf32228-5853-411d-9bd4-4b70c5c0ea9f" providerId="ADAL" clId="{CDC86132-2A09-479B-A375-D23AD8591CA7}" dt="2021-04-20T16:17:06.492" v="988" actId="931"/>
          <ac:spMkLst>
            <pc:docMk/>
            <pc:sldMk cId="1500409787" sldId="279"/>
            <ac:spMk id="6" creationId="{39527D26-B3E6-4418-868C-BA437A634B09}"/>
          </ac:spMkLst>
        </pc:spChg>
        <pc:spChg chg="add mod">
          <ac:chgData name="Miracle Israel Nazarious" userId="ecf32228-5853-411d-9bd4-4b70c5c0ea9f" providerId="ADAL" clId="{CDC86132-2A09-479B-A375-D23AD8591CA7}" dt="2021-04-20T16:33:32.600" v="1703" actId="1076"/>
          <ac:spMkLst>
            <pc:docMk/>
            <pc:sldMk cId="1500409787" sldId="279"/>
            <ac:spMk id="10" creationId="{6958438F-F6DC-41C0-8DEE-48C3B59779AB}"/>
          </ac:spMkLst>
        </pc:spChg>
        <pc:picChg chg="del">
          <ac:chgData name="Miracle Israel Nazarious" userId="ecf32228-5853-411d-9bd4-4b70c5c0ea9f" providerId="ADAL" clId="{CDC86132-2A09-479B-A375-D23AD8591CA7}" dt="2021-04-20T16:16:57.141" v="977" actId="478"/>
          <ac:picMkLst>
            <pc:docMk/>
            <pc:sldMk cId="1500409787" sldId="279"/>
            <ac:picMk id="7" creationId="{2F85161C-891B-44ED-92A2-3B32A9E21CD0}"/>
          </ac:picMkLst>
        </pc:picChg>
        <pc:picChg chg="add mod">
          <ac:chgData name="Miracle Israel Nazarious" userId="ecf32228-5853-411d-9bd4-4b70c5c0ea9f" providerId="ADAL" clId="{CDC86132-2A09-479B-A375-D23AD8591CA7}" dt="2021-04-20T16:17:20.088" v="993" actId="1076"/>
          <ac:picMkLst>
            <pc:docMk/>
            <pc:sldMk cId="1500409787" sldId="279"/>
            <ac:picMk id="9" creationId="{7FA46F9C-0B6F-461E-A9E4-CF059BFEC65F}"/>
          </ac:picMkLst>
        </pc:picChg>
      </pc:sldChg>
      <pc:sldChg chg="addSp delSp modSp add mod">
        <pc:chgData name="Miracle Israel Nazarious" userId="ecf32228-5853-411d-9bd4-4b70c5c0ea9f" providerId="ADAL" clId="{CDC86132-2A09-479B-A375-D23AD8591CA7}" dt="2021-04-20T16:23:47.777" v="1409" actId="6549"/>
        <pc:sldMkLst>
          <pc:docMk/>
          <pc:sldMk cId="2442798972" sldId="280"/>
        </pc:sldMkLst>
        <pc:spChg chg="mod">
          <ac:chgData name="Miracle Israel Nazarious" userId="ecf32228-5853-411d-9bd4-4b70c5c0ea9f" providerId="ADAL" clId="{CDC86132-2A09-479B-A375-D23AD8591CA7}" dt="2021-04-20T16:20:09.565" v="1139" actId="20577"/>
          <ac:spMkLst>
            <pc:docMk/>
            <pc:sldMk cId="2442798972" sldId="280"/>
            <ac:spMk id="2" creationId="{00000000-0000-0000-0000-000000000000}"/>
          </ac:spMkLst>
        </pc:spChg>
        <pc:spChg chg="add mod">
          <ac:chgData name="Miracle Israel Nazarious" userId="ecf32228-5853-411d-9bd4-4b70c5c0ea9f" providerId="ADAL" clId="{CDC86132-2A09-479B-A375-D23AD8591CA7}" dt="2021-04-20T16:23:47.777" v="1409" actId="6549"/>
          <ac:spMkLst>
            <pc:docMk/>
            <pc:sldMk cId="2442798972" sldId="280"/>
            <ac:spMk id="6" creationId="{DF8022AE-4C3B-45BA-B706-347983436B43}"/>
          </ac:spMkLst>
        </pc:spChg>
        <pc:picChg chg="del">
          <ac:chgData name="Miracle Israel Nazarious" userId="ecf32228-5853-411d-9bd4-4b70c5c0ea9f" providerId="ADAL" clId="{CDC86132-2A09-479B-A375-D23AD8591CA7}" dt="2021-04-20T16:20:00.422" v="1101" actId="478"/>
          <ac:picMkLst>
            <pc:docMk/>
            <pc:sldMk cId="2442798972" sldId="280"/>
            <ac:picMk id="9" creationId="{7FA46F9C-0B6F-461E-A9E4-CF059BFEC65F}"/>
          </ac:picMkLst>
        </pc:picChg>
      </pc:sldChg>
    </pc:docChg>
  </pc:docChgLst>
  <pc:docChgLst>
    <pc:chgData name="Miracle Israel" userId="ad08495056e0b47c" providerId="LiveId" clId="{DE605D94-AFAA-4B69-931E-121B36D331C6}"/>
    <pc:docChg chg="undo redo custSel addSld delSld modSld sldOrd">
      <pc:chgData name="Miracle Israel" userId="ad08495056e0b47c" providerId="LiveId" clId="{DE605D94-AFAA-4B69-931E-121B36D331C6}" dt="2021-09-08T20:53:10.740" v="714" actId="20577"/>
      <pc:docMkLst>
        <pc:docMk/>
      </pc:docMkLst>
      <pc:sldChg chg="modSp mod">
        <pc:chgData name="Miracle Israel" userId="ad08495056e0b47c" providerId="LiveId" clId="{DE605D94-AFAA-4B69-931E-121B36D331C6}" dt="2021-09-08T18:20:52.641" v="48" actId="1076"/>
        <pc:sldMkLst>
          <pc:docMk/>
          <pc:sldMk cId="1912150753" sldId="256"/>
        </pc:sldMkLst>
        <pc:spChg chg="mod">
          <ac:chgData name="Miracle Israel" userId="ad08495056e0b47c" providerId="LiveId" clId="{DE605D94-AFAA-4B69-931E-121B36D331C6}" dt="2021-09-08T18:20:52.641" v="48" actId="1076"/>
          <ac:spMkLst>
            <pc:docMk/>
            <pc:sldMk cId="1912150753" sldId="256"/>
            <ac:spMk id="2" creationId="{00000000-0000-0000-0000-000000000000}"/>
          </ac:spMkLst>
        </pc:spChg>
        <pc:spChg chg="mod">
          <ac:chgData name="Miracle Israel" userId="ad08495056e0b47c" providerId="LiveId" clId="{DE605D94-AFAA-4B69-931E-121B36D331C6}" dt="2021-09-08T18:20:45.298" v="47" actId="1076"/>
          <ac:spMkLst>
            <pc:docMk/>
            <pc:sldMk cId="1912150753" sldId="256"/>
            <ac:spMk id="3" creationId="{00000000-0000-0000-0000-000000000000}"/>
          </ac:spMkLst>
        </pc:spChg>
        <pc:spChg chg="mod">
          <ac:chgData name="Miracle Israel" userId="ad08495056e0b47c" providerId="LiveId" clId="{DE605D94-AFAA-4B69-931E-121B36D331C6}" dt="2021-09-08T18:20:45.298" v="47" actId="1076"/>
          <ac:spMkLst>
            <pc:docMk/>
            <pc:sldMk cId="1912150753" sldId="256"/>
            <ac:spMk id="4" creationId="{00000000-0000-0000-0000-000000000000}"/>
          </ac:spMkLst>
        </pc:spChg>
      </pc:sldChg>
      <pc:sldChg chg="modSp del mod">
        <pc:chgData name="Miracle Israel" userId="ad08495056e0b47c" providerId="LiveId" clId="{DE605D94-AFAA-4B69-931E-121B36D331C6}" dt="2021-09-08T19:44:12.867" v="281" actId="47"/>
        <pc:sldMkLst>
          <pc:docMk/>
          <pc:sldMk cId="3363285" sldId="265"/>
        </pc:sldMkLst>
        <pc:spChg chg="mod">
          <ac:chgData name="Miracle Israel" userId="ad08495056e0b47c" providerId="LiveId" clId="{DE605D94-AFAA-4B69-931E-121B36D331C6}" dt="2021-09-08T19:37:34.980" v="224" actId="20577"/>
          <ac:spMkLst>
            <pc:docMk/>
            <pc:sldMk cId="3363285" sldId="265"/>
            <ac:spMk id="2" creationId="{00000000-0000-0000-0000-000000000000}"/>
          </ac:spMkLst>
        </pc:spChg>
      </pc:sldChg>
      <pc:sldChg chg="addSp delSp modSp mod">
        <pc:chgData name="Miracle Israel" userId="ad08495056e0b47c" providerId="LiveId" clId="{DE605D94-AFAA-4B69-931E-121B36D331C6}" dt="2021-09-08T19:43:54.373" v="280" actId="20577"/>
        <pc:sldMkLst>
          <pc:docMk/>
          <pc:sldMk cId="3749125006" sldId="266"/>
        </pc:sldMkLst>
        <pc:spChg chg="add mod">
          <ac:chgData name="Miracle Israel" userId="ad08495056e0b47c" providerId="LiveId" clId="{DE605D94-AFAA-4B69-931E-121B36D331C6}" dt="2021-09-08T18:21:38.286" v="55" actId="20577"/>
          <ac:spMkLst>
            <pc:docMk/>
            <pc:sldMk cId="3749125006" sldId="266"/>
            <ac:spMk id="3" creationId="{E52645E2-F843-45D0-B710-57C44DBDBD8E}"/>
          </ac:spMkLst>
        </pc:spChg>
        <pc:spChg chg="add mod">
          <ac:chgData name="Miracle Israel" userId="ad08495056e0b47c" providerId="LiveId" clId="{DE605D94-AFAA-4B69-931E-121B36D331C6}" dt="2021-09-08T19:43:54.373" v="280" actId="20577"/>
          <ac:spMkLst>
            <pc:docMk/>
            <pc:sldMk cId="3749125006" sldId="266"/>
            <ac:spMk id="4" creationId="{48528780-96AB-47B8-9B7F-36782006F695}"/>
          </ac:spMkLst>
        </pc:spChg>
        <pc:spChg chg="add del mod">
          <ac:chgData name="Miracle Israel" userId="ad08495056e0b47c" providerId="LiveId" clId="{DE605D94-AFAA-4B69-931E-121B36D331C6}" dt="2021-09-08T19:41:20.951" v="228" actId="478"/>
          <ac:spMkLst>
            <pc:docMk/>
            <pc:sldMk cId="3749125006" sldId="266"/>
            <ac:spMk id="5" creationId="{69346D6D-F5A0-430B-8CA7-681E4675DDA8}"/>
          </ac:spMkLst>
        </pc:spChg>
        <pc:spChg chg="add mod">
          <ac:chgData name="Miracle Israel" userId="ad08495056e0b47c" providerId="LiveId" clId="{DE605D94-AFAA-4B69-931E-121B36D331C6}" dt="2021-09-08T18:21:31.885" v="49"/>
          <ac:spMkLst>
            <pc:docMk/>
            <pc:sldMk cId="3749125006" sldId="266"/>
            <ac:spMk id="6" creationId="{51522D68-1E3D-40AC-9754-701ABE875334}"/>
          </ac:spMkLst>
        </pc:spChg>
        <pc:spChg chg="del mod">
          <ac:chgData name="Miracle Israel" userId="ad08495056e0b47c" providerId="LiveId" clId="{DE605D94-AFAA-4B69-931E-121B36D331C6}" dt="2021-09-08T19:41:28.384" v="230" actId="478"/>
          <ac:spMkLst>
            <pc:docMk/>
            <pc:sldMk cId="3749125006" sldId="266"/>
            <ac:spMk id="7" creationId="{1C25755A-356E-42D7-AD23-D192C088B4BD}"/>
          </ac:spMkLst>
        </pc:spChg>
      </pc:sldChg>
      <pc:sldChg chg="del">
        <pc:chgData name="Miracle Israel" userId="ad08495056e0b47c" providerId="LiveId" clId="{DE605D94-AFAA-4B69-931E-121B36D331C6}" dt="2021-09-08T19:49:54.214" v="349" actId="47"/>
        <pc:sldMkLst>
          <pc:docMk/>
          <pc:sldMk cId="2335600269" sldId="268"/>
        </pc:sldMkLst>
      </pc:sldChg>
      <pc:sldChg chg="modSp mod">
        <pc:chgData name="Miracle Israel" userId="ad08495056e0b47c" providerId="LiveId" clId="{DE605D94-AFAA-4B69-931E-121B36D331C6}" dt="2021-09-08T20:53:10.740" v="714" actId="20577"/>
        <pc:sldMkLst>
          <pc:docMk/>
          <pc:sldMk cId="2489310669" sldId="275"/>
        </pc:sldMkLst>
        <pc:spChg chg="mod">
          <ac:chgData name="Miracle Israel" userId="ad08495056e0b47c" providerId="LiveId" clId="{DE605D94-AFAA-4B69-931E-121B36D331C6}" dt="2021-09-08T20:53:10.740" v="714" actId="20577"/>
          <ac:spMkLst>
            <pc:docMk/>
            <pc:sldMk cId="2489310669" sldId="275"/>
            <ac:spMk id="2" creationId="{00000000-0000-0000-0000-000000000000}"/>
          </ac:spMkLst>
        </pc:spChg>
      </pc:sldChg>
      <pc:sldChg chg="del">
        <pc:chgData name="Miracle Israel" userId="ad08495056e0b47c" providerId="LiveId" clId="{DE605D94-AFAA-4B69-931E-121B36D331C6}" dt="2021-09-08T19:49:55.362" v="350" actId="47"/>
        <pc:sldMkLst>
          <pc:docMk/>
          <pc:sldMk cId="1613201233" sldId="277"/>
        </pc:sldMkLst>
      </pc:sldChg>
      <pc:sldChg chg="addSp delSp modSp add del mod">
        <pc:chgData name="Miracle Israel" userId="ad08495056e0b47c" providerId="LiveId" clId="{DE605D94-AFAA-4B69-931E-121B36D331C6}" dt="2021-09-08T19:46:10.249" v="311" actId="47"/>
        <pc:sldMkLst>
          <pc:docMk/>
          <pc:sldMk cId="2293149067" sldId="278"/>
        </pc:sldMkLst>
        <pc:spChg chg="mod">
          <ac:chgData name="Miracle Israel" userId="ad08495056e0b47c" providerId="LiveId" clId="{DE605D94-AFAA-4B69-931E-121B36D331C6}" dt="2021-09-08T19:45:01.620" v="295" actId="20577"/>
          <ac:spMkLst>
            <pc:docMk/>
            <pc:sldMk cId="2293149067" sldId="278"/>
            <ac:spMk id="2" creationId="{00000000-0000-0000-0000-000000000000}"/>
          </ac:spMkLst>
        </pc:spChg>
        <pc:spChg chg="del">
          <ac:chgData name="Miracle Israel" userId="ad08495056e0b47c" providerId="LiveId" clId="{DE605D94-AFAA-4B69-931E-121B36D331C6}" dt="2021-09-08T19:41:06.672" v="225" actId="931"/>
          <ac:spMkLst>
            <pc:docMk/>
            <pc:sldMk cId="2293149067" sldId="278"/>
            <ac:spMk id="3" creationId="{00000000-0000-0000-0000-000000000000}"/>
          </ac:spMkLst>
        </pc:spChg>
        <pc:picChg chg="add mod">
          <ac:chgData name="Miracle Israel" userId="ad08495056e0b47c" providerId="LiveId" clId="{DE605D94-AFAA-4B69-931E-121B36D331C6}" dt="2021-09-08T19:45:22.600" v="298" actId="1076"/>
          <ac:picMkLst>
            <pc:docMk/>
            <pc:sldMk cId="2293149067" sldId="278"/>
            <ac:picMk id="7" creationId="{9009F10D-B089-4A32-92D6-C50DD18CB14E}"/>
          </ac:picMkLst>
        </pc:picChg>
      </pc:sldChg>
      <pc:sldChg chg="modSp add del mod">
        <pc:chgData name="Miracle Israel" userId="ad08495056e0b47c" providerId="LiveId" clId="{DE605D94-AFAA-4B69-931E-121B36D331C6}" dt="2021-09-08T19:51:24.475" v="366" actId="47"/>
        <pc:sldMkLst>
          <pc:docMk/>
          <pc:sldMk cId="2498693988" sldId="279"/>
        </pc:sldMkLst>
        <pc:spChg chg="mod">
          <ac:chgData name="Miracle Israel" userId="ad08495056e0b47c" providerId="LiveId" clId="{DE605D94-AFAA-4B69-931E-121B36D331C6}" dt="2021-09-08T19:51:13.352" v="363" actId="21"/>
          <ac:spMkLst>
            <pc:docMk/>
            <pc:sldMk cId="2498693988" sldId="279"/>
            <ac:spMk id="2" creationId="{00000000-0000-0000-0000-000000000000}"/>
          </ac:spMkLst>
        </pc:spChg>
      </pc:sldChg>
      <pc:sldChg chg="modSp add del mod">
        <pc:chgData name="Miracle Israel" userId="ad08495056e0b47c" providerId="LiveId" clId="{DE605D94-AFAA-4B69-931E-121B36D331C6}" dt="2021-09-08T19:51:49.750" v="375" actId="47"/>
        <pc:sldMkLst>
          <pc:docMk/>
          <pc:sldMk cId="2978171116" sldId="280"/>
        </pc:sldMkLst>
        <pc:spChg chg="mod">
          <ac:chgData name="Miracle Israel" userId="ad08495056e0b47c" providerId="LiveId" clId="{DE605D94-AFAA-4B69-931E-121B36D331C6}" dt="2021-09-08T18:26:48.646" v="213" actId="20577"/>
          <ac:spMkLst>
            <pc:docMk/>
            <pc:sldMk cId="2978171116" sldId="280"/>
            <ac:spMk id="2" creationId="{00000000-0000-0000-0000-000000000000}"/>
          </ac:spMkLst>
        </pc:spChg>
        <pc:spChg chg="mod">
          <ac:chgData name="Miracle Israel" userId="ad08495056e0b47c" providerId="LiveId" clId="{DE605D94-AFAA-4B69-931E-121B36D331C6}" dt="2021-09-08T19:51:39.637" v="370"/>
          <ac:spMkLst>
            <pc:docMk/>
            <pc:sldMk cId="2978171116" sldId="280"/>
            <ac:spMk id="3" creationId="{00000000-0000-0000-0000-000000000000}"/>
          </ac:spMkLst>
        </pc:spChg>
      </pc:sldChg>
      <pc:sldChg chg="add del">
        <pc:chgData name="Miracle Israel" userId="ad08495056e0b47c" providerId="LiveId" clId="{DE605D94-AFAA-4B69-931E-121B36D331C6}" dt="2021-09-08T19:49:52.230" v="348" actId="47"/>
        <pc:sldMkLst>
          <pc:docMk/>
          <pc:sldMk cId="3125670214" sldId="281"/>
        </pc:sldMkLst>
      </pc:sldChg>
      <pc:sldChg chg="modSp add mod">
        <pc:chgData name="Miracle Israel" userId="ad08495056e0b47c" providerId="LiveId" clId="{DE605D94-AFAA-4B69-931E-121B36D331C6}" dt="2021-09-08T20:52:13.140" v="696" actId="20577"/>
        <pc:sldMkLst>
          <pc:docMk/>
          <pc:sldMk cId="1473222956" sldId="282"/>
        </pc:sldMkLst>
        <pc:spChg chg="mod">
          <ac:chgData name="Miracle Israel" userId="ad08495056e0b47c" providerId="LiveId" clId="{DE605D94-AFAA-4B69-931E-121B36D331C6}" dt="2021-09-08T20:52:13.140" v="696" actId="20577"/>
          <ac:spMkLst>
            <pc:docMk/>
            <pc:sldMk cId="1473222956" sldId="282"/>
            <ac:spMk id="3" creationId="{00000000-0000-0000-0000-000000000000}"/>
          </ac:spMkLst>
        </pc:spChg>
      </pc:sldChg>
      <pc:sldChg chg="modSp add del mod">
        <pc:chgData name="Miracle Israel" userId="ad08495056e0b47c" providerId="LiveId" clId="{DE605D94-AFAA-4B69-931E-121B36D331C6}" dt="2021-09-08T19:50:26.306" v="357" actId="47"/>
        <pc:sldMkLst>
          <pc:docMk/>
          <pc:sldMk cId="298538313" sldId="283"/>
        </pc:sldMkLst>
        <pc:spChg chg="mod">
          <ac:chgData name="Miracle Israel" userId="ad08495056e0b47c" providerId="LiveId" clId="{DE605D94-AFAA-4B69-931E-121B36D331C6}" dt="2021-09-08T19:50:20.618" v="354" actId="21"/>
          <ac:spMkLst>
            <pc:docMk/>
            <pc:sldMk cId="298538313" sldId="283"/>
            <ac:spMk id="3" creationId="{00000000-0000-0000-0000-000000000000}"/>
          </ac:spMkLst>
        </pc:spChg>
      </pc:sldChg>
      <pc:sldChg chg="add del">
        <pc:chgData name="Miracle Israel" userId="ad08495056e0b47c" providerId="LiveId" clId="{DE605D94-AFAA-4B69-931E-121B36D331C6}" dt="2021-09-08T19:51:04.511" v="361" actId="47"/>
        <pc:sldMkLst>
          <pc:docMk/>
          <pc:sldMk cId="3500308613" sldId="284"/>
        </pc:sldMkLst>
      </pc:sldChg>
      <pc:sldChg chg="addSp delSp modSp add del mod">
        <pc:chgData name="Miracle Israel" userId="ad08495056e0b47c" providerId="LiveId" clId="{DE605D94-AFAA-4B69-931E-121B36D331C6}" dt="2021-09-08T19:50:59.632" v="360"/>
        <pc:sldMkLst>
          <pc:docMk/>
          <pc:sldMk cId="663495922" sldId="285"/>
        </pc:sldMkLst>
        <pc:spChg chg="del">
          <ac:chgData name="Miracle Israel" userId="ad08495056e0b47c" providerId="LiveId" clId="{DE605D94-AFAA-4B69-931E-121B36D331C6}" dt="2021-09-08T19:45:35.713" v="299" actId="478"/>
          <ac:spMkLst>
            <pc:docMk/>
            <pc:sldMk cId="663495922" sldId="285"/>
            <ac:spMk id="2" creationId="{00000000-0000-0000-0000-000000000000}"/>
          </ac:spMkLst>
        </pc:spChg>
        <pc:spChg chg="add mod">
          <ac:chgData name="Miracle Israel" userId="ad08495056e0b47c" providerId="LiveId" clId="{DE605D94-AFAA-4B69-931E-121B36D331C6}" dt="2021-09-08T19:45:35.713" v="299" actId="478"/>
          <ac:spMkLst>
            <pc:docMk/>
            <pc:sldMk cId="663495922" sldId="285"/>
            <ac:spMk id="3" creationId="{128B3437-5430-47BA-BA91-FA6CDB57E1D8}"/>
          </ac:spMkLst>
        </pc:spChg>
        <pc:spChg chg="del">
          <ac:chgData name="Miracle Israel" userId="ad08495056e0b47c" providerId="LiveId" clId="{DE605D94-AFAA-4B69-931E-121B36D331C6}" dt="2021-09-08T19:45:35.713" v="299" actId="478"/>
          <ac:spMkLst>
            <pc:docMk/>
            <pc:sldMk cId="663495922" sldId="285"/>
            <ac:spMk id="4" creationId="{00000000-0000-0000-0000-000000000000}"/>
          </ac:spMkLst>
        </pc:spChg>
        <pc:spChg chg="del">
          <ac:chgData name="Miracle Israel" userId="ad08495056e0b47c" providerId="LiveId" clId="{DE605D94-AFAA-4B69-931E-121B36D331C6}" dt="2021-09-08T19:45:35.713" v="299" actId="478"/>
          <ac:spMkLst>
            <pc:docMk/>
            <pc:sldMk cId="663495922" sldId="285"/>
            <ac:spMk id="5" creationId="{00000000-0000-0000-0000-000000000000}"/>
          </ac:spMkLst>
        </pc:spChg>
        <pc:spChg chg="add del mod">
          <ac:chgData name="Miracle Israel" userId="ad08495056e0b47c" providerId="LiveId" clId="{DE605D94-AFAA-4B69-931E-121B36D331C6}" dt="2021-09-08T19:45:55.675" v="306" actId="478"/>
          <ac:spMkLst>
            <pc:docMk/>
            <pc:sldMk cId="663495922" sldId="285"/>
            <ac:spMk id="6" creationId="{E5D21252-E52E-4125-A7BB-C1530CC04F14}"/>
          </ac:spMkLst>
        </pc:spChg>
        <pc:spChg chg="add del mod">
          <ac:chgData name="Miracle Israel" userId="ad08495056e0b47c" providerId="LiveId" clId="{DE605D94-AFAA-4B69-931E-121B36D331C6}" dt="2021-09-08T19:46:03.598" v="310" actId="478"/>
          <ac:spMkLst>
            <pc:docMk/>
            <pc:sldMk cId="663495922" sldId="285"/>
            <ac:spMk id="7" creationId="{04F2F67F-B9FB-4D1B-B241-4994D32D9C44}"/>
          </ac:spMkLst>
        </pc:spChg>
        <pc:spChg chg="del">
          <ac:chgData name="Miracle Israel" userId="ad08495056e0b47c" providerId="LiveId" clId="{DE605D94-AFAA-4B69-931E-121B36D331C6}" dt="2021-09-08T19:45:35.713" v="299" actId="478"/>
          <ac:spMkLst>
            <pc:docMk/>
            <pc:sldMk cId="663495922" sldId="285"/>
            <ac:spMk id="13" creationId="{0DA69106-FFD9-4805-9876-26E605F32F90}"/>
          </ac:spMkLst>
        </pc:spChg>
        <pc:spChg chg="del">
          <ac:chgData name="Miracle Israel" userId="ad08495056e0b47c" providerId="LiveId" clId="{DE605D94-AFAA-4B69-931E-121B36D331C6}" dt="2021-09-08T19:45:35.713" v="299" actId="478"/>
          <ac:spMkLst>
            <pc:docMk/>
            <pc:sldMk cId="663495922" sldId="285"/>
            <ac:spMk id="18" creationId="{2AB1D6BA-B579-4DEF-BF27-C8A5F5344249}"/>
          </ac:spMkLst>
        </pc:spChg>
        <pc:spChg chg="del">
          <ac:chgData name="Miracle Israel" userId="ad08495056e0b47c" providerId="LiveId" clId="{DE605D94-AFAA-4B69-931E-121B36D331C6}" dt="2021-09-08T19:45:35.713" v="299" actId="478"/>
          <ac:spMkLst>
            <pc:docMk/>
            <pc:sldMk cId="663495922" sldId="285"/>
            <ac:spMk id="19" creationId="{BA48843C-8472-4F83-A2B6-DA2FEBC8F6EF}"/>
          </ac:spMkLst>
        </pc:spChg>
        <pc:spChg chg="del">
          <ac:chgData name="Miracle Israel" userId="ad08495056e0b47c" providerId="LiveId" clId="{DE605D94-AFAA-4B69-931E-121B36D331C6}" dt="2021-09-08T19:45:35.713" v="299" actId="478"/>
          <ac:spMkLst>
            <pc:docMk/>
            <pc:sldMk cId="663495922" sldId="285"/>
            <ac:spMk id="22" creationId="{B317451F-5589-4E5A-B004-B09FFFF5CAC2}"/>
          </ac:spMkLst>
        </pc:spChg>
        <pc:spChg chg="del">
          <ac:chgData name="Miracle Israel" userId="ad08495056e0b47c" providerId="LiveId" clId="{DE605D94-AFAA-4B69-931E-121B36D331C6}" dt="2021-09-08T19:45:35.713" v="299" actId="478"/>
          <ac:spMkLst>
            <pc:docMk/>
            <pc:sldMk cId="663495922" sldId="285"/>
            <ac:spMk id="23" creationId="{3AC1BFD5-0BEA-44E1-98E8-36F7622C6168}"/>
          </ac:spMkLst>
        </pc:spChg>
        <pc:spChg chg="add del mod">
          <ac:chgData name="Miracle Israel" userId="ad08495056e0b47c" providerId="LiveId" clId="{DE605D94-AFAA-4B69-931E-121B36D331C6}" dt="2021-09-08T19:50:48.405" v="358"/>
          <ac:spMkLst>
            <pc:docMk/>
            <pc:sldMk cId="663495922" sldId="285"/>
            <ac:spMk id="24" creationId="{06AFA84B-A6F7-40BF-8339-9A5CD4A71F63}"/>
          </ac:spMkLst>
        </pc:spChg>
        <pc:spChg chg="add del mod">
          <ac:chgData name="Miracle Israel" userId="ad08495056e0b47c" providerId="LiveId" clId="{DE605D94-AFAA-4B69-931E-121B36D331C6}" dt="2021-09-08T19:45:59.281" v="308" actId="478"/>
          <ac:spMkLst>
            <pc:docMk/>
            <pc:sldMk cId="663495922" sldId="285"/>
            <ac:spMk id="26" creationId="{D4F75B9D-8583-4EEE-9DFD-369F3DF15B5C}"/>
          </ac:spMkLst>
        </pc:spChg>
        <pc:spChg chg="add mod">
          <ac:chgData name="Miracle Israel" userId="ad08495056e0b47c" providerId="LiveId" clId="{DE605D94-AFAA-4B69-931E-121B36D331C6}" dt="2021-09-08T19:45:41.413" v="301"/>
          <ac:spMkLst>
            <pc:docMk/>
            <pc:sldMk cId="663495922" sldId="285"/>
            <ac:spMk id="27" creationId="{1AAAA76E-3CC9-4726-8FA2-05BDD9DA4062}"/>
          </ac:spMkLst>
        </pc:spChg>
        <pc:picChg chg="del">
          <ac:chgData name="Miracle Israel" userId="ad08495056e0b47c" providerId="LiveId" clId="{DE605D94-AFAA-4B69-931E-121B36D331C6}" dt="2021-09-08T19:45:35.713" v="299" actId="478"/>
          <ac:picMkLst>
            <pc:docMk/>
            <pc:sldMk cId="663495922" sldId="285"/>
            <ac:picMk id="8" creationId="{53DCECE8-72BA-4868-90B6-5F23C2521AAE}"/>
          </ac:picMkLst>
        </pc:picChg>
        <pc:picChg chg="del">
          <ac:chgData name="Miracle Israel" userId="ad08495056e0b47c" providerId="LiveId" clId="{DE605D94-AFAA-4B69-931E-121B36D331C6}" dt="2021-09-08T19:45:35.713" v="299" actId="478"/>
          <ac:picMkLst>
            <pc:docMk/>
            <pc:sldMk cId="663495922" sldId="285"/>
            <ac:picMk id="16" creationId="{0D782B23-E234-4A2F-B5A2-EE19376D0FB5}"/>
          </ac:picMkLst>
        </pc:picChg>
        <pc:picChg chg="del">
          <ac:chgData name="Miracle Israel" userId="ad08495056e0b47c" providerId="LiveId" clId="{DE605D94-AFAA-4B69-931E-121B36D331C6}" dt="2021-09-08T19:45:35.713" v="299" actId="478"/>
          <ac:picMkLst>
            <pc:docMk/>
            <pc:sldMk cId="663495922" sldId="285"/>
            <ac:picMk id="17" creationId="{00EB0BE8-FFD1-45A4-AA36-5A38C267FAA4}"/>
          </ac:picMkLst>
        </pc:picChg>
        <pc:picChg chg="del">
          <ac:chgData name="Miracle Israel" userId="ad08495056e0b47c" providerId="LiveId" clId="{DE605D94-AFAA-4B69-931E-121B36D331C6}" dt="2021-09-08T19:45:35.713" v="299" actId="478"/>
          <ac:picMkLst>
            <pc:docMk/>
            <pc:sldMk cId="663495922" sldId="285"/>
            <ac:picMk id="20" creationId="{7FBC1B9B-05D4-45EF-B6DD-FF12E6A919E1}"/>
          </ac:picMkLst>
        </pc:picChg>
        <pc:picChg chg="del">
          <ac:chgData name="Miracle Israel" userId="ad08495056e0b47c" providerId="LiveId" clId="{DE605D94-AFAA-4B69-931E-121B36D331C6}" dt="2021-09-08T19:45:35.713" v="299" actId="478"/>
          <ac:picMkLst>
            <pc:docMk/>
            <pc:sldMk cId="663495922" sldId="285"/>
            <ac:picMk id="21" creationId="{13DA9D32-F0F3-4894-8786-E476288239E2}"/>
          </ac:picMkLst>
        </pc:picChg>
        <pc:picChg chg="add del mod">
          <ac:chgData name="Miracle Israel" userId="ad08495056e0b47c" providerId="LiveId" clId="{DE605D94-AFAA-4B69-931E-121B36D331C6}" dt="2021-09-08T19:50:59.226" v="359" actId="478"/>
          <ac:picMkLst>
            <pc:docMk/>
            <pc:sldMk cId="663495922" sldId="285"/>
            <ac:picMk id="25" creationId="{A3AB1537-5FC0-410D-B7FD-9AACF9A66F86}"/>
          </ac:picMkLst>
        </pc:picChg>
        <pc:picChg chg="add mod">
          <ac:chgData name="Miracle Israel" userId="ad08495056e0b47c" providerId="LiveId" clId="{DE605D94-AFAA-4B69-931E-121B36D331C6}" dt="2021-09-08T19:50:59.632" v="360"/>
          <ac:picMkLst>
            <pc:docMk/>
            <pc:sldMk cId="663495922" sldId="285"/>
            <ac:picMk id="28" creationId="{6B486D04-6706-43D4-8681-437D59307280}"/>
          </ac:picMkLst>
        </pc:picChg>
      </pc:sldChg>
      <pc:sldChg chg="add">
        <pc:chgData name="Miracle Israel" userId="ad08495056e0b47c" providerId="LiveId" clId="{DE605D94-AFAA-4B69-931E-121B36D331C6}" dt="2021-09-08T19:50:07.581" v="351"/>
        <pc:sldMkLst>
          <pc:docMk/>
          <pc:sldMk cId="1850076772" sldId="286"/>
        </pc:sldMkLst>
      </pc:sldChg>
      <pc:sldChg chg="modSp add mod">
        <pc:chgData name="Miracle Israel" userId="ad08495056e0b47c" providerId="LiveId" clId="{DE605D94-AFAA-4B69-931E-121B36D331C6}" dt="2021-09-08T20:02:56.939" v="492" actId="20577"/>
        <pc:sldMkLst>
          <pc:docMk/>
          <pc:sldMk cId="3445003311" sldId="287"/>
        </pc:sldMkLst>
        <pc:spChg chg="mod">
          <ac:chgData name="Miracle Israel" userId="ad08495056e0b47c" providerId="LiveId" clId="{DE605D94-AFAA-4B69-931E-121B36D331C6}" dt="2021-09-08T20:02:56.939" v="492" actId="20577"/>
          <ac:spMkLst>
            <pc:docMk/>
            <pc:sldMk cId="3445003311" sldId="287"/>
            <ac:spMk id="2" creationId="{00000000-0000-0000-0000-000000000000}"/>
          </ac:spMkLst>
        </pc:spChg>
        <pc:spChg chg="mod">
          <ac:chgData name="Miracle Israel" userId="ad08495056e0b47c" providerId="LiveId" clId="{DE605D94-AFAA-4B69-931E-121B36D331C6}" dt="2021-09-08T19:50:23.447" v="356" actId="27636"/>
          <ac:spMkLst>
            <pc:docMk/>
            <pc:sldMk cId="3445003311" sldId="287"/>
            <ac:spMk id="3" creationId="{00000000-0000-0000-0000-000000000000}"/>
          </ac:spMkLst>
        </pc:spChg>
      </pc:sldChg>
      <pc:sldChg chg="addSp delSp modSp add mod">
        <pc:chgData name="Miracle Israel" userId="ad08495056e0b47c" providerId="LiveId" clId="{DE605D94-AFAA-4B69-931E-121B36D331C6}" dt="2021-09-08T20:51:06.924" v="687" actId="20577"/>
        <pc:sldMkLst>
          <pc:docMk/>
          <pc:sldMk cId="1709228222" sldId="288"/>
        </pc:sldMkLst>
        <pc:spChg chg="del">
          <ac:chgData name="Miracle Israel" userId="ad08495056e0b47c" providerId="LiveId" clId="{DE605D94-AFAA-4B69-931E-121B36D331C6}" dt="2021-09-08T19:58:11.095" v="388" actId="931"/>
          <ac:spMkLst>
            <pc:docMk/>
            <pc:sldMk cId="1709228222" sldId="288"/>
            <ac:spMk id="3" creationId="{128B3437-5430-47BA-BA91-FA6CDB57E1D8}"/>
          </ac:spMkLst>
        </pc:spChg>
        <pc:spChg chg="add mod">
          <ac:chgData name="Miracle Israel" userId="ad08495056e0b47c" providerId="LiveId" clId="{DE605D94-AFAA-4B69-931E-121B36D331C6}" dt="2021-09-08T20:05:48.726" v="573" actId="1076"/>
          <ac:spMkLst>
            <pc:docMk/>
            <pc:sldMk cId="1709228222" sldId="288"/>
            <ac:spMk id="5" creationId="{5D7BCDEE-2844-4B43-A0B9-1B976A0EE03B}"/>
          </ac:spMkLst>
        </pc:spChg>
        <pc:spChg chg="add del mod">
          <ac:chgData name="Miracle Israel" userId="ad08495056e0b47c" providerId="LiveId" clId="{DE605D94-AFAA-4B69-931E-121B36D331C6}" dt="2021-09-08T20:09:46.242" v="682" actId="931"/>
          <ac:spMkLst>
            <pc:docMk/>
            <pc:sldMk cId="1709228222" sldId="288"/>
            <ac:spMk id="7" creationId="{51DB794D-05F1-4298-B689-9650A29D9312}"/>
          </ac:spMkLst>
        </pc:spChg>
        <pc:spChg chg="add mod">
          <ac:chgData name="Miracle Israel" userId="ad08495056e0b47c" providerId="LiveId" clId="{DE605D94-AFAA-4B69-931E-121B36D331C6}" dt="2021-09-08T20:51:06.924" v="687" actId="20577"/>
          <ac:spMkLst>
            <pc:docMk/>
            <pc:sldMk cId="1709228222" sldId="288"/>
            <ac:spMk id="10" creationId="{C8A3AED9-FEE5-458F-861A-C9EF33FAF3BE}"/>
          </ac:spMkLst>
        </pc:spChg>
        <pc:spChg chg="mod">
          <ac:chgData name="Miracle Israel" userId="ad08495056e0b47c" providerId="LiveId" clId="{DE605D94-AFAA-4B69-931E-121B36D331C6}" dt="2021-09-08T19:51:15.861" v="364"/>
          <ac:spMkLst>
            <pc:docMk/>
            <pc:sldMk cId="1709228222" sldId="288"/>
            <ac:spMk id="24" creationId="{06AFA84B-A6F7-40BF-8339-9A5CD4A71F63}"/>
          </ac:spMkLst>
        </pc:spChg>
        <pc:picChg chg="add del mod">
          <ac:chgData name="Miracle Israel" userId="ad08495056e0b47c" providerId="LiveId" clId="{DE605D94-AFAA-4B69-931E-121B36D331C6}" dt="2021-09-08T20:09:42.076" v="681" actId="478"/>
          <ac:picMkLst>
            <pc:docMk/>
            <pc:sldMk cId="1709228222" sldId="288"/>
            <ac:picMk id="4" creationId="{796E2F3A-C23A-430D-8EE3-8C4EED3BDE13}"/>
          </ac:picMkLst>
        </pc:picChg>
        <pc:picChg chg="add mod">
          <ac:chgData name="Miracle Israel" userId="ad08495056e0b47c" providerId="LiveId" clId="{DE605D94-AFAA-4B69-931E-121B36D331C6}" dt="2021-09-08T20:09:52.360" v="686" actId="14100"/>
          <ac:picMkLst>
            <pc:docMk/>
            <pc:sldMk cId="1709228222" sldId="288"/>
            <ac:picMk id="9" creationId="{FB84D7E5-F5C8-420A-A182-1C242972F294}"/>
          </ac:picMkLst>
        </pc:picChg>
        <pc:picChg chg="del">
          <ac:chgData name="Miracle Israel" userId="ad08495056e0b47c" providerId="LiveId" clId="{DE605D94-AFAA-4B69-931E-121B36D331C6}" dt="2021-09-08T19:51:18.161" v="365" actId="478"/>
          <ac:picMkLst>
            <pc:docMk/>
            <pc:sldMk cId="1709228222" sldId="288"/>
            <ac:picMk id="25" creationId="{A3AB1537-5FC0-410D-B7FD-9AACF9A66F86}"/>
          </ac:picMkLst>
        </pc:picChg>
      </pc:sldChg>
      <pc:sldChg chg="modSp add mod">
        <pc:chgData name="Miracle Israel" userId="ad08495056e0b47c" providerId="LiveId" clId="{DE605D94-AFAA-4B69-931E-121B36D331C6}" dt="2021-09-08T19:53:06.006" v="387" actId="113"/>
        <pc:sldMkLst>
          <pc:docMk/>
          <pc:sldMk cId="2158619105" sldId="289"/>
        </pc:sldMkLst>
        <pc:spChg chg="mod">
          <ac:chgData name="Miracle Israel" userId="ad08495056e0b47c" providerId="LiveId" clId="{DE605D94-AFAA-4B69-931E-121B36D331C6}" dt="2021-09-08T19:53:06.006" v="387" actId="113"/>
          <ac:spMkLst>
            <pc:docMk/>
            <pc:sldMk cId="2158619105" sldId="289"/>
            <ac:spMk id="3" creationId="{128B3437-5430-47BA-BA91-FA6CDB57E1D8}"/>
          </ac:spMkLst>
        </pc:spChg>
        <pc:spChg chg="mod">
          <ac:chgData name="Miracle Israel" userId="ad08495056e0b47c" providerId="LiveId" clId="{DE605D94-AFAA-4B69-931E-121B36D331C6}" dt="2021-09-08T19:51:36.050" v="368"/>
          <ac:spMkLst>
            <pc:docMk/>
            <pc:sldMk cId="2158619105" sldId="289"/>
            <ac:spMk id="24" creationId="{06AFA84B-A6F7-40BF-8339-9A5CD4A71F63}"/>
          </ac:spMkLst>
        </pc:spChg>
      </pc:sldChg>
      <pc:sldChg chg="modSp add mod ord">
        <pc:chgData name="Miracle Israel" userId="ad08495056e0b47c" providerId="LiveId" clId="{DE605D94-AFAA-4B69-931E-121B36D331C6}" dt="2021-09-08T20:52:35.944" v="700"/>
        <pc:sldMkLst>
          <pc:docMk/>
          <pc:sldMk cId="731859667" sldId="290"/>
        </pc:sldMkLst>
        <pc:spChg chg="mod">
          <ac:chgData name="Miracle Israel" userId="ad08495056e0b47c" providerId="LiveId" clId="{DE605D94-AFAA-4B69-931E-121B36D331C6}" dt="2021-09-08T20:03:56.261" v="537" actId="20577"/>
          <ac:spMkLst>
            <pc:docMk/>
            <pc:sldMk cId="731859667" sldId="290"/>
            <ac:spMk id="2" creationId="{00000000-0000-0000-0000-000000000000}"/>
          </ac:spMkLst>
        </pc:spChg>
        <pc:spChg chg="mod">
          <ac:chgData name="Miracle Israel" userId="ad08495056e0b47c" providerId="LiveId" clId="{DE605D94-AFAA-4B69-931E-121B36D331C6}" dt="2021-09-08T20:51:55.719" v="693" actId="20577"/>
          <ac:spMkLst>
            <pc:docMk/>
            <pc:sldMk cId="731859667" sldId="290"/>
            <ac:spMk id="3" creationId="{00000000-0000-0000-0000-000000000000}"/>
          </ac:spMkLst>
        </pc:spChg>
      </pc:sldChg>
    </pc:docChg>
  </pc:docChgLst>
  <pc:docChgLst>
    <pc:chgData name="Nazarious, Miracle" userId="cb332d5e-2f4e-444f-9ab3-67ae2dc0eb9d" providerId="ADAL" clId="{7F4BDEF2-5451-4306-B111-0D6EE2CEE50A}"/>
    <pc:docChg chg="custSel modSld">
      <pc:chgData name="Nazarious, Miracle" userId="cb332d5e-2f4e-444f-9ab3-67ae2dc0eb9d" providerId="ADAL" clId="{7F4BDEF2-5451-4306-B111-0D6EE2CEE50A}" dt="2021-06-05T11:47:17.192" v="1" actId="27636"/>
      <pc:docMkLst>
        <pc:docMk/>
      </pc:docMkLst>
      <pc:sldChg chg="addSp delSp modSp mod">
        <pc:chgData name="Nazarious, Miracle" userId="cb332d5e-2f4e-444f-9ab3-67ae2dc0eb9d" providerId="ADAL" clId="{7F4BDEF2-5451-4306-B111-0D6EE2CEE50A}" dt="2021-06-05T11:47:17.192" v="1" actId="27636"/>
        <pc:sldMkLst>
          <pc:docMk/>
          <pc:sldMk cId="3749125006" sldId="266"/>
        </pc:sldMkLst>
        <pc:spChg chg="del">
          <ac:chgData name="Nazarious, Miracle" userId="cb332d5e-2f4e-444f-9ab3-67ae2dc0eb9d" providerId="ADAL" clId="{7F4BDEF2-5451-4306-B111-0D6EE2CEE50A}" dt="2021-06-05T11:47:17.183" v="0" actId="478"/>
          <ac:spMkLst>
            <pc:docMk/>
            <pc:sldMk cId="3749125006" sldId="266"/>
            <ac:spMk id="2" creationId="{00000000-0000-0000-0000-000000000000}"/>
          </ac:spMkLst>
        </pc:spChg>
        <pc:spChg chg="del">
          <ac:chgData name="Nazarious, Miracle" userId="cb332d5e-2f4e-444f-9ab3-67ae2dc0eb9d" providerId="ADAL" clId="{7F4BDEF2-5451-4306-B111-0D6EE2CEE50A}" dt="2021-06-05T11:47:17.183" v="0" actId="478"/>
          <ac:spMkLst>
            <pc:docMk/>
            <pc:sldMk cId="3749125006" sldId="266"/>
            <ac:spMk id="3" creationId="{00000000-0000-0000-0000-000000000000}"/>
          </ac:spMkLst>
        </pc:spChg>
        <pc:spChg chg="del">
          <ac:chgData name="Nazarious, Miracle" userId="cb332d5e-2f4e-444f-9ab3-67ae2dc0eb9d" providerId="ADAL" clId="{7F4BDEF2-5451-4306-B111-0D6EE2CEE50A}" dt="2021-06-05T11:47:17.183" v="0" actId="478"/>
          <ac:spMkLst>
            <pc:docMk/>
            <pc:sldMk cId="3749125006" sldId="266"/>
            <ac:spMk id="4" creationId="{00000000-0000-0000-0000-000000000000}"/>
          </ac:spMkLst>
        </pc:spChg>
        <pc:spChg chg="del">
          <ac:chgData name="Nazarious, Miracle" userId="cb332d5e-2f4e-444f-9ab3-67ae2dc0eb9d" providerId="ADAL" clId="{7F4BDEF2-5451-4306-B111-0D6EE2CEE50A}" dt="2021-06-05T11:47:17.183" v="0" actId="478"/>
          <ac:spMkLst>
            <pc:docMk/>
            <pc:sldMk cId="3749125006" sldId="266"/>
            <ac:spMk id="5" creationId="{00000000-0000-0000-0000-000000000000}"/>
          </ac:spMkLst>
        </pc:spChg>
        <pc:spChg chg="add mod">
          <ac:chgData name="Nazarious, Miracle" userId="cb332d5e-2f4e-444f-9ab3-67ae2dc0eb9d" providerId="ADAL" clId="{7F4BDEF2-5451-4306-B111-0D6EE2CEE50A}" dt="2021-06-05T11:47:17.192" v="1" actId="27636"/>
          <ac:spMkLst>
            <pc:docMk/>
            <pc:sldMk cId="3749125006" sldId="266"/>
            <ac:spMk id="7" creationId="{1C25755A-356E-42D7-AD23-D192C088B4BD}"/>
          </ac:spMkLst>
        </pc:spChg>
      </pc:sldChg>
    </pc:docChg>
  </pc:docChgLst>
  <pc:docChgLst>
    <pc:chgData name="Miracle Nazarious" userId="cb332d5e-2f4e-444f-9ab3-67ae2dc0eb9d" providerId="ADAL" clId="{DF73CE0F-7DBB-4920-A749-4EC951A66D7F}"/>
    <pc:docChg chg="undo custSel addSld modSld">
      <pc:chgData name="Miracle Nazarious" userId="cb332d5e-2f4e-444f-9ab3-67ae2dc0eb9d" providerId="ADAL" clId="{DF73CE0F-7DBB-4920-A749-4EC951A66D7F}" dt="2021-09-22T10:59:35.280" v="71" actId="6549"/>
      <pc:docMkLst>
        <pc:docMk/>
      </pc:docMkLst>
      <pc:sldChg chg="addSp delSp modSp mod">
        <pc:chgData name="Miracle Nazarious" userId="cb332d5e-2f4e-444f-9ab3-67ae2dc0eb9d" providerId="ADAL" clId="{DF73CE0F-7DBB-4920-A749-4EC951A66D7F}" dt="2021-09-22T10:58:59.642" v="58" actId="14100"/>
        <pc:sldMkLst>
          <pc:docMk/>
          <pc:sldMk cId="1912150753" sldId="256"/>
        </pc:sldMkLst>
        <pc:spChg chg="mod">
          <ac:chgData name="Miracle Nazarious" userId="cb332d5e-2f4e-444f-9ab3-67ae2dc0eb9d" providerId="ADAL" clId="{DF73CE0F-7DBB-4920-A749-4EC951A66D7F}" dt="2021-09-22T10:57:56.750" v="52" actId="1076"/>
          <ac:spMkLst>
            <pc:docMk/>
            <pc:sldMk cId="1912150753" sldId="256"/>
            <ac:spMk id="2" creationId="{00000000-0000-0000-0000-000000000000}"/>
          </ac:spMkLst>
        </pc:spChg>
        <pc:spChg chg="mod">
          <ac:chgData name="Miracle Nazarious" userId="cb332d5e-2f4e-444f-9ab3-67ae2dc0eb9d" providerId="ADAL" clId="{DF73CE0F-7DBB-4920-A749-4EC951A66D7F}" dt="2021-09-22T10:57:38.296" v="49" actId="1076"/>
          <ac:spMkLst>
            <pc:docMk/>
            <pc:sldMk cId="1912150753" sldId="256"/>
            <ac:spMk id="3" creationId="{00000000-0000-0000-0000-000000000000}"/>
          </ac:spMkLst>
        </pc:spChg>
        <pc:spChg chg="mod">
          <ac:chgData name="Miracle Nazarious" userId="cb332d5e-2f4e-444f-9ab3-67ae2dc0eb9d" providerId="ADAL" clId="{DF73CE0F-7DBB-4920-A749-4EC951A66D7F}" dt="2021-09-22T10:57:49.748" v="51" actId="1076"/>
          <ac:spMkLst>
            <pc:docMk/>
            <pc:sldMk cId="1912150753" sldId="256"/>
            <ac:spMk id="4" creationId="{00000000-0000-0000-0000-000000000000}"/>
          </ac:spMkLst>
        </pc:spChg>
        <pc:picChg chg="add del mod ord modCrop">
          <ac:chgData name="Miracle Nazarious" userId="cb332d5e-2f4e-444f-9ab3-67ae2dc0eb9d" providerId="ADAL" clId="{DF73CE0F-7DBB-4920-A749-4EC951A66D7F}" dt="2021-09-22T10:56:05.969" v="24" actId="478"/>
          <ac:picMkLst>
            <pc:docMk/>
            <pc:sldMk cId="1912150753" sldId="256"/>
            <ac:picMk id="6" creationId="{8EFFC6E5-CD5E-4DE8-B7FD-0F6562A91B81}"/>
          </ac:picMkLst>
        </pc:picChg>
        <pc:picChg chg="del">
          <ac:chgData name="Miracle Nazarious" userId="cb332d5e-2f4e-444f-9ab3-67ae2dc0eb9d" providerId="ADAL" clId="{DF73CE0F-7DBB-4920-A749-4EC951A66D7F}" dt="2021-09-22T10:50:51.817" v="0" actId="478"/>
          <ac:picMkLst>
            <pc:docMk/>
            <pc:sldMk cId="1912150753" sldId="256"/>
            <ac:picMk id="8" creationId="{4DDEF56A-326D-4405-AAEA-9DDDB38D2487}"/>
          </ac:picMkLst>
        </pc:picChg>
        <pc:picChg chg="add mod ord modCrop">
          <ac:chgData name="Miracle Nazarious" userId="cb332d5e-2f4e-444f-9ab3-67ae2dc0eb9d" providerId="ADAL" clId="{DF73CE0F-7DBB-4920-A749-4EC951A66D7F}" dt="2021-09-22T10:56:38.482" v="31" actId="732"/>
          <ac:picMkLst>
            <pc:docMk/>
            <pc:sldMk cId="1912150753" sldId="256"/>
            <ac:picMk id="9" creationId="{F4C6D77B-F38A-4D55-9AEF-CC862E7962EA}"/>
          </ac:picMkLst>
        </pc:picChg>
        <pc:picChg chg="add mod">
          <ac:chgData name="Miracle Nazarious" userId="cb332d5e-2f4e-444f-9ab3-67ae2dc0eb9d" providerId="ADAL" clId="{DF73CE0F-7DBB-4920-A749-4EC951A66D7F}" dt="2021-09-22T10:58:59.642" v="58" actId="14100"/>
          <ac:picMkLst>
            <pc:docMk/>
            <pc:sldMk cId="1912150753" sldId="256"/>
            <ac:picMk id="11" creationId="{1550350A-1EEE-421C-A96E-64EE63FA52DF}"/>
          </ac:picMkLst>
        </pc:picChg>
      </pc:sldChg>
      <pc:sldChg chg="modSp add mod">
        <pc:chgData name="Miracle Nazarious" userId="cb332d5e-2f4e-444f-9ab3-67ae2dc0eb9d" providerId="ADAL" clId="{DF73CE0F-7DBB-4920-A749-4EC951A66D7F}" dt="2021-09-22T10:59:35.280" v="71" actId="6549"/>
        <pc:sldMkLst>
          <pc:docMk/>
          <pc:sldMk cId="2378891613" sldId="296"/>
        </pc:sldMkLst>
        <pc:spChg chg="mod">
          <ac:chgData name="Miracle Nazarious" userId="cb332d5e-2f4e-444f-9ab3-67ae2dc0eb9d" providerId="ADAL" clId="{DF73CE0F-7DBB-4920-A749-4EC951A66D7F}" dt="2021-09-22T10:59:35.280" v="71" actId="6549"/>
          <ac:spMkLst>
            <pc:docMk/>
            <pc:sldMk cId="2378891613" sldId="296"/>
            <ac:spMk id="3" creationId="{128B3437-5430-47BA-BA91-FA6CDB57E1D8}"/>
          </ac:spMkLst>
        </pc:spChg>
        <pc:spChg chg="mod">
          <ac:chgData name="Miracle Nazarious" userId="cb332d5e-2f4e-444f-9ab3-67ae2dc0eb9d" providerId="ADAL" clId="{DF73CE0F-7DBB-4920-A749-4EC951A66D7F}" dt="2021-09-22T10:59:32.100" v="70" actId="20577"/>
          <ac:spMkLst>
            <pc:docMk/>
            <pc:sldMk cId="2378891613" sldId="296"/>
            <ac:spMk id="24" creationId="{06AFA84B-A6F7-40BF-8339-9A5CD4A71F6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E3FDE-7C1A-4987-A9F4-6683A242B5F5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353B4-8BDD-480B-A04A-44AF46A92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63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8C1D8-C36E-4269-8A60-03CA0B00F0EC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842BE-0857-4D7D-9ADE-C7D212E39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2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" y="2491199"/>
            <a:ext cx="8380800" cy="2448000"/>
          </a:xfrm>
        </p:spPr>
        <p:txBody>
          <a:bodyPr tIns="46800" anchor="t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5000" b="0" kern="1200" baseline="0" dirty="0">
                <a:solidFill>
                  <a:schemeClr val="accent4"/>
                </a:solidFill>
                <a:latin typeface="+mn-lt"/>
                <a:ea typeface="+mj-ea"/>
                <a:cs typeface="Arial" charset="0"/>
                <a:sym typeface="Arial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00" y="5014800"/>
            <a:ext cx="8380800" cy="576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name, if required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5679407"/>
            <a:ext cx="8382000" cy="57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Date, if required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C4FBA-449F-434A-A49A-64DEFC3DA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000" y="674186"/>
            <a:ext cx="2287159" cy="62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1 no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Department name or presentation title here, if required</a:t>
            </a:r>
            <a:endParaRPr lang="en-GB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/>
              <a:t>www.abdn.ac.uk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1 with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31305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Department name or presentation title here, if required</a:t>
            </a:r>
            <a:endParaRPr lang="en-GB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/>
              <a:t>www.abdn.ac.uk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4EC60-DDEE-4384-9FD0-1C1CA2337F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2400" y="291762"/>
            <a:ext cx="1800000" cy="4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67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2 no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1114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Department name or presentation title here, if required</a:t>
            </a:r>
            <a:endParaRPr lang="en-GB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/>
              <a:t>www.abdn.ac.uk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58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2 with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63389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Department name or presentation title here, if required</a:t>
            </a:r>
            <a:endParaRPr lang="en-GB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/>
              <a:t>www.abdn.ac.uk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B9253C-6138-4712-8B7A-AAD24746F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2400" y="291762"/>
            <a:ext cx="1800000" cy="4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2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Blank 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8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Blank with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499221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BB27E7-42F0-4999-9050-D63C8F03E7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2400" y="291762"/>
            <a:ext cx="1800000" cy="4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6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 (Blank 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4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 (Blank 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63389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4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30ECE8-A770-4EEA-B873-33F7D7D8F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2400" y="291762"/>
            <a:ext cx="1800000" cy="4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79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Blank all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Subject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0063" y="1411200"/>
            <a:ext cx="11142662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With default text)">
    <p:bg>
      <p:bgPr>
        <a:solidFill>
          <a:srgbClr val="D09B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5258285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7976879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591137" y="676800"/>
            <a:ext cx="5504863" cy="5504863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i="1">
                <a:solidFill>
                  <a:schemeClr val="accent2"/>
                </a:solidFill>
                <a:latin typeface="Cambria" panose="02040503050406030204" pitchFamily="18" charset="0"/>
              </a:rPr>
              <a:t>Transforming</a:t>
            </a:r>
            <a:r>
              <a:rPr lang="en-US" sz="2800" i="1" baseline="0">
                <a:solidFill>
                  <a:schemeClr val="accent2"/>
                </a:solidFill>
                <a:latin typeface="Cambria" panose="02040503050406030204" pitchFamily="18" charset="0"/>
              </a:rPr>
              <a:t> the world</a:t>
            </a:r>
            <a:br>
              <a:rPr lang="en-US" sz="2800" i="1" baseline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en-US" sz="2800" i="1" baseline="0">
                <a:solidFill>
                  <a:schemeClr val="accent2"/>
                </a:solidFill>
                <a:latin typeface="Cambria" panose="02040503050406030204" pitchFamily="18" charset="0"/>
              </a:rPr>
              <a:t>with greater knowledge</a:t>
            </a:r>
            <a:br>
              <a:rPr lang="en-US" sz="2800" i="1" baseline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en-US" sz="2800" i="1" baseline="0">
                <a:solidFill>
                  <a:schemeClr val="accent2"/>
                </a:solidFill>
                <a:latin typeface="Cambria" panose="02040503050406030204" pitchFamily="18" charset="0"/>
              </a:rPr>
              <a:t>and learning</a:t>
            </a:r>
            <a:endParaRPr lang="en-US" sz="2800" i="1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8395C-230C-4568-98F7-E84C607A8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3188" y="706109"/>
            <a:ext cx="1800000" cy="4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9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  <p15:guide id="4" pos="72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8437326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98382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lank for your own text)">
    <p:bg>
      <p:bgPr>
        <a:solidFill>
          <a:srgbClr val="D09B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5258285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7976879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0400" y="676800"/>
            <a:ext cx="5504400" cy="5504400"/>
          </a:xfrm>
          <a:prstGeom prst="ellipse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/>
          <a:lstStyle>
            <a:lvl1pPr marL="0" indent="0" algn="l">
              <a:buNone/>
              <a:defRPr b="0" i="1" baseline="0">
                <a:solidFill>
                  <a:schemeClr val="accent2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en-US" sz="2800" i="1">
                <a:solidFill>
                  <a:schemeClr val="accent2"/>
                </a:solidFill>
                <a:latin typeface="Cambria" panose="02040503050406030204" pitchFamily="18" charset="0"/>
              </a:rPr>
              <a:t>Click here to add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88" y="796889"/>
            <a:ext cx="1800000" cy="400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79E10B-3D58-49D2-8941-149F3C370C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3188" y="706109"/>
            <a:ext cx="1800000" cy="4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00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pos="726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Additional content, if required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4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6817074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164935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Additional content, if required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44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6817074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5151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Additional content, if required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2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6817074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225885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Additional content, if required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9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400" y="259200"/>
            <a:ext cx="1114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Subject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400" y="1411200"/>
            <a:ext cx="111420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8" r:id="rId2"/>
    <p:sldLayoutId id="2147493477" r:id="rId3"/>
    <p:sldLayoutId id="2147493471" r:id="rId4"/>
    <p:sldLayoutId id="2147493478" r:id="rId5"/>
    <p:sldLayoutId id="2147493479" r:id="rId6"/>
    <p:sldLayoutId id="2147493480" r:id="rId7"/>
    <p:sldLayoutId id="2147493481" r:id="rId8"/>
    <p:sldLayoutId id="2147493482" r:id="rId9"/>
    <p:sldLayoutId id="2147493457" r:id="rId10"/>
    <p:sldLayoutId id="2147493473" r:id="rId11"/>
    <p:sldLayoutId id="2147493472" r:id="rId12"/>
    <p:sldLayoutId id="2147493474" r:id="rId13"/>
    <p:sldLayoutId id="2147493469" r:id="rId14"/>
    <p:sldLayoutId id="2147493475" r:id="rId15"/>
    <p:sldLayoutId id="2147493459" r:id="rId16"/>
    <p:sldLayoutId id="2147493476" r:id="rId17"/>
    <p:sldLayoutId id="2147493462" r:id="rId18"/>
    <p:sldLayoutId id="2147493467" r:id="rId19"/>
    <p:sldLayoutId id="2147493483" r:id="rId20"/>
  </p:sldLayoutIdLst>
  <p:txStyles>
    <p:titleStyle>
      <a:lvl1pPr algn="l" defTabSz="60958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A8XdqSqNVS0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Mar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imple.wikipedia.org/wiki/Earth" TargetMode="Externa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MldaFYv6DgU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ation.esa.int/web/mars/-/45103-rover-instrument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exploration.esa.int/web/mars/-/56933-exomars-2020-surface-platform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C6D77B-F38A-4D55-9AEF-CC862E796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8" b="964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5054" y="50516"/>
            <a:ext cx="6029165" cy="2448000"/>
          </a:xfrm>
        </p:spPr>
        <p:txBody>
          <a:bodyPr/>
          <a:lstStyle/>
          <a:p>
            <a:r>
              <a:rPr lang="en-US" sz="3200"/>
              <a:t>Webinar 1: </a:t>
            </a:r>
            <a:r>
              <a:rPr lang="en-GB" sz="3200"/>
              <a:t>The scientific goals of ExoMars and HABIT, payloads and their measuring methodologies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5054" y="1758639"/>
            <a:ext cx="8380800" cy="576000"/>
          </a:xfrm>
        </p:spPr>
        <p:txBody>
          <a:bodyPr/>
          <a:lstStyle/>
          <a:p>
            <a:r>
              <a:rPr lang="en-US"/>
              <a:t>Miracle Israel Nazarious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365054" y="2210516"/>
            <a:ext cx="8382000" cy="576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 Light"/>
                <a:cs typeface="Calibri Light"/>
              </a:rPr>
              <a:t>22/09/2021</a:t>
            </a:r>
            <a:endParaRPr lang="en-GB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0350A-1EEE-421C-A96E-64EE63FA5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011055" cy="5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5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C0E0B78-A5DC-4FCF-B8B4-B3CF8058C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D43D647-35BA-4800-9D2D-37CA2D6D4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747" y="-65471"/>
            <a:ext cx="8531305" cy="648000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Water cycle on Mars</a:t>
            </a:r>
            <a:endParaRPr lang="en-GB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9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Luleå tekniska universitet – vatten på Mars">
            <a:hlinkClick r:id="" action="ppaction://media"/>
            <a:extLst>
              <a:ext uri="{FF2B5EF4-FFF2-40B4-BE49-F238E27FC236}">
                <a16:creationId xmlns:a16="http://schemas.microsoft.com/office/drawing/2014/main" id="{9D249416-37FB-45F5-A1B8-B94F873962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30480"/>
            <a:ext cx="12192000" cy="6888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437E87-F7B4-42A3-8639-CBFEBF58B67D}"/>
              </a:ext>
            </a:extLst>
          </p:cNvPr>
          <p:cNvSpPr txBox="1"/>
          <p:nvPr/>
        </p:nvSpPr>
        <p:spPr>
          <a:xfrm flipH="1">
            <a:off x="140969" y="55989"/>
            <a:ext cx="7383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ExoMars 2022 mission:</a:t>
            </a:r>
          </a:p>
          <a:p>
            <a:r>
              <a:rPr lang="en-US">
                <a:solidFill>
                  <a:schemeClr val="bg1"/>
                </a:solidFill>
              </a:rPr>
              <a:t>HABIT - </a:t>
            </a:r>
            <a:r>
              <a:rPr lang="en-US" err="1">
                <a:solidFill>
                  <a:schemeClr val="bg1"/>
                </a:solidFill>
              </a:rPr>
              <a:t>HabitAbility</a:t>
            </a:r>
            <a:r>
              <a:rPr lang="en-US">
                <a:solidFill>
                  <a:schemeClr val="bg1"/>
                </a:solidFill>
              </a:rPr>
              <a:t>: Brines, Irradiation and Temperature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06AFA84B-A6F7-40BF-8339-9A5CD4A71F63}"/>
              </a:ext>
            </a:extLst>
          </p:cNvPr>
          <p:cNvSpPr txBox="1">
            <a:spLocks/>
          </p:cNvSpPr>
          <p:nvPr/>
        </p:nvSpPr>
        <p:spPr>
          <a:xfrm>
            <a:off x="500400" y="259200"/>
            <a:ext cx="1114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/>
              <a:t>Experiment kit</a:t>
            </a:r>
            <a:endParaRPr lang="en-GB" b="1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4F75B9D-8583-4EEE-9DFD-369F3DF15B5C}"/>
              </a:ext>
            </a:extLst>
          </p:cNvPr>
          <p:cNvSpPr txBox="1">
            <a:spLocks/>
          </p:cNvSpPr>
          <p:nvPr/>
        </p:nvSpPr>
        <p:spPr>
          <a:xfrm>
            <a:off x="500063" y="6319838"/>
            <a:ext cx="6462712" cy="3473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00" i="1" kern="1200" baseline="0">
                <a:solidFill>
                  <a:srgbClr val="59155F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Department of Planetary Sciences</a:t>
            </a:r>
            <a:endParaRPr lang="en-GB"/>
          </a:p>
          <a:p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AAA76E-3CC9-4726-8FA2-05BDD9DA4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9158" y="6319838"/>
            <a:ext cx="4343242" cy="395861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BCDEE-2844-4B43-A0B9-1B976A0EE03B}"/>
              </a:ext>
            </a:extLst>
          </p:cNvPr>
          <p:cNvSpPr txBox="1"/>
          <p:nvPr/>
        </p:nvSpPr>
        <p:spPr>
          <a:xfrm flipH="1">
            <a:off x="1198244" y="2644170"/>
            <a:ext cx="2106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/>
              <a:t>With operating and safety instructions</a:t>
            </a:r>
          </a:p>
          <a:p>
            <a:pPr algn="ctr"/>
            <a:r>
              <a:rPr lang="sv-SE"/>
              <a:t>included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A3AED9-FEE5-458F-861A-C9EF33FAF3BE}"/>
              </a:ext>
            </a:extLst>
          </p:cNvPr>
          <p:cNvSpPr txBox="1"/>
          <p:nvPr/>
        </p:nvSpPr>
        <p:spPr>
          <a:xfrm flipH="1">
            <a:off x="9001125" y="2459504"/>
            <a:ext cx="2867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/>
              <a:t>Salt for conducting 3 experiments in varying conditions (indoor, outdoor, etc)</a:t>
            </a:r>
            <a:endParaRPr lang="en-GB"/>
          </a:p>
        </p:txBody>
      </p:sp>
      <p:pic>
        <p:nvPicPr>
          <p:cNvPr id="9" name="Content Placeholder 8" descr="A picture containing text, cellphone&#10;&#10;Description automatically generated">
            <a:extLst>
              <a:ext uri="{FF2B5EF4-FFF2-40B4-BE49-F238E27FC236}">
                <a16:creationId xmlns:a16="http://schemas.microsoft.com/office/drawing/2014/main" id="{FB84D7E5-F5C8-420A-A182-1C242972F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0839" y="142301"/>
            <a:ext cx="4562209" cy="6177537"/>
          </a:xfrm>
        </p:spPr>
      </p:pic>
    </p:spTree>
    <p:extLst>
      <p:ext uri="{BB962C8B-B14F-4D97-AF65-F5344CB8AC3E}">
        <p14:creationId xmlns:p14="http://schemas.microsoft.com/office/powerpoint/2010/main" val="170922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able, indoor, wooden&#10;&#10;Description automatically generated">
            <a:extLst>
              <a:ext uri="{FF2B5EF4-FFF2-40B4-BE49-F238E27FC236}">
                <a16:creationId xmlns:a16="http://schemas.microsoft.com/office/drawing/2014/main" id="{BD953DCC-8C6C-4879-B8C3-32871BA28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79"/>
          <a:stretch/>
        </p:blipFill>
        <p:spPr>
          <a:xfrm>
            <a:off x="7299158" y="1903892"/>
            <a:ext cx="4887739" cy="4954108"/>
          </a:xfr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06AFA84B-A6F7-40BF-8339-9A5CD4A71F63}"/>
              </a:ext>
            </a:extLst>
          </p:cNvPr>
          <p:cNvSpPr txBox="1">
            <a:spLocks/>
          </p:cNvSpPr>
          <p:nvPr/>
        </p:nvSpPr>
        <p:spPr>
          <a:xfrm>
            <a:off x="500400" y="259200"/>
            <a:ext cx="1114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/>
              <a:t>Hygroscopic salts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4F75B9D-8583-4EEE-9DFD-369F3DF15B5C}"/>
              </a:ext>
            </a:extLst>
          </p:cNvPr>
          <p:cNvSpPr txBox="1">
            <a:spLocks/>
          </p:cNvSpPr>
          <p:nvPr/>
        </p:nvSpPr>
        <p:spPr>
          <a:xfrm>
            <a:off x="500063" y="6319838"/>
            <a:ext cx="6462712" cy="3473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00" i="1" kern="1200" baseline="0">
                <a:solidFill>
                  <a:srgbClr val="59155F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Department of Planetary Sciences</a:t>
            </a:r>
            <a:endParaRPr lang="en-GB"/>
          </a:p>
          <a:p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AAA76E-3CC9-4726-8FA2-05BDD9DA4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9158" y="6319838"/>
            <a:ext cx="4343242" cy="395861"/>
          </a:xfrm>
        </p:spPr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F5FA4E-7892-433D-A9F9-0E1113DA3A01}"/>
              </a:ext>
            </a:extLst>
          </p:cNvPr>
          <p:cNvSpPr txBox="1">
            <a:spLocks/>
          </p:cNvSpPr>
          <p:nvPr/>
        </p:nvSpPr>
        <p:spPr>
          <a:xfrm>
            <a:off x="500400" y="1411200"/>
            <a:ext cx="111420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GB" sz="3200" b="1">
                <a:solidFill>
                  <a:srgbClr val="000000"/>
                </a:solidFill>
                <a:latin typeface="+mn-lt"/>
              </a:rPr>
              <a:t>Tendency to absorb moisture from the air</a:t>
            </a:r>
          </a:p>
          <a:p>
            <a:pPr marL="0" indent="0" fontAlgn="base">
              <a:buNone/>
            </a:pPr>
            <a:endParaRPr lang="en-GB" sz="2200">
              <a:solidFill>
                <a:srgbClr val="000000"/>
              </a:solidFill>
              <a:latin typeface="+mn-lt"/>
            </a:endParaRPr>
          </a:p>
          <a:p>
            <a:pPr marL="0" indent="0" fontAlgn="base">
              <a:buNone/>
            </a:pPr>
            <a:r>
              <a:rPr lang="en-GB" sz="2200">
                <a:solidFill>
                  <a:srgbClr val="000000"/>
                </a:solidFill>
                <a:latin typeface="+mn-lt"/>
              </a:rPr>
              <a:t>Some of the hygroscopic salts on Mars:</a:t>
            </a:r>
          </a:p>
          <a:p>
            <a:pPr fontAlgn="base"/>
            <a:r>
              <a:rPr lang="en-GB" sz="2200">
                <a:solidFill>
                  <a:srgbClr val="000000"/>
                </a:solidFill>
                <a:latin typeface="+mn-lt"/>
              </a:rPr>
              <a:t>Calcium Chloride</a:t>
            </a:r>
          </a:p>
          <a:p>
            <a:pPr fontAlgn="base"/>
            <a:r>
              <a:rPr lang="en-GB" sz="2200">
                <a:solidFill>
                  <a:srgbClr val="000000"/>
                </a:solidFill>
                <a:latin typeface="+mn-lt"/>
              </a:rPr>
              <a:t>Magnesium Chloride</a:t>
            </a:r>
          </a:p>
          <a:p>
            <a:pPr fontAlgn="base"/>
            <a:r>
              <a:rPr lang="en-GB" sz="2200">
                <a:solidFill>
                  <a:srgbClr val="000000"/>
                </a:solidFill>
                <a:latin typeface="+mn-lt"/>
              </a:rPr>
              <a:t>Sodium Chloride</a:t>
            </a:r>
          </a:p>
          <a:p>
            <a:pPr fontAlgn="base"/>
            <a:r>
              <a:rPr lang="en-GB" sz="2200">
                <a:solidFill>
                  <a:srgbClr val="000000"/>
                </a:solidFill>
                <a:latin typeface="+mn-lt"/>
              </a:rPr>
              <a:t>Ferric Sulphate</a:t>
            </a:r>
          </a:p>
          <a:p>
            <a:pPr fontAlgn="base"/>
            <a:r>
              <a:rPr lang="en-GB" sz="2200">
                <a:solidFill>
                  <a:srgbClr val="000000"/>
                </a:solidFill>
                <a:latin typeface="+mn-lt"/>
              </a:rPr>
              <a:t>Magnesium Sulphate</a:t>
            </a:r>
          </a:p>
          <a:p>
            <a:pPr fontAlgn="base"/>
            <a:r>
              <a:rPr lang="en-GB" sz="2200">
                <a:solidFill>
                  <a:srgbClr val="000000"/>
                </a:solidFill>
                <a:latin typeface="+mn-lt"/>
              </a:rPr>
              <a:t>Calcium Perchlorate</a:t>
            </a:r>
          </a:p>
          <a:p>
            <a:pPr fontAlgn="base"/>
            <a:r>
              <a:rPr lang="en-GB" sz="2200">
                <a:solidFill>
                  <a:srgbClr val="000000"/>
                </a:solidFill>
                <a:latin typeface="+mn-lt"/>
              </a:rPr>
              <a:t>Magnesium Perchlorate</a:t>
            </a:r>
          </a:p>
          <a:p>
            <a:pPr fontAlgn="base"/>
            <a:r>
              <a:rPr lang="en-GB" sz="2200">
                <a:solidFill>
                  <a:srgbClr val="000000"/>
                </a:solidFill>
                <a:latin typeface="+mn-lt"/>
              </a:rPr>
              <a:t>Sodium Perchlorate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5A743-4FAC-4E9C-98A5-4FC0A6FC5C63}"/>
              </a:ext>
            </a:extLst>
          </p:cNvPr>
          <p:cNvSpPr txBox="1"/>
          <p:nvPr/>
        </p:nvSpPr>
        <p:spPr>
          <a:xfrm>
            <a:off x="8574277" y="1952250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Calcium Chloride</a:t>
            </a:r>
          </a:p>
        </p:txBody>
      </p:sp>
    </p:spTree>
    <p:extLst>
      <p:ext uri="{BB962C8B-B14F-4D97-AF65-F5344CB8AC3E}">
        <p14:creationId xmlns:p14="http://schemas.microsoft.com/office/powerpoint/2010/main" val="1705845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3437-5430-47BA-BA91-FA6CDB57E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b="1">
                <a:solidFill>
                  <a:srgbClr val="000000"/>
                </a:solidFill>
                <a:latin typeface="+mn-lt"/>
              </a:rPr>
              <a:t>I</a:t>
            </a:r>
            <a:r>
              <a:rPr lang="en-GB" b="1" i="0">
                <a:solidFill>
                  <a:srgbClr val="000000"/>
                </a:solidFill>
                <a:effectLst/>
                <a:latin typeface="+mn-lt"/>
              </a:rPr>
              <a:t>ntensity of heat present in a substance or object</a:t>
            </a:r>
          </a:p>
          <a:p>
            <a:pPr fontAlgn="base"/>
            <a:r>
              <a:rPr lang="en-GB" b="1" i="0">
                <a:solidFill>
                  <a:srgbClr val="000000"/>
                </a:solidFill>
                <a:effectLst/>
                <a:latin typeface="+mn-lt"/>
              </a:rPr>
              <a:t>Measure of hotness or coldness</a:t>
            </a:r>
          </a:p>
          <a:p>
            <a:pPr fontAlgn="base"/>
            <a:r>
              <a:rPr lang="en-GB" b="1">
                <a:solidFill>
                  <a:srgbClr val="000000"/>
                </a:solidFill>
                <a:latin typeface="+mn-lt"/>
              </a:rPr>
              <a:t>Unit: °C, °F, K</a:t>
            </a:r>
            <a:endParaRPr lang="en-GB" b="1" i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6AFA84B-A6F7-40BF-8339-9A5CD4A71F63}"/>
              </a:ext>
            </a:extLst>
          </p:cNvPr>
          <p:cNvSpPr txBox="1">
            <a:spLocks/>
          </p:cNvSpPr>
          <p:nvPr/>
        </p:nvSpPr>
        <p:spPr>
          <a:xfrm>
            <a:off x="500400" y="219634"/>
            <a:ext cx="1114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/>
              <a:t>Temperature</a:t>
            </a:r>
            <a:endParaRPr lang="en-GB" b="1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4F75B9D-8583-4EEE-9DFD-369F3DF15B5C}"/>
              </a:ext>
            </a:extLst>
          </p:cNvPr>
          <p:cNvSpPr txBox="1">
            <a:spLocks/>
          </p:cNvSpPr>
          <p:nvPr/>
        </p:nvSpPr>
        <p:spPr>
          <a:xfrm>
            <a:off x="500063" y="6319838"/>
            <a:ext cx="6462712" cy="3473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00" i="1" kern="1200" baseline="0">
                <a:solidFill>
                  <a:srgbClr val="59155F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Department of Planetary Sciences</a:t>
            </a:r>
            <a:endParaRPr lang="en-GB"/>
          </a:p>
          <a:p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AAA76E-3CC9-4726-8FA2-05BDD9DA4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9158" y="6319838"/>
            <a:ext cx="4343242" cy="395861"/>
          </a:xfrm>
        </p:spPr>
        <p:txBody>
          <a:bodyPr/>
          <a:lstStyle/>
          <a:p>
            <a:endParaRPr lang="en-GB"/>
          </a:p>
        </p:txBody>
      </p:sp>
      <p:pic>
        <p:nvPicPr>
          <p:cNvPr id="8194" name="Picture 2" descr="What is Temperature? - Definition &amp;amp; Measurement - Video &amp;amp; Lesson Transcript  | Study.com">
            <a:extLst>
              <a:ext uri="{FF2B5EF4-FFF2-40B4-BE49-F238E27FC236}">
                <a16:creationId xmlns:a16="http://schemas.microsoft.com/office/drawing/2014/main" id="{FE6D59EC-676B-4744-A00F-645FFF3DB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65" y="1918859"/>
            <a:ext cx="5980235" cy="493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45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3437-5430-47BA-BA91-FA6CDB57E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2200" b="1" i="0">
                <a:solidFill>
                  <a:srgbClr val="000000"/>
                </a:solidFill>
                <a:effectLst/>
                <a:latin typeface="+mn-lt"/>
              </a:rPr>
              <a:t>Measure of how much water vapor is in the air, compared to how much it could hold at that temperature. </a:t>
            </a:r>
            <a:r>
              <a:rPr lang="en-GB" sz="2200" b="1">
                <a:solidFill>
                  <a:srgbClr val="000000"/>
                </a:solidFill>
                <a:latin typeface="+mn-lt"/>
              </a:rPr>
              <a:t>Unit: %</a:t>
            </a:r>
            <a:endParaRPr lang="en-GB" sz="2200" b="1" i="0">
              <a:solidFill>
                <a:srgbClr val="000000"/>
              </a:solidFill>
              <a:effectLst/>
              <a:latin typeface="+mn-lt"/>
            </a:endParaRPr>
          </a:p>
          <a:p>
            <a:pPr fontAlgn="base"/>
            <a:r>
              <a:rPr lang="en-GB" sz="2200" i="0">
                <a:solidFill>
                  <a:srgbClr val="000000"/>
                </a:solidFill>
                <a:effectLst/>
                <a:latin typeface="+mn-lt"/>
              </a:rPr>
              <a:t>For example, a relative humidity of 50 percent means the air is holding one half of the water vapor it can hold</a:t>
            </a:r>
          </a:p>
          <a:p>
            <a:pPr fontAlgn="base"/>
            <a:r>
              <a:rPr lang="en-GB" sz="2200">
                <a:solidFill>
                  <a:srgbClr val="000000"/>
                </a:solidFill>
                <a:latin typeface="+mn-lt"/>
              </a:rPr>
              <a:t>R</a:t>
            </a:r>
            <a:r>
              <a:rPr lang="en-GB" sz="2200" i="0">
                <a:solidFill>
                  <a:srgbClr val="000000"/>
                </a:solidFill>
                <a:effectLst/>
                <a:latin typeface="+mn-lt"/>
              </a:rPr>
              <a:t>elative humidity of 100% does not necessarily mean that rain is falling. It just means that the air is holding as much moisture as it can at a given temperature, in the form of water vapor.</a:t>
            </a:r>
          </a:p>
          <a:p>
            <a:pPr marL="0" indent="0" fontAlgn="base">
              <a:buNone/>
            </a:pPr>
            <a:endParaRPr lang="en-GB" sz="2200" b="1" i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6AFA84B-A6F7-40BF-8339-9A5CD4A71F63}"/>
              </a:ext>
            </a:extLst>
          </p:cNvPr>
          <p:cNvSpPr txBox="1">
            <a:spLocks/>
          </p:cNvSpPr>
          <p:nvPr/>
        </p:nvSpPr>
        <p:spPr>
          <a:xfrm>
            <a:off x="500400" y="259200"/>
            <a:ext cx="1114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/>
              <a:t>Relative humidity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4F75B9D-8583-4EEE-9DFD-369F3DF15B5C}"/>
              </a:ext>
            </a:extLst>
          </p:cNvPr>
          <p:cNvSpPr txBox="1">
            <a:spLocks/>
          </p:cNvSpPr>
          <p:nvPr/>
        </p:nvSpPr>
        <p:spPr>
          <a:xfrm>
            <a:off x="500063" y="6319838"/>
            <a:ext cx="6462712" cy="3473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00" i="1" kern="1200" baseline="0">
                <a:solidFill>
                  <a:srgbClr val="59155F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Department of Planetary Sciences</a:t>
            </a:r>
            <a:endParaRPr lang="en-GB"/>
          </a:p>
          <a:p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AAA76E-3CC9-4726-8FA2-05BDD9DA4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9158" y="6319838"/>
            <a:ext cx="4343242" cy="395861"/>
          </a:xfrm>
        </p:spPr>
        <p:txBody>
          <a:bodyPr/>
          <a:lstStyle/>
          <a:p>
            <a:endParaRPr lang="en-GB"/>
          </a:p>
        </p:txBody>
      </p:sp>
      <p:pic>
        <p:nvPicPr>
          <p:cNvPr id="7170" name="Picture 2" descr="Relative Humidity Lesson for Kids | Study.com">
            <a:extLst>
              <a:ext uri="{FF2B5EF4-FFF2-40B4-BE49-F238E27FC236}">
                <a16:creationId xmlns:a16="http://schemas.microsoft.com/office/drawing/2014/main" id="{FAFE59C5-0B17-4120-B6B5-F04463CD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795" y="3653822"/>
            <a:ext cx="4415205" cy="320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9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1DC59797-DEB4-4CFB-B463-74F433ADA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8" y="2554166"/>
            <a:ext cx="12185072" cy="3116714"/>
          </a:xfr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06AFA84B-A6F7-40BF-8339-9A5CD4A71F63}"/>
              </a:ext>
            </a:extLst>
          </p:cNvPr>
          <p:cNvSpPr txBox="1">
            <a:spLocks/>
          </p:cNvSpPr>
          <p:nvPr/>
        </p:nvSpPr>
        <p:spPr>
          <a:xfrm>
            <a:off x="500400" y="259200"/>
            <a:ext cx="1114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>
                <a:solidFill>
                  <a:srgbClr val="000000"/>
                </a:solidFill>
                <a:latin typeface="+mn-lt"/>
              </a:rPr>
              <a:t>Hydration or deliquescence</a:t>
            </a:r>
            <a:endParaRPr lang="en-GB" b="1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4F75B9D-8583-4EEE-9DFD-369F3DF15B5C}"/>
              </a:ext>
            </a:extLst>
          </p:cNvPr>
          <p:cNvSpPr txBox="1">
            <a:spLocks/>
          </p:cNvSpPr>
          <p:nvPr/>
        </p:nvSpPr>
        <p:spPr>
          <a:xfrm>
            <a:off x="500063" y="6319838"/>
            <a:ext cx="6462712" cy="3473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00" i="1" kern="1200" baseline="0">
                <a:solidFill>
                  <a:srgbClr val="59155F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Department of Planetary Sciences</a:t>
            </a:r>
            <a:endParaRPr lang="en-GB"/>
          </a:p>
          <a:p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AAA76E-3CC9-4726-8FA2-05BDD9DA4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9158" y="6319838"/>
            <a:ext cx="4343242" cy="395861"/>
          </a:xfrm>
        </p:spPr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B7AA23-F707-4123-8618-58949141BA24}"/>
              </a:ext>
            </a:extLst>
          </p:cNvPr>
          <p:cNvSpPr txBox="1">
            <a:spLocks/>
          </p:cNvSpPr>
          <p:nvPr/>
        </p:nvSpPr>
        <p:spPr>
          <a:xfrm>
            <a:off x="500400" y="1411200"/>
            <a:ext cx="111420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GB" sz="3200" b="1">
                <a:solidFill>
                  <a:srgbClr val="000000"/>
                </a:solidFill>
                <a:latin typeface="+mn-lt"/>
              </a:rPr>
              <a:t>Tendency to absorb moisture from the air and dissolve in it</a:t>
            </a:r>
          </a:p>
        </p:txBody>
      </p:sp>
    </p:spTree>
    <p:extLst>
      <p:ext uri="{BB962C8B-B14F-4D97-AF65-F5344CB8AC3E}">
        <p14:creationId xmlns:p14="http://schemas.microsoft.com/office/powerpoint/2010/main" val="263289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3437-5430-47BA-BA91-FA6CDB57E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b="1">
                <a:solidFill>
                  <a:srgbClr val="000000"/>
                </a:solidFill>
                <a:latin typeface="+mn-lt"/>
              </a:rPr>
              <a:t>Level</a:t>
            </a:r>
            <a:r>
              <a:rPr lang="en-GB" b="1" i="0">
                <a:solidFill>
                  <a:srgbClr val="000000"/>
                </a:solidFill>
                <a:effectLst/>
                <a:latin typeface="+mn-lt"/>
              </a:rPr>
              <a:t> at which a substance allows electricity to pass through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6AFA84B-A6F7-40BF-8339-9A5CD4A71F63}"/>
              </a:ext>
            </a:extLst>
          </p:cNvPr>
          <p:cNvSpPr txBox="1">
            <a:spLocks/>
          </p:cNvSpPr>
          <p:nvPr/>
        </p:nvSpPr>
        <p:spPr>
          <a:xfrm>
            <a:off x="500400" y="259200"/>
            <a:ext cx="1114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600" b="1">
                <a:solidFill>
                  <a:srgbClr val="000000"/>
                </a:solidFill>
                <a:latin typeface="+mn-lt"/>
              </a:rPr>
              <a:t>Electrical conductivity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4F75B9D-8583-4EEE-9DFD-369F3DF15B5C}"/>
              </a:ext>
            </a:extLst>
          </p:cNvPr>
          <p:cNvSpPr txBox="1">
            <a:spLocks/>
          </p:cNvSpPr>
          <p:nvPr/>
        </p:nvSpPr>
        <p:spPr>
          <a:xfrm>
            <a:off x="500063" y="6319838"/>
            <a:ext cx="6462712" cy="3473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00" i="1" kern="1200" baseline="0">
                <a:solidFill>
                  <a:srgbClr val="59155F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Department of Planetary Sciences</a:t>
            </a:r>
            <a:endParaRPr lang="en-GB"/>
          </a:p>
          <a:p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AAA76E-3CC9-4726-8FA2-05BDD9DA4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9158" y="6319838"/>
            <a:ext cx="4343242" cy="395861"/>
          </a:xfrm>
        </p:spPr>
        <p:txBody>
          <a:bodyPr/>
          <a:lstStyle/>
          <a:p>
            <a:endParaRPr lang="en-GB"/>
          </a:p>
        </p:txBody>
      </p:sp>
      <p:pic>
        <p:nvPicPr>
          <p:cNvPr id="6146" name="Picture 2" descr="Physical Properties of Ionic Compounds | Chemistry for Non-Majors">
            <a:extLst>
              <a:ext uri="{FF2B5EF4-FFF2-40B4-BE49-F238E27FC236}">
                <a16:creationId xmlns:a16="http://schemas.microsoft.com/office/drawing/2014/main" id="{248CACA0-850F-4CA6-A3D7-4B9272EE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22" y="1907198"/>
            <a:ext cx="5883519" cy="44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45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3437-5430-47BA-BA91-FA6CDB57E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6AFA84B-A6F7-40BF-8339-9A5CD4A71F63}"/>
              </a:ext>
            </a:extLst>
          </p:cNvPr>
          <p:cNvSpPr txBox="1">
            <a:spLocks/>
          </p:cNvSpPr>
          <p:nvPr/>
        </p:nvSpPr>
        <p:spPr>
          <a:xfrm>
            <a:off x="500400" y="259200"/>
            <a:ext cx="1114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/>
              <a:t>Project schedule</a:t>
            </a:r>
            <a:endParaRPr lang="en-GB" b="1"/>
          </a:p>
        </p:txBody>
      </p:sp>
      <p:pic>
        <p:nvPicPr>
          <p:cNvPr id="25" name="Content Placeholder 6" descr="Timeline&#10;&#10;Description automatically generated">
            <a:extLst>
              <a:ext uri="{FF2B5EF4-FFF2-40B4-BE49-F238E27FC236}">
                <a16:creationId xmlns:a16="http://schemas.microsoft.com/office/drawing/2014/main" id="{A3AB1537-5FC0-410D-B7FD-9AACF9A66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557" y="907200"/>
            <a:ext cx="8446886" cy="5412638"/>
          </a:xfrm>
          <a:prstGeom prst="rect">
            <a:avLst/>
          </a:prstGeom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4F75B9D-8583-4EEE-9DFD-369F3DF15B5C}"/>
              </a:ext>
            </a:extLst>
          </p:cNvPr>
          <p:cNvSpPr txBox="1">
            <a:spLocks/>
          </p:cNvSpPr>
          <p:nvPr/>
        </p:nvSpPr>
        <p:spPr>
          <a:xfrm>
            <a:off x="500063" y="6319838"/>
            <a:ext cx="6462712" cy="3473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00" i="1" kern="1200" baseline="0">
                <a:solidFill>
                  <a:srgbClr val="59155F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Department of Planetary Sciences</a:t>
            </a:r>
            <a:endParaRPr lang="en-GB"/>
          </a:p>
          <a:p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AAA76E-3CC9-4726-8FA2-05BDD9DA4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9158" y="6319838"/>
            <a:ext cx="4343242" cy="39586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076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6000"/>
              <a:t>Any questions?</a:t>
            </a:r>
            <a:endParaRPr lang="en-GB" sz="6000"/>
          </a:p>
        </p:txBody>
      </p:sp>
    </p:spTree>
    <p:extLst>
      <p:ext uri="{BB962C8B-B14F-4D97-AF65-F5344CB8AC3E}">
        <p14:creationId xmlns:p14="http://schemas.microsoft.com/office/powerpoint/2010/main" val="248931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AAA76E-3CC9-4726-8FA2-05BDD9DA4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9158" y="6319838"/>
            <a:ext cx="4343242" cy="395861"/>
          </a:xfrm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4F75B9D-8583-4EEE-9DFD-369F3DF15B5C}"/>
              </a:ext>
            </a:extLst>
          </p:cNvPr>
          <p:cNvSpPr txBox="1">
            <a:spLocks/>
          </p:cNvSpPr>
          <p:nvPr/>
        </p:nvSpPr>
        <p:spPr>
          <a:xfrm>
            <a:off x="500063" y="6319838"/>
            <a:ext cx="6462712" cy="3473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00" i="1" kern="1200" baseline="0">
                <a:solidFill>
                  <a:srgbClr val="59155F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Department of Planetary Sciences</a:t>
            </a:r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81D3D8-6772-4603-9382-A6623BA85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06AFA84B-A6F7-40BF-8339-9A5CD4A71F63}"/>
              </a:ext>
            </a:extLst>
          </p:cNvPr>
          <p:cNvSpPr txBox="1">
            <a:spLocks/>
          </p:cNvSpPr>
          <p:nvPr/>
        </p:nvSpPr>
        <p:spPr>
          <a:xfrm>
            <a:off x="500400" y="259200"/>
            <a:ext cx="1114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>
                <a:solidFill>
                  <a:schemeClr val="bg1"/>
                </a:solidFill>
              </a:rPr>
              <a:t>Why Mars?</a:t>
            </a:r>
            <a:endParaRPr lang="en-GB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91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59D95-B41D-45E6-A169-C3A9F529F13C}"/>
              </a:ext>
            </a:extLst>
          </p:cNvPr>
          <p:cNvSpPr txBox="1"/>
          <p:nvPr/>
        </p:nvSpPr>
        <p:spPr>
          <a:xfrm>
            <a:off x="48358" y="282883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/>
              <a:t>Webinar 2: The present-day environment of the surface of Mars and comparison with that of Earth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5E330-A8AB-4ABE-B310-89609A3B90D3}"/>
              </a:ext>
            </a:extLst>
          </p:cNvPr>
          <p:cNvSpPr txBox="1"/>
          <p:nvPr/>
        </p:nvSpPr>
        <p:spPr>
          <a:xfrm>
            <a:off x="4433942" y="1226527"/>
            <a:ext cx="3324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>
                <a:latin typeface="+mj-lt"/>
              </a:rPr>
              <a:t>Up Next…</a:t>
            </a:r>
          </a:p>
        </p:txBody>
      </p:sp>
    </p:spTree>
    <p:extLst>
      <p:ext uri="{BB962C8B-B14F-4D97-AF65-F5344CB8AC3E}">
        <p14:creationId xmlns:p14="http://schemas.microsoft.com/office/powerpoint/2010/main" val="266653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itting, indoor, table, dark&#10;&#10;Description automatically generated">
            <a:extLst>
              <a:ext uri="{FF2B5EF4-FFF2-40B4-BE49-F238E27FC236}">
                <a16:creationId xmlns:a16="http://schemas.microsoft.com/office/drawing/2014/main" id="{53CACF83-202B-478C-853F-70318B6CD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3923" b="7019"/>
          <a:stretch/>
        </p:blipFill>
        <p:spPr>
          <a:xfrm>
            <a:off x="7988559" y="0"/>
            <a:ext cx="3823382" cy="1110971"/>
          </a:xfrm>
          <a:prstGeom prst="rect">
            <a:avLst/>
          </a:prstGeom>
        </p:spPr>
      </p:pic>
      <p:pic>
        <p:nvPicPr>
          <p:cNvPr id="10" name="Picture 9" descr="A picture containing sitting, table, small, green&#10;&#10;Description automatically generated">
            <a:extLst>
              <a:ext uri="{FF2B5EF4-FFF2-40B4-BE49-F238E27FC236}">
                <a16:creationId xmlns:a16="http://schemas.microsoft.com/office/drawing/2014/main" id="{ADB22445-3C34-4FC4-9239-49AF6279A9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61741" b="10199"/>
          <a:stretch/>
        </p:blipFill>
        <p:spPr>
          <a:xfrm>
            <a:off x="4164629" y="0"/>
            <a:ext cx="3862742" cy="1110971"/>
          </a:xfrm>
          <a:prstGeom prst="rect">
            <a:avLst/>
          </a:prstGeom>
        </p:spPr>
      </p:pic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B9AC23D0-68E3-4957-AB07-1F4957F3B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635542"/>
              </p:ext>
            </p:extLst>
          </p:nvPr>
        </p:nvGraphicFramePr>
        <p:xfrm>
          <a:off x="367122" y="895740"/>
          <a:ext cx="11444820" cy="596225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814940">
                  <a:extLst>
                    <a:ext uri="{9D8B030D-6E8A-4147-A177-3AD203B41FA5}">
                      <a16:colId xmlns:a16="http://schemas.microsoft.com/office/drawing/2014/main" val="5106283"/>
                    </a:ext>
                  </a:extLst>
                </a:gridCol>
                <a:gridCol w="3814940">
                  <a:extLst>
                    <a:ext uri="{9D8B030D-6E8A-4147-A177-3AD203B41FA5}">
                      <a16:colId xmlns:a16="http://schemas.microsoft.com/office/drawing/2014/main" val="4094811775"/>
                    </a:ext>
                  </a:extLst>
                </a:gridCol>
                <a:gridCol w="3814940">
                  <a:extLst>
                    <a:ext uri="{9D8B030D-6E8A-4147-A177-3AD203B41FA5}">
                      <a16:colId xmlns:a16="http://schemas.microsoft.com/office/drawing/2014/main" val="361886307"/>
                    </a:ext>
                  </a:extLst>
                </a:gridCol>
              </a:tblGrid>
              <a:tr h="366549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5594993"/>
                  </a:ext>
                </a:extLst>
              </a:tr>
              <a:tr h="812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>
                          <a:solidFill>
                            <a:schemeClr val="tx1"/>
                          </a:solidFill>
                        </a:rPr>
                        <a:t>Average distance from the Sun</a:t>
                      </a:r>
                    </a:p>
                    <a:p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149,597,891 km (1 AU)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227,936,637 km (1.524 AU)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967747"/>
                  </a:ext>
                </a:extLst>
              </a:tr>
              <a:tr h="366549">
                <a:tc>
                  <a:txBody>
                    <a:bodyPr/>
                    <a:lstStyle/>
                    <a:p>
                      <a:r>
                        <a:rPr lang="sv-SE" sz="1600" b="1">
                          <a:solidFill>
                            <a:schemeClr val="tx1"/>
                          </a:solidFill>
                        </a:rPr>
                        <a:t>Equatorial Radius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>
                          <a:solidFill>
                            <a:schemeClr val="tx1"/>
                          </a:solidFill>
                        </a:rPr>
                        <a:t>6378 km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>
                          <a:solidFill>
                            <a:schemeClr val="tx1"/>
                          </a:solidFill>
                        </a:rPr>
                        <a:t>3397 km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58150233"/>
                  </a:ext>
                </a:extLst>
              </a:tr>
              <a:tr h="366549">
                <a:tc>
                  <a:txBody>
                    <a:bodyPr/>
                    <a:lstStyle/>
                    <a:p>
                      <a:r>
                        <a:rPr lang="sv-SE" sz="1600" b="1">
                          <a:solidFill>
                            <a:schemeClr val="tx1"/>
                          </a:solidFill>
                        </a:rPr>
                        <a:t>Length of the day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24 hours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24 hours, 37 minutes</a:t>
                      </a:r>
                    </a:p>
                  </a:txBody>
                  <a:tcP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87395"/>
                  </a:ext>
                </a:extLst>
              </a:tr>
              <a:tr h="562322">
                <a:tc>
                  <a:txBody>
                    <a:bodyPr/>
                    <a:lstStyle/>
                    <a:p>
                      <a:r>
                        <a:rPr lang="sv-SE" sz="1600" b="1">
                          <a:solidFill>
                            <a:schemeClr val="tx1"/>
                          </a:solidFill>
                        </a:rPr>
                        <a:t>Length of the year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365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687 Earth days (1.88 Earth years)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15664"/>
                  </a:ext>
                </a:extLst>
              </a:tr>
              <a:tr h="366549">
                <a:tc>
                  <a:txBody>
                    <a:bodyPr/>
                    <a:lstStyle/>
                    <a:p>
                      <a:r>
                        <a:rPr lang="sv-SE" sz="1600" b="1">
                          <a:solidFill>
                            <a:schemeClr val="tx1"/>
                          </a:solidFill>
                        </a:rPr>
                        <a:t>Tilt of axis towards Sun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>
                          <a:solidFill>
                            <a:schemeClr val="tx1"/>
                          </a:solidFill>
                        </a:rPr>
                        <a:t>23.45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°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°</a:t>
                      </a:r>
                    </a:p>
                  </a:txBody>
                  <a:tcP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673962"/>
                  </a:ext>
                </a:extLst>
              </a:tr>
              <a:tr h="562322">
                <a:tc>
                  <a:txBody>
                    <a:bodyPr/>
                    <a:lstStyle/>
                    <a:p>
                      <a:r>
                        <a:rPr lang="sv-SE" sz="1600" b="1">
                          <a:solidFill>
                            <a:schemeClr val="tx1"/>
                          </a:solidFill>
                        </a:rPr>
                        <a:t># of natural satellites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>
                          <a:solidFill>
                            <a:schemeClr val="tx1"/>
                          </a:solidFill>
                        </a:rPr>
                        <a:t>1 (Moon)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>
                          <a:solidFill>
                            <a:schemeClr val="tx1"/>
                          </a:solidFill>
                        </a:rPr>
                        <a:t>2 (Phobos = Fear, Deimos = Panic)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58526"/>
                  </a:ext>
                </a:extLst>
              </a:tr>
              <a:tr h="372365">
                <a:tc>
                  <a:txBody>
                    <a:bodyPr/>
                    <a:lstStyle/>
                    <a:p>
                      <a:r>
                        <a:rPr lang="sv-SE" sz="1600" b="1">
                          <a:solidFill>
                            <a:schemeClr val="tx1"/>
                          </a:solidFill>
                        </a:rPr>
                        <a:t>Gravity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>
                          <a:solidFill>
                            <a:schemeClr val="tx1"/>
                          </a:solidFill>
                        </a:rPr>
                        <a:t>Thanks to Newton!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>
                          <a:solidFill>
                            <a:schemeClr val="tx1"/>
                          </a:solidFill>
                        </a:rPr>
                        <a:t>1/3rd of Earth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396631"/>
                  </a:ext>
                </a:extLst>
              </a:tr>
              <a:tr h="812244">
                <a:tc>
                  <a:txBody>
                    <a:bodyPr/>
                    <a:lstStyle/>
                    <a:p>
                      <a:r>
                        <a:rPr lang="sv-SE" sz="1600" b="1">
                          <a:solidFill>
                            <a:schemeClr val="tx1"/>
                          </a:solidFill>
                        </a:rPr>
                        <a:t>Mass and volume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5.9722×10²⁴ kg</a:t>
                      </a:r>
                    </a:p>
                  </a:txBody>
                  <a:tcP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>
                          <a:solidFill>
                            <a:schemeClr val="tx1"/>
                          </a:solidFill>
                        </a:rPr>
                        <a:t>1/10th of Earth and would need more than six Mars to fill Earth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48541"/>
                  </a:ext>
                </a:extLst>
              </a:tr>
              <a:tr h="812244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Surface temperature</a:t>
                      </a: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-89.2 °C (Vostok station, Antarctica) to 70.7 °C (</a:t>
                      </a:r>
                      <a:r>
                        <a:rPr lang="en-US" sz="1600" err="1">
                          <a:solidFill>
                            <a:schemeClr val="tx1"/>
                          </a:solidFill>
                        </a:rPr>
                        <a:t>Lut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Desert, Iran)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-125 °C (at poles in winter) to 20 °C (near equator in summer)</a:t>
                      </a:r>
                    </a:p>
                  </a:txBody>
                  <a:tcP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250864"/>
                  </a:ext>
                </a:extLst>
              </a:tr>
              <a:tr h="562322">
                <a:tc>
                  <a:txBody>
                    <a:bodyPr/>
                    <a:lstStyle/>
                    <a:p>
                      <a:r>
                        <a:rPr lang="sv-SE" sz="1600" b="1">
                          <a:solidFill>
                            <a:schemeClr val="tx1"/>
                          </a:solidFill>
                        </a:rPr>
                        <a:t>Sea level atmospheric pressure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>
                          <a:solidFill>
                            <a:schemeClr val="tx1"/>
                          </a:solidFill>
                        </a:rPr>
                        <a:t>1013 mbar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>
                          <a:solidFill>
                            <a:schemeClr val="tx1"/>
                          </a:solidFill>
                        </a:rPr>
                        <a:t>7.5 mbar (100 times thinner atmosphere)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23882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25BB182-76EB-4125-A95E-8DF0B477B354}"/>
              </a:ext>
            </a:extLst>
          </p:cNvPr>
          <p:cNvSpPr txBox="1"/>
          <p:nvPr/>
        </p:nvSpPr>
        <p:spPr>
          <a:xfrm>
            <a:off x="380059" y="248167"/>
            <a:ext cx="3140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/>
              <a:t>@</a:t>
            </a:r>
            <a:r>
              <a:rPr lang="en-US" sz="3200" b="1" u="sng" err="1"/>
              <a:t>MarsWxReport</a:t>
            </a:r>
            <a:endParaRPr lang="en-US" sz="3200" u="sng"/>
          </a:p>
        </p:txBody>
      </p:sp>
    </p:spTree>
    <p:extLst>
      <p:ext uri="{BB962C8B-B14F-4D97-AF65-F5344CB8AC3E}">
        <p14:creationId xmlns:p14="http://schemas.microsoft.com/office/powerpoint/2010/main" val="224575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3437-5430-47BA-BA91-FA6CDB57E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endParaRPr lang="en-GB" sz="2200" i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6AFA84B-A6F7-40BF-8339-9A5CD4A71F63}"/>
              </a:ext>
            </a:extLst>
          </p:cNvPr>
          <p:cNvSpPr txBox="1">
            <a:spLocks/>
          </p:cNvSpPr>
          <p:nvPr/>
        </p:nvSpPr>
        <p:spPr>
          <a:xfrm>
            <a:off x="500400" y="259200"/>
            <a:ext cx="1114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4F75B9D-8583-4EEE-9DFD-369F3DF15B5C}"/>
              </a:ext>
            </a:extLst>
          </p:cNvPr>
          <p:cNvSpPr txBox="1">
            <a:spLocks/>
          </p:cNvSpPr>
          <p:nvPr/>
        </p:nvSpPr>
        <p:spPr>
          <a:xfrm>
            <a:off x="500063" y="6319838"/>
            <a:ext cx="6462712" cy="3473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00" i="1" kern="1200" baseline="0">
                <a:solidFill>
                  <a:srgbClr val="59155F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Department of Planetary Sciences</a:t>
            </a:r>
            <a:endParaRPr lang="en-GB"/>
          </a:p>
          <a:p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AAA76E-3CC9-4726-8FA2-05BDD9DA4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9158" y="6319838"/>
            <a:ext cx="4343242" cy="395861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8" descr="The Mars Exploration Family Portrait">
            <a:extLst>
              <a:ext uri="{FF2B5EF4-FFF2-40B4-BE49-F238E27FC236}">
                <a16:creationId xmlns:a16="http://schemas.microsoft.com/office/drawing/2014/main" id="{00C12310-8821-427D-81AA-60BD75E14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6" y="-36008"/>
            <a:ext cx="10823338" cy="689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AFC75B-D7FB-49C4-A328-395FA787A7BF}"/>
              </a:ext>
            </a:extLst>
          </p:cNvPr>
          <p:cNvSpPr txBox="1"/>
          <p:nvPr/>
        </p:nvSpPr>
        <p:spPr>
          <a:xfrm>
            <a:off x="201982" y="3599"/>
            <a:ext cx="6784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Credit: NASA / JPL / Roscosmos / JAXA / ESA / ISRO / Jason Davis / The Planetary Society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B104EE-0C23-40B8-90CD-8DF9E2FD4293}"/>
              </a:ext>
            </a:extLst>
          </p:cNvPr>
          <p:cNvSpPr txBox="1"/>
          <p:nvPr/>
        </p:nvSpPr>
        <p:spPr>
          <a:xfrm>
            <a:off x="1133195" y="601367"/>
            <a:ext cx="9925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8 active orbiters, 2 lander, 3 rovers, 1 helicopter and more to join the fleet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0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oMars2022_Auto38">
            <a:extLst>
              <a:ext uri="{FF2B5EF4-FFF2-40B4-BE49-F238E27FC236}">
                <a16:creationId xmlns:a16="http://schemas.microsoft.com/office/drawing/2014/main" id="{B3E2FC84-6C60-4EF9-B889-AED4C5530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" y="-19586"/>
            <a:ext cx="4863665" cy="687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C3E0F-9B34-4424-B07C-A8D10D446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37" y="35323"/>
            <a:ext cx="1964310" cy="841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83353A-DC34-4F9E-BA3A-C3CA778DE4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8769" cy="833950"/>
          </a:xfrm>
          <a:prstGeom prst="rect">
            <a:avLst/>
          </a:prstGeom>
        </p:spPr>
      </p:pic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BB512EEC-AFB9-42EA-A882-6771D323F7EC}"/>
              </a:ext>
            </a:extLst>
          </p:cNvPr>
          <p:cNvSpPr txBox="1">
            <a:spLocks/>
          </p:cNvSpPr>
          <p:nvPr/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047" tIns="45526" rIns="91047" bIns="45526" rtlCol="0" anchor="ctr">
            <a:normAutofit/>
          </a:bodyPr>
          <a:lstStyle>
            <a:defPPr>
              <a:defRPr lang="en-US"/>
            </a:defPPr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i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38099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3047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304792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04792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3047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3047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3047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3047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M.-P. Zorzano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26B6EF36-A767-4067-8148-63F3BAC7CC8C}"/>
              </a:ext>
            </a:extLst>
          </p:cNvPr>
          <p:cNvSpPr txBox="1">
            <a:spLocks/>
          </p:cNvSpPr>
          <p:nvPr/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047" tIns="45526" rIns="91047" bIns="45526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7B6ADA-2FEC-A948-9594-D34E71D6DB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C8E813-0F5C-45CB-BA1F-8CC1077C244C}"/>
              </a:ext>
            </a:extLst>
          </p:cNvPr>
          <p:cNvSpPr txBox="1"/>
          <p:nvPr/>
        </p:nvSpPr>
        <p:spPr>
          <a:xfrm>
            <a:off x="5638800" y="109093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+mj-lt"/>
              </a:rPr>
              <a:t>Goal: Search for past and present life on Mars</a:t>
            </a:r>
          </a:p>
          <a:p>
            <a:pPr algn="ctr"/>
            <a:r>
              <a:rPr lang="en-US" b="1">
                <a:latin typeface="+mj-lt"/>
              </a:rPr>
              <a:t>ExoMars 2022 Rover and Surface Platform scheduled for launch in September 2022</a:t>
            </a:r>
          </a:p>
        </p:txBody>
      </p:sp>
      <p:pic>
        <p:nvPicPr>
          <p:cNvPr id="15" name="Picture 2" descr="Key milestone reached in ExoMars mission: All you need to know about joint  endeavour to Red Planet | World News - Hindustan Times">
            <a:extLst>
              <a:ext uri="{FF2B5EF4-FFF2-40B4-BE49-F238E27FC236}">
                <a16:creationId xmlns:a16="http://schemas.microsoft.com/office/drawing/2014/main" id="{E57C44CE-BCE4-43A0-8CE9-2DAB65F25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16" y="2690447"/>
            <a:ext cx="7327571" cy="416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ED9F551-DCBC-43AA-B3D1-89E053061F24}"/>
              </a:ext>
            </a:extLst>
          </p:cNvPr>
          <p:cNvSpPr/>
          <p:nvPr/>
        </p:nvSpPr>
        <p:spPr>
          <a:xfrm>
            <a:off x="9611091" y="4443047"/>
            <a:ext cx="795338" cy="471487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AE1B4-9B10-4AA0-ABCF-8134E88FF2CD}"/>
              </a:ext>
            </a:extLst>
          </p:cNvPr>
          <p:cNvSpPr txBox="1"/>
          <p:nvPr/>
        </p:nvSpPr>
        <p:spPr>
          <a:xfrm>
            <a:off x="2115937" y="2908413"/>
            <a:ext cx="3064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'ROSALIND FRANKLIN' ROVER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11C08-FFEA-40B5-B269-67B8A263B49C}"/>
              </a:ext>
            </a:extLst>
          </p:cNvPr>
          <p:cNvSpPr txBox="1"/>
          <p:nvPr/>
        </p:nvSpPr>
        <p:spPr>
          <a:xfrm>
            <a:off x="-203770" y="4376084"/>
            <a:ext cx="3064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'KAZACHOK' SURFACE PLATFORM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7E7D1A-9ED3-4E48-AAB5-DA73CF0E3107}"/>
              </a:ext>
            </a:extLst>
          </p:cNvPr>
          <p:cNvSpPr txBox="1"/>
          <p:nvPr/>
        </p:nvSpPr>
        <p:spPr>
          <a:xfrm>
            <a:off x="-317493" y="2481916"/>
            <a:ext cx="3064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TRACE GAS ORBITER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23A322-B062-49D8-A6AE-013A57D74D7F}"/>
              </a:ext>
            </a:extLst>
          </p:cNvPr>
          <p:cNvSpPr txBox="1"/>
          <p:nvPr/>
        </p:nvSpPr>
        <p:spPr>
          <a:xfrm>
            <a:off x="9272587" y="4473563"/>
            <a:ext cx="3064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HABIT</a:t>
            </a:r>
          </a:p>
        </p:txBody>
      </p:sp>
    </p:spTree>
    <p:extLst>
      <p:ext uri="{BB962C8B-B14F-4D97-AF65-F5344CB8AC3E}">
        <p14:creationId xmlns:p14="http://schemas.microsoft.com/office/powerpoint/2010/main" val="819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ExoMars Rover: from concept to reality">
            <a:hlinkClick r:id="" action="ppaction://media"/>
            <a:extLst>
              <a:ext uri="{FF2B5EF4-FFF2-40B4-BE49-F238E27FC236}">
                <a16:creationId xmlns:a16="http://schemas.microsoft.com/office/drawing/2014/main" id="{074EA39F-0EDC-4925-90BF-716BB9A020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86" y="-15240"/>
            <a:ext cx="12165027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D43D647-35BA-4800-9D2D-37CA2D6D4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0" y="259200"/>
            <a:ext cx="8531305" cy="648000"/>
          </a:xfrm>
        </p:spPr>
        <p:txBody>
          <a:bodyPr/>
          <a:lstStyle/>
          <a:p>
            <a:r>
              <a:rPr lang="en-US" b="1"/>
              <a:t>Scientific objectives of ExoMars mission</a:t>
            </a:r>
            <a:endParaRPr lang="en-GB" b="1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567464-17F8-44B8-9E85-D3E94A417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>
            <a:normAutofit/>
          </a:bodyPr>
          <a:lstStyle/>
          <a:p>
            <a:r>
              <a:rPr lang="en-GB" sz="2400" b="1" dirty="0"/>
              <a:t>To search for signs of past and present life on Mars (Rover)</a:t>
            </a:r>
          </a:p>
          <a:p>
            <a:r>
              <a:rPr lang="en-GB" sz="2400" b="1" dirty="0"/>
              <a:t>To investigate the water/geochemical environment as a function of depth in the shallow subsurface (Rover drill)</a:t>
            </a:r>
          </a:p>
          <a:p>
            <a:r>
              <a:rPr lang="en-GB" sz="2400" b="1" dirty="0"/>
              <a:t>To study Martian atmospheric trace gases and their sources (Trace Gas Orbiter, Rover)</a:t>
            </a:r>
          </a:p>
          <a:p>
            <a:r>
              <a:rPr lang="en-GB" sz="2400" b="1" dirty="0"/>
              <a:t>To characterize the surface environment (Surface Platform)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09481BF-E60D-4FD2-A824-74B553315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3" y="6319838"/>
            <a:ext cx="6462712" cy="347362"/>
          </a:xfrm>
        </p:spPr>
        <p:txBody>
          <a:bodyPr>
            <a:normAutofit lnSpcReduction="10000"/>
          </a:bodyPr>
          <a:lstStyle/>
          <a:p>
            <a:r>
              <a:rPr lang="en-US"/>
              <a:t>Department of Planetary Sciences</a:t>
            </a:r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A597D6A-41DA-4643-B6E9-384D2AEDC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9158" y="6319838"/>
            <a:ext cx="4343242" cy="39586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2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oMars2022_Auto3A">
            <a:extLst>
              <a:ext uri="{FF2B5EF4-FFF2-40B4-BE49-F238E27FC236}">
                <a16:creationId xmlns:a16="http://schemas.microsoft.com/office/drawing/2014/main" id="{E49D2BB4-6000-4A3F-8C55-2F44C7DF3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55" y="2299188"/>
            <a:ext cx="6773845" cy="45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567464-17F8-44B8-9E85-D3E94A417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0" y="1411200"/>
            <a:ext cx="8116062" cy="475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>
                <a:latin typeface="+mn-lt"/>
              </a:rPr>
              <a:t>Rover:</a:t>
            </a:r>
          </a:p>
          <a:p>
            <a:pPr marL="0" indent="0">
              <a:buNone/>
            </a:pPr>
            <a:r>
              <a:rPr lang="en-GB" sz="2400" b="1">
                <a:hlinkClick r:id="rId3"/>
              </a:rPr>
              <a:t>https://exploration.esa.int/web/mars/-/45103-rover-instruments</a:t>
            </a:r>
            <a:endParaRPr lang="en-GB" sz="2400" b="1"/>
          </a:p>
          <a:p>
            <a:pPr marL="0" indent="0">
              <a:buNone/>
            </a:pPr>
            <a:endParaRPr lang="en-GB" sz="2400" b="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43D647-35BA-4800-9D2D-37CA2D6D4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0" y="259200"/>
            <a:ext cx="8531305" cy="648000"/>
          </a:xfrm>
        </p:spPr>
        <p:txBody>
          <a:bodyPr>
            <a:normAutofit/>
          </a:bodyPr>
          <a:lstStyle/>
          <a:p>
            <a:r>
              <a:rPr lang="en-US" sz="3200" b="1"/>
              <a:t>Payloads and their measuring methodologies</a:t>
            </a:r>
            <a:endParaRPr lang="en-GB" sz="3200" b="1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09481BF-E60D-4FD2-A824-74B553315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3" y="6319838"/>
            <a:ext cx="6462712" cy="347362"/>
          </a:xfrm>
        </p:spPr>
        <p:txBody>
          <a:bodyPr>
            <a:normAutofit lnSpcReduction="10000"/>
          </a:bodyPr>
          <a:lstStyle/>
          <a:p>
            <a:r>
              <a:rPr lang="en-US"/>
              <a:t>Department of Planetary Sciences</a:t>
            </a:r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A597D6A-41DA-4643-B6E9-384D2AEDC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9158" y="6319838"/>
            <a:ext cx="4343242" cy="39586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8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567464-17F8-44B8-9E85-D3E94A417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0" y="1411200"/>
            <a:ext cx="10573512" cy="475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>
                <a:latin typeface="+mn-lt"/>
              </a:rPr>
              <a:t>Surface Platform:</a:t>
            </a:r>
          </a:p>
          <a:p>
            <a:pPr marL="0" indent="0">
              <a:buNone/>
            </a:pPr>
            <a:r>
              <a:rPr lang="en-GB" sz="2400" b="1">
                <a:hlinkClick r:id="rId2"/>
              </a:rPr>
              <a:t>https://exploration.esa.int/web/mars/-/56933-exomars-2020-surface-platform</a:t>
            </a:r>
            <a:endParaRPr lang="en-GB" sz="2400" b="1"/>
          </a:p>
          <a:p>
            <a:pPr marL="0" indent="0">
              <a:buNone/>
            </a:pPr>
            <a:endParaRPr lang="en-GB" sz="2400" b="1"/>
          </a:p>
          <a:p>
            <a:pPr marL="457200" indent="-457200">
              <a:buFont typeface="+mj-lt"/>
              <a:buAutoNum type="arabicPeriod"/>
            </a:pPr>
            <a:endParaRPr lang="en-GB" sz="2400" b="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43D647-35BA-4800-9D2D-37CA2D6D4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0" y="259200"/>
            <a:ext cx="8531305" cy="648000"/>
          </a:xfrm>
        </p:spPr>
        <p:txBody>
          <a:bodyPr>
            <a:normAutofit fontScale="90000"/>
          </a:bodyPr>
          <a:lstStyle/>
          <a:p>
            <a:r>
              <a:rPr lang="en-US" sz="3200" b="1"/>
              <a:t>Payloads and their measuring methodologies (contd.)</a:t>
            </a:r>
            <a:endParaRPr lang="en-GB" sz="3200" b="1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09481BF-E60D-4FD2-A824-74B553315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3" y="6319838"/>
            <a:ext cx="6462712" cy="347362"/>
          </a:xfrm>
        </p:spPr>
        <p:txBody>
          <a:bodyPr>
            <a:normAutofit lnSpcReduction="10000"/>
          </a:bodyPr>
          <a:lstStyle/>
          <a:p>
            <a:r>
              <a:rPr lang="en-US"/>
              <a:t>Department of Planetary Sciences</a:t>
            </a:r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A597D6A-41DA-4643-B6E9-384D2AEDC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9158" y="6319838"/>
            <a:ext cx="4343242" cy="395861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Picture 2" descr="Key milestone reached in ExoMars mission: All you need to know about joint  endeavour to Red Planet | World News - Hindustan Times">
            <a:extLst>
              <a:ext uri="{FF2B5EF4-FFF2-40B4-BE49-F238E27FC236}">
                <a16:creationId xmlns:a16="http://schemas.microsoft.com/office/drawing/2014/main" id="{39545E7E-11FE-4FFB-8938-1EED33E92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695" y="2312377"/>
            <a:ext cx="7992305" cy="454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070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oA Staff Theme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AB1A24"/>
      </a:accent1>
      <a:accent2>
        <a:srgbClr val="D09B1A"/>
      </a:accent2>
      <a:accent3>
        <a:srgbClr val="FFDD00"/>
      </a:accent3>
      <a:accent4>
        <a:srgbClr val="5C284F"/>
      </a:accent4>
      <a:accent5>
        <a:srgbClr val="224597"/>
      </a:accent5>
      <a:accent6>
        <a:srgbClr val="AB1A24"/>
      </a:accent6>
      <a:hlink>
        <a:srgbClr val="224597"/>
      </a:hlink>
      <a:folHlink>
        <a:srgbClr val="5C2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ff Alumni Corporate Public Template.potx" id="{25B8CF5B-5194-4845-8CBA-1F4789B5AAD9}" vid="{E676D493-B6C8-46E0-BF0B-AA1E093DA1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Group meeting template</Template>
  <TotalTime>5</TotalTime>
  <Words>658</Words>
  <Application>Microsoft Office PowerPoint</Application>
  <PresentationFormat>Widescreen</PresentationFormat>
  <Paragraphs>104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Office Theme</vt:lpstr>
      <vt:lpstr>Webinar 1: The scientific goals of ExoMars and HABIT, payloads and their measuring methodologies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Scientific objectives of ExoMars mission</vt:lpstr>
      <vt:lpstr>Payloads and their measuring methodologies</vt:lpstr>
      <vt:lpstr>Payloads and their measuring methodologies (contd.)</vt:lpstr>
      <vt:lpstr>Water cycle on Mars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meeting 1</dc:title>
  <dc:creator>Miracle Israel Nazarious</dc:creator>
  <cp:lastModifiedBy>Nazarious, Miracle</cp:lastModifiedBy>
  <cp:revision>4</cp:revision>
  <dcterms:created xsi:type="dcterms:W3CDTF">2021-04-20T15:32:02Z</dcterms:created>
  <dcterms:modified xsi:type="dcterms:W3CDTF">2021-10-25T20:26:59Z</dcterms:modified>
  <cp:contentStatus/>
</cp:coreProperties>
</file>