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94F59-7A97-4C90-89C2-4C84F41E5A73}" v="1036" dt="2023-02-14T11:42:28.3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>
      <p:cViewPr varScale="1">
        <p:scale>
          <a:sx n="79" d="100"/>
          <a:sy n="79" d="100"/>
        </p:scale>
        <p:origin x="120" y="5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ley, Isabel" userId="d6b018f4-4d59-4bd7-9ca0-291e7cc7312e" providerId="ADAL" clId="{50094F59-7A97-4C90-89C2-4C84F41E5A73}"/>
    <pc:docChg chg="undo redo custSel modSld">
      <pc:chgData name="Stanley, Isabel" userId="d6b018f4-4d59-4bd7-9ca0-291e7cc7312e" providerId="ADAL" clId="{50094F59-7A97-4C90-89C2-4C84F41E5A73}" dt="2023-02-14T11:42:28.369" v="8313" actId="962"/>
      <pc:docMkLst>
        <pc:docMk/>
      </pc:docMkLst>
      <pc:sldChg chg="addSp modSp mod">
        <pc:chgData name="Stanley, Isabel" userId="d6b018f4-4d59-4bd7-9ca0-291e7cc7312e" providerId="ADAL" clId="{50094F59-7A97-4C90-89C2-4C84F41E5A73}" dt="2023-02-14T11:16:03.277" v="7371" actId="962"/>
        <pc:sldMkLst>
          <pc:docMk/>
          <pc:sldMk cId="0" sldId="257"/>
        </pc:sldMkLst>
        <pc:spChg chg="mod">
          <ac:chgData name="Stanley, Isabel" userId="d6b018f4-4d59-4bd7-9ca0-291e7cc7312e" providerId="ADAL" clId="{50094F59-7A97-4C90-89C2-4C84F41E5A73}" dt="2023-02-14T11:14:33.208" v="7292" actId="164"/>
          <ac:spMkLst>
            <pc:docMk/>
            <pc:sldMk cId="0" sldId="257"/>
            <ac:spMk id="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4:33.208" v="7292" actId="164"/>
          <ac:spMkLst>
            <pc:docMk/>
            <pc:sldMk cId="0" sldId="257"/>
            <ac:spMk id="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4:33.208" v="7292" actId="164"/>
          <ac:spMkLst>
            <pc:docMk/>
            <pc:sldMk cId="0" sldId="257"/>
            <ac:spMk id="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4:33.208" v="7292" actId="164"/>
          <ac:spMkLst>
            <pc:docMk/>
            <pc:sldMk cId="0" sldId="257"/>
            <ac:spMk id="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4:33.208" v="7292" actId="164"/>
          <ac:spMkLst>
            <pc:docMk/>
            <pc:sldMk cId="0" sldId="257"/>
            <ac:spMk id="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4:33.208" v="7292" actId="164"/>
          <ac:spMkLst>
            <pc:docMk/>
            <pc:sldMk cId="0" sldId="257"/>
            <ac:spMk id="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4:33.208" v="7292" actId="164"/>
          <ac:spMkLst>
            <pc:docMk/>
            <pc:sldMk cId="0" sldId="257"/>
            <ac:spMk id="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0:57:31.007" v="320" actId="962"/>
          <ac:spMkLst>
            <pc:docMk/>
            <pc:sldMk cId="0" sldId="257"/>
            <ac:spMk id="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4:37.925" v="7293" actId="164"/>
          <ac:spMkLst>
            <pc:docMk/>
            <pc:sldMk cId="0" sldId="257"/>
            <ac:spMk id="1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0:57:46.647" v="397" actId="962"/>
          <ac:spMkLst>
            <pc:docMk/>
            <pc:sldMk cId="0" sldId="257"/>
            <ac:spMk id="1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4:56.645" v="7296" actId="164"/>
          <ac:spMkLst>
            <pc:docMk/>
            <pc:sldMk cId="0" sldId="257"/>
            <ac:spMk id="1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0:57:49.294" v="398" actId="962"/>
          <ac:spMkLst>
            <pc:docMk/>
            <pc:sldMk cId="0" sldId="257"/>
            <ac:spMk id="1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04.536" v="7297" actId="164"/>
          <ac:spMkLst>
            <pc:docMk/>
            <pc:sldMk cId="0" sldId="257"/>
            <ac:spMk id="1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04.536" v="7297" actId="164"/>
          <ac:spMkLst>
            <pc:docMk/>
            <pc:sldMk cId="0" sldId="257"/>
            <ac:spMk id="2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0:58:10.483" v="545" actId="962"/>
          <ac:spMkLst>
            <pc:docMk/>
            <pc:sldMk cId="0" sldId="257"/>
            <ac:spMk id="2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13.016" v="7298" actId="164"/>
          <ac:spMkLst>
            <pc:docMk/>
            <pc:sldMk cId="0" sldId="257"/>
            <ac:spMk id="2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13.016" v="7298" actId="164"/>
          <ac:spMkLst>
            <pc:docMk/>
            <pc:sldMk cId="0" sldId="257"/>
            <ac:spMk id="2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13.016" v="7298" actId="164"/>
          <ac:spMkLst>
            <pc:docMk/>
            <pc:sldMk cId="0" sldId="257"/>
            <ac:spMk id="2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0:58:42.265" v="792" actId="962"/>
          <ac:spMkLst>
            <pc:docMk/>
            <pc:sldMk cId="0" sldId="257"/>
            <ac:spMk id="2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17.647" v="7299" actId="164"/>
          <ac:spMkLst>
            <pc:docMk/>
            <pc:sldMk cId="0" sldId="257"/>
            <ac:spMk id="2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17.647" v="7299" actId="164"/>
          <ac:spMkLst>
            <pc:docMk/>
            <pc:sldMk cId="0" sldId="257"/>
            <ac:spMk id="3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0:59:02.241" v="945" actId="962"/>
          <ac:spMkLst>
            <pc:docMk/>
            <pc:sldMk cId="0" sldId="257"/>
            <ac:spMk id="3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1.318" v="7300" actId="164"/>
          <ac:spMkLst>
            <pc:docMk/>
            <pc:sldMk cId="0" sldId="257"/>
            <ac:spMk id="3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1.318" v="7300" actId="164"/>
          <ac:spMkLst>
            <pc:docMk/>
            <pc:sldMk cId="0" sldId="257"/>
            <ac:spMk id="3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1.318" v="7300" actId="164"/>
          <ac:spMkLst>
            <pc:docMk/>
            <pc:sldMk cId="0" sldId="257"/>
            <ac:spMk id="3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0:59:34.316" v="1236" actId="962"/>
          <ac:spMkLst>
            <pc:docMk/>
            <pc:sldMk cId="0" sldId="257"/>
            <ac:spMk id="3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7.139" v="7301" actId="164"/>
          <ac:spMkLst>
            <pc:docMk/>
            <pc:sldMk cId="0" sldId="257"/>
            <ac:spMk id="3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7.139" v="7301" actId="164"/>
          <ac:spMkLst>
            <pc:docMk/>
            <pc:sldMk cId="0" sldId="257"/>
            <ac:spMk id="3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7.139" v="7301" actId="164"/>
          <ac:spMkLst>
            <pc:docMk/>
            <pc:sldMk cId="0" sldId="257"/>
            <ac:spMk id="4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7.139" v="7301" actId="164"/>
          <ac:spMkLst>
            <pc:docMk/>
            <pc:sldMk cId="0" sldId="257"/>
            <ac:spMk id="4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7.139" v="7301" actId="164"/>
          <ac:spMkLst>
            <pc:docMk/>
            <pc:sldMk cId="0" sldId="257"/>
            <ac:spMk id="4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7.139" v="7301" actId="164"/>
          <ac:spMkLst>
            <pc:docMk/>
            <pc:sldMk cId="0" sldId="257"/>
            <ac:spMk id="4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7.139" v="7301" actId="164"/>
          <ac:spMkLst>
            <pc:docMk/>
            <pc:sldMk cId="0" sldId="257"/>
            <ac:spMk id="4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7.139" v="7301" actId="164"/>
          <ac:spMkLst>
            <pc:docMk/>
            <pc:sldMk cId="0" sldId="257"/>
            <ac:spMk id="4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7.139" v="7301" actId="164"/>
          <ac:spMkLst>
            <pc:docMk/>
            <pc:sldMk cId="0" sldId="257"/>
            <ac:spMk id="4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7.139" v="7301" actId="164"/>
          <ac:spMkLst>
            <pc:docMk/>
            <pc:sldMk cId="0" sldId="257"/>
            <ac:spMk id="4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5:27.139" v="7301" actId="164"/>
          <ac:spMkLst>
            <pc:docMk/>
            <pc:sldMk cId="0" sldId="257"/>
            <ac:spMk id="4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4:56.645" v="7296" actId="164"/>
          <ac:spMkLst>
            <pc:docMk/>
            <pc:sldMk cId="0" sldId="257"/>
            <ac:spMk id="4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4:56.645" v="7296" actId="164"/>
          <ac:spMkLst>
            <pc:docMk/>
            <pc:sldMk cId="0" sldId="257"/>
            <ac:spMk id="50" creationId="{00000000-0000-0000-0000-000000000000}"/>
          </ac:spMkLst>
        </pc:spChg>
        <pc:spChg chg="add mod">
          <ac:chgData name="Stanley, Isabel" userId="d6b018f4-4d59-4bd7-9ca0-291e7cc7312e" providerId="ADAL" clId="{50094F59-7A97-4C90-89C2-4C84F41E5A73}" dt="2023-02-14T11:14:17.916" v="7291" actId="13244"/>
          <ac:spMkLst>
            <pc:docMk/>
            <pc:sldMk cId="0" sldId="257"/>
            <ac:spMk id="51" creationId="{BB3F6DAF-F266-F499-FDEB-2F6408640049}"/>
          </ac:spMkLst>
        </pc:spChg>
        <pc:grpChg chg="mod">
          <ac:chgData name="Stanley, Isabel" userId="d6b018f4-4d59-4bd7-9ca0-291e7cc7312e" providerId="ADAL" clId="{50094F59-7A97-4C90-89C2-4C84F41E5A73}" dt="2023-02-14T11:14:37.925" v="7293" actId="164"/>
          <ac:grpSpMkLst>
            <pc:docMk/>
            <pc:sldMk cId="0" sldId="257"/>
            <ac:grpSpMk id="11" creationId="{00000000-0000-0000-0000-000000000000}"/>
          </ac:grpSpMkLst>
        </pc:grpChg>
        <pc:grpChg chg="add mod">
          <ac:chgData name="Stanley, Isabel" userId="d6b018f4-4d59-4bd7-9ca0-291e7cc7312e" providerId="ADAL" clId="{50094F59-7A97-4C90-89C2-4C84F41E5A73}" dt="2023-02-14T11:15:33.119" v="7307" actId="962"/>
          <ac:grpSpMkLst>
            <pc:docMk/>
            <pc:sldMk cId="0" sldId="257"/>
            <ac:grpSpMk id="52" creationId="{7F930218-44CE-B0AF-78CE-1886EFA9F561}"/>
          </ac:grpSpMkLst>
        </pc:grpChg>
        <pc:grpChg chg="add mod">
          <ac:chgData name="Stanley, Isabel" userId="d6b018f4-4d59-4bd7-9ca0-291e7cc7312e" providerId="ADAL" clId="{50094F59-7A97-4C90-89C2-4C84F41E5A73}" dt="2023-02-14T11:15:41.525" v="7319" actId="962"/>
          <ac:grpSpMkLst>
            <pc:docMk/>
            <pc:sldMk cId="0" sldId="257"/>
            <ac:grpSpMk id="53" creationId="{0E833BC7-73D5-DD10-70D5-7FC272120315}"/>
          </ac:grpSpMkLst>
        </pc:grpChg>
        <pc:grpChg chg="add mod">
          <ac:chgData name="Stanley, Isabel" userId="d6b018f4-4d59-4bd7-9ca0-291e7cc7312e" providerId="ADAL" clId="{50094F59-7A97-4C90-89C2-4C84F41E5A73}" dt="2023-02-14T11:15:37.800" v="7313" actId="962"/>
          <ac:grpSpMkLst>
            <pc:docMk/>
            <pc:sldMk cId="0" sldId="257"/>
            <ac:grpSpMk id="54" creationId="{C8957446-4975-0FAB-4D91-55672B1E12A0}"/>
          </ac:grpSpMkLst>
        </pc:grpChg>
        <pc:grpChg chg="add mod">
          <ac:chgData name="Stanley, Isabel" userId="d6b018f4-4d59-4bd7-9ca0-291e7cc7312e" providerId="ADAL" clId="{50094F59-7A97-4C90-89C2-4C84F41E5A73}" dt="2023-02-14T11:15:45.472" v="7325" actId="962"/>
          <ac:grpSpMkLst>
            <pc:docMk/>
            <pc:sldMk cId="0" sldId="257"/>
            <ac:grpSpMk id="55" creationId="{A16E2C27-E391-62AC-F5BD-E191F56DA6FA}"/>
          </ac:grpSpMkLst>
        </pc:grpChg>
        <pc:grpChg chg="add mod">
          <ac:chgData name="Stanley, Isabel" userId="d6b018f4-4d59-4bd7-9ca0-291e7cc7312e" providerId="ADAL" clId="{50094F59-7A97-4C90-89C2-4C84F41E5A73}" dt="2023-02-14T11:15:48.989" v="7331" actId="962"/>
          <ac:grpSpMkLst>
            <pc:docMk/>
            <pc:sldMk cId="0" sldId="257"/>
            <ac:grpSpMk id="56" creationId="{98EFA8B4-E146-DE15-0CCA-938882986BB0}"/>
          </ac:grpSpMkLst>
        </pc:grpChg>
        <pc:grpChg chg="add mod">
          <ac:chgData name="Stanley, Isabel" userId="d6b018f4-4d59-4bd7-9ca0-291e7cc7312e" providerId="ADAL" clId="{50094F59-7A97-4C90-89C2-4C84F41E5A73}" dt="2023-02-14T11:15:52.753" v="7337" actId="962"/>
          <ac:grpSpMkLst>
            <pc:docMk/>
            <pc:sldMk cId="0" sldId="257"/>
            <ac:grpSpMk id="57" creationId="{E12E7963-6FF7-20B6-5635-A6627FB24BA0}"/>
          </ac:grpSpMkLst>
        </pc:grpChg>
        <pc:grpChg chg="add mod">
          <ac:chgData name="Stanley, Isabel" userId="d6b018f4-4d59-4bd7-9ca0-291e7cc7312e" providerId="ADAL" clId="{50094F59-7A97-4C90-89C2-4C84F41E5A73}" dt="2023-02-14T11:15:56.878" v="7343" actId="962"/>
          <ac:grpSpMkLst>
            <pc:docMk/>
            <pc:sldMk cId="0" sldId="257"/>
            <ac:grpSpMk id="58" creationId="{21FAAC7D-59D0-F6DF-A290-DAF608923255}"/>
          </ac:grpSpMkLst>
        </pc:grpChg>
        <pc:grpChg chg="add mod">
          <ac:chgData name="Stanley, Isabel" userId="d6b018f4-4d59-4bd7-9ca0-291e7cc7312e" providerId="ADAL" clId="{50094F59-7A97-4C90-89C2-4C84F41E5A73}" dt="2023-02-14T11:16:03.277" v="7371" actId="962"/>
          <ac:grpSpMkLst>
            <pc:docMk/>
            <pc:sldMk cId="0" sldId="257"/>
            <ac:grpSpMk id="59" creationId="{D52604ED-F259-3E2E-B351-1E162D1F29EB}"/>
          </ac:grpSpMkLst>
        </pc:grpChg>
        <pc:picChg chg="mod">
          <ac:chgData name="Stanley, Isabel" userId="d6b018f4-4d59-4bd7-9ca0-291e7cc7312e" providerId="ADAL" clId="{50094F59-7A97-4C90-89C2-4C84F41E5A73}" dt="2023-02-14T11:15:04.536" v="7297" actId="164"/>
          <ac:picMkLst>
            <pc:docMk/>
            <pc:sldMk cId="0" sldId="257"/>
            <ac:picMk id="19" creationId="{00000000-0000-0000-0000-000000000000}"/>
          </ac:picMkLst>
        </pc:picChg>
        <pc:picChg chg="mod">
          <ac:chgData name="Stanley, Isabel" userId="d6b018f4-4d59-4bd7-9ca0-291e7cc7312e" providerId="ADAL" clId="{50094F59-7A97-4C90-89C2-4C84F41E5A73}" dt="2023-02-14T11:15:13.016" v="7298" actId="164"/>
          <ac:picMkLst>
            <pc:docMk/>
            <pc:sldMk cId="0" sldId="257"/>
            <ac:picMk id="23" creationId="{00000000-0000-0000-0000-000000000000}"/>
          </ac:picMkLst>
        </pc:picChg>
        <pc:picChg chg="mod">
          <ac:chgData name="Stanley, Isabel" userId="d6b018f4-4d59-4bd7-9ca0-291e7cc7312e" providerId="ADAL" clId="{50094F59-7A97-4C90-89C2-4C84F41E5A73}" dt="2023-02-14T11:15:13.016" v="7298" actId="164"/>
          <ac:picMkLst>
            <pc:docMk/>
            <pc:sldMk cId="0" sldId="257"/>
            <ac:picMk id="25" creationId="{00000000-0000-0000-0000-000000000000}"/>
          </ac:picMkLst>
        </pc:picChg>
        <pc:picChg chg="mod">
          <ac:chgData name="Stanley, Isabel" userId="d6b018f4-4d59-4bd7-9ca0-291e7cc7312e" providerId="ADAL" clId="{50094F59-7A97-4C90-89C2-4C84F41E5A73}" dt="2023-02-14T11:15:17.647" v="7299" actId="164"/>
          <ac:picMkLst>
            <pc:docMk/>
            <pc:sldMk cId="0" sldId="257"/>
            <ac:picMk id="29" creationId="{00000000-0000-0000-0000-000000000000}"/>
          </ac:picMkLst>
        </pc:picChg>
        <pc:picChg chg="mod">
          <ac:chgData name="Stanley, Isabel" userId="d6b018f4-4d59-4bd7-9ca0-291e7cc7312e" providerId="ADAL" clId="{50094F59-7A97-4C90-89C2-4C84F41E5A73}" dt="2023-02-14T11:15:21.318" v="7300" actId="164"/>
          <ac:picMkLst>
            <pc:docMk/>
            <pc:sldMk cId="0" sldId="257"/>
            <ac:picMk id="33" creationId="{00000000-0000-0000-0000-000000000000}"/>
          </ac:picMkLst>
        </pc:picChg>
        <pc:picChg chg="mod">
          <ac:chgData name="Stanley, Isabel" userId="d6b018f4-4d59-4bd7-9ca0-291e7cc7312e" providerId="ADAL" clId="{50094F59-7A97-4C90-89C2-4C84F41E5A73}" dt="2023-02-14T11:15:21.318" v="7300" actId="164"/>
          <ac:picMkLst>
            <pc:docMk/>
            <pc:sldMk cId="0" sldId="257"/>
            <ac:picMk id="35" creationId="{00000000-0000-0000-0000-000000000000}"/>
          </ac:picMkLst>
        </pc:picChg>
      </pc:sldChg>
      <pc:sldChg chg="modSp mod">
        <pc:chgData name="Stanley, Isabel" userId="d6b018f4-4d59-4bd7-9ca0-291e7cc7312e" providerId="ADAL" clId="{50094F59-7A97-4C90-89C2-4C84F41E5A73}" dt="2023-02-14T11:02:39.230" v="2652" actId="962"/>
        <pc:sldMkLst>
          <pc:docMk/>
          <pc:sldMk cId="0" sldId="258"/>
        </pc:sldMkLst>
        <pc:grpChg chg="mod">
          <ac:chgData name="Stanley, Isabel" userId="d6b018f4-4d59-4bd7-9ca0-291e7cc7312e" providerId="ADAL" clId="{50094F59-7A97-4C90-89C2-4C84F41E5A73}" dt="2023-02-14T11:01:02.099" v="1904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01:16.558" v="2010" actId="962"/>
          <ac:grpSpMkLst>
            <pc:docMk/>
            <pc:sldMk cId="0" sldId="258"/>
            <ac:grpSpMk id="6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02:00.756" v="2370" actId="962"/>
          <ac:grpSpMkLst>
            <pc:docMk/>
            <pc:sldMk cId="0" sldId="258"/>
            <ac:grpSpMk id="9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02:39.230" v="2652" actId="962"/>
          <ac:grpSpMkLst>
            <pc:docMk/>
            <pc:sldMk cId="0" sldId="258"/>
            <ac:grpSpMk id="12" creationId="{00000000-0000-0000-0000-000000000000}"/>
          </ac:grpSpMkLst>
        </pc:grpChg>
      </pc:sldChg>
      <pc:sldChg chg="modSp">
        <pc:chgData name="Stanley, Isabel" userId="d6b018f4-4d59-4bd7-9ca0-291e7cc7312e" providerId="ADAL" clId="{50094F59-7A97-4C90-89C2-4C84F41E5A73}" dt="2023-02-14T11:16:08.326" v="7373"/>
        <pc:sldMkLst>
          <pc:docMk/>
          <pc:sldMk cId="0" sldId="260"/>
        </pc:sldMkLst>
        <pc:spChg chg="mod">
          <ac:chgData name="Stanley, Isabel" userId="d6b018f4-4d59-4bd7-9ca0-291e7cc7312e" providerId="ADAL" clId="{50094F59-7A97-4C90-89C2-4C84F41E5A73}" dt="2023-02-14T11:16:08.326" v="7373"/>
          <ac:spMkLst>
            <pc:docMk/>
            <pc:sldMk cId="0" sldId="260"/>
            <ac:spMk id="4" creationId="{00000000-0000-0000-0000-000000000000}"/>
          </ac:spMkLst>
        </pc:spChg>
      </pc:sldChg>
      <pc:sldChg chg="modSp mod">
        <pc:chgData name="Stanley, Isabel" userId="d6b018f4-4d59-4bd7-9ca0-291e7cc7312e" providerId="ADAL" clId="{50094F59-7A97-4C90-89C2-4C84F41E5A73}" dt="2023-02-14T11:16:13.168" v="7375"/>
        <pc:sldMkLst>
          <pc:docMk/>
          <pc:sldMk cId="0" sldId="262"/>
        </pc:sldMkLst>
        <pc:spChg chg="mod">
          <ac:chgData name="Stanley, Isabel" userId="d6b018f4-4d59-4bd7-9ca0-291e7cc7312e" providerId="ADAL" clId="{50094F59-7A97-4C90-89C2-4C84F41E5A73}" dt="2023-02-14T11:16:13.168" v="7375"/>
          <ac:spMkLst>
            <pc:docMk/>
            <pc:sldMk cId="0" sldId="262"/>
            <ac:spMk id="6" creationId="{00000000-0000-0000-0000-000000000000}"/>
          </ac:spMkLst>
        </pc:spChg>
        <pc:grpChg chg="mod">
          <ac:chgData name="Stanley, Isabel" userId="d6b018f4-4d59-4bd7-9ca0-291e7cc7312e" providerId="ADAL" clId="{50094F59-7A97-4C90-89C2-4C84F41E5A73}" dt="2023-02-14T11:03:11.481" v="2780" actId="962"/>
          <ac:grpSpMkLst>
            <pc:docMk/>
            <pc:sldMk cId="0" sldId="262"/>
            <ac:grpSpMk id="3" creationId="{00000000-0000-0000-0000-000000000000}"/>
          </ac:grpSpMkLst>
        </pc:grpChg>
      </pc:sldChg>
      <pc:sldChg chg="modSp">
        <pc:chgData name="Stanley, Isabel" userId="d6b018f4-4d59-4bd7-9ca0-291e7cc7312e" providerId="ADAL" clId="{50094F59-7A97-4C90-89C2-4C84F41E5A73}" dt="2023-02-14T11:16:17.640" v="7376"/>
        <pc:sldMkLst>
          <pc:docMk/>
          <pc:sldMk cId="0" sldId="264"/>
        </pc:sldMkLst>
        <pc:spChg chg="mod">
          <ac:chgData name="Stanley, Isabel" userId="d6b018f4-4d59-4bd7-9ca0-291e7cc7312e" providerId="ADAL" clId="{50094F59-7A97-4C90-89C2-4C84F41E5A73}" dt="2023-02-14T11:16:17.640" v="7376"/>
          <ac:spMkLst>
            <pc:docMk/>
            <pc:sldMk cId="0" sldId="264"/>
            <ac:spMk id="3" creationId="{00000000-0000-0000-0000-000000000000}"/>
          </ac:spMkLst>
        </pc:spChg>
      </pc:sldChg>
      <pc:sldChg chg="addSp modSp mod">
        <pc:chgData name="Stanley, Isabel" userId="d6b018f4-4d59-4bd7-9ca0-291e7cc7312e" providerId="ADAL" clId="{50094F59-7A97-4C90-89C2-4C84F41E5A73}" dt="2023-02-14T11:18:42.646" v="7519" actId="962"/>
        <pc:sldMkLst>
          <pc:docMk/>
          <pc:sldMk cId="0" sldId="266"/>
        </pc:sldMkLst>
        <pc:spChg chg="mod">
          <ac:chgData name="Stanley, Isabel" userId="d6b018f4-4d59-4bd7-9ca0-291e7cc7312e" providerId="ADAL" clId="{50094F59-7A97-4C90-89C2-4C84F41E5A73}" dt="2023-02-14T11:16:37.319" v="7380" actId="164"/>
          <ac:spMkLst>
            <pc:docMk/>
            <pc:sldMk cId="0" sldId="266"/>
            <ac:spMk id="1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6:52.878" v="7384" actId="164"/>
          <ac:spMkLst>
            <pc:docMk/>
            <pc:sldMk cId="0" sldId="266"/>
            <ac:spMk id="1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05.462" v="7388" actId="164"/>
          <ac:spMkLst>
            <pc:docMk/>
            <pc:sldMk cId="0" sldId="266"/>
            <ac:spMk id="1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18.094" v="7392" actId="164"/>
          <ac:spMkLst>
            <pc:docMk/>
            <pc:sldMk cId="0" sldId="266"/>
            <ac:spMk id="1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29.052" v="7396" actId="164"/>
          <ac:spMkLst>
            <pc:docMk/>
            <pc:sldMk cId="0" sldId="266"/>
            <ac:spMk id="1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39.940" v="7399" actId="164"/>
          <ac:spMkLst>
            <pc:docMk/>
            <pc:sldMk cId="0" sldId="266"/>
            <ac:spMk id="1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6:37.319" v="7380" actId="164"/>
          <ac:spMkLst>
            <pc:docMk/>
            <pc:sldMk cId="0" sldId="266"/>
            <ac:spMk id="1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6:52.878" v="7384" actId="164"/>
          <ac:spMkLst>
            <pc:docMk/>
            <pc:sldMk cId="0" sldId="266"/>
            <ac:spMk id="1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05.462" v="7388" actId="164"/>
          <ac:spMkLst>
            <pc:docMk/>
            <pc:sldMk cId="0" sldId="266"/>
            <ac:spMk id="2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18.094" v="7392" actId="164"/>
          <ac:spMkLst>
            <pc:docMk/>
            <pc:sldMk cId="0" sldId="266"/>
            <ac:spMk id="2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29.052" v="7396" actId="164"/>
          <ac:spMkLst>
            <pc:docMk/>
            <pc:sldMk cId="0" sldId="266"/>
            <ac:spMk id="2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39.940" v="7399" actId="164"/>
          <ac:spMkLst>
            <pc:docMk/>
            <pc:sldMk cId="0" sldId="266"/>
            <ac:spMk id="2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59.908" v="7413" actId="164"/>
          <ac:spMkLst>
            <pc:docMk/>
            <pc:sldMk cId="0" sldId="266"/>
            <ac:spMk id="2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6:37.319" v="7380" actId="164"/>
          <ac:spMkLst>
            <pc:docMk/>
            <pc:sldMk cId="0" sldId="266"/>
            <ac:spMk id="2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6:52.878" v="7384" actId="164"/>
          <ac:spMkLst>
            <pc:docMk/>
            <pc:sldMk cId="0" sldId="266"/>
            <ac:spMk id="2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05.462" v="7388" actId="164"/>
          <ac:spMkLst>
            <pc:docMk/>
            <pc:sldMk cId="0" sldId="266"/>
            <ac:spMk id="2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18.094" v="7392" actId="164"/>
          <ac:spMkLst>
            <pc:docMk/>
            <pc:sldMk cId="0" sldId="266"/>
            <ac:spMk id="2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29.052" v="7396" actId="164"/>
          <ac:spMkLst>
            <pc:docMk/>
            <pc:sldMk cId="0" sldId="266"/>
            <ac:spMk id="2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39.940" v="7399" actId="164"/>
          <ac:spMkLst>
            <pc:docMk/>
            <pc:sldMk cId="0" sldId="266"/>
            <ac:spMk id="3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59.908" v="7413" actId="164"/>
          <ac:spMkLst>
            <pc:docMk/>
            <pc:sldMk cId="0" sldId="266"/>
            <ac:spMk id="3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6:37.319" v="7380" actId="164"/>
          <ac:spMkLst>
            <pc:docMk/>
            <pc:sldMk cId="0" sldId="266"/>
            <ac:spMk id="3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6:52.878" v="7384" actId="164"/>
          <ac:spMkLst>
            <pc:docMk/>
            <pc:sldMk cId="0" sldId="266"/>
            <ac:spMk id="3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05.462" v="7388" actId="164"/>
          <ac:spMkLst>
            <pc:docMk/>
            <pc:sldMk cId="0" sldId="266"/>
            <ac:spMk id="3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18.094" v="7392" actId="164"/>
          <ac:spMkLst>
            <pc:docMk/>
            <pc:sldMk cId="0" sldId="266"/>
            <ac:spMk id="3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29.052" v="7396" actId="164"/>
          <ac:spMkLst>
            <pc:docMk/>
            <pc:sldMk cId="0" sldId="266"/>
            <ac:spMk id="3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39.940" v="7399" actId="164"/>
          <ac:spMkLst>
            <pc:docMk/>
            <pc:sldMk cId="0" sldId="266"/>
            <ac:spMk id="3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7:59.908" v="7413" actId="164"/>
          <ac:spMkLst>
            <pc:docMk/>
            <pc:sldMk cId="0" sldId="266"/>
            <ac:spMk id="3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8:03.607" v="7414" actId="164"/>
          <ac:spMkLst>
            <pc:docMk/>
            <pc:sldMk cId="0" sldId="266"/>
            <ac:spMk id="42" creationId="{00000000-0000-0000-0000-000000000000}"/>
          </ac:spMkLst>
        </pc:spChg>
        <pc:spChg chg="add mod">
          <ac:chgData name="Stanley, Isabel" userId="d6b018f4-4d59-4bd7-9ca0-291e7cc7312e" providerId="ADAL" clId="{50094F59-7A97-4C90-89C2-4C84F41E5A73}" dt="2023-02-14T11:17:59.908" v="7413" actId="164"/>
          <ac:spMkLst>
            <pc:docMk/>
            <pc:sldMk cId="0" sldId="266"/>
            <ac:spMk id="49" creationId="{53B219A4-70C2-230F-532C-42579C7DE51D}"/>
          </ac:spMkLst>
        </pc:spChg>
        <pc:grpChg chg="mod">
          <ac:chgData name="Stanley, Isabel" userId="d6b018f4-4d59-4bd7-9ca0-291e7cc7312e" providerId="ADAL" clId="{50094F59-7A97-4C90-89C2-4C84F41E5A73}" dt="2023-02-14T11:03:59.398" v="3106" actId="962"/>
          <ac:grpSpMkLst>
            <pc:docMk/>
            <pc:sldMk cId="0" sldId="266"/>
            <ac:grpSpMk id="3" creationId="{00000000-0000-0000-0000-000000000000}"/>
          </ac:grpSpMkLst>
        </pc:grpChg>
        <pc:grpChg chg="add mod">
          <ac:chgData name="Stanley, Isabel" userId="d6b018f4-4d59-4bd7-9ca0-291e7cc7312e" providerId="ADAL" clId="{50094F59-7A97-4C90-89C2-4C84F41E5A73}" dt="2023-02-14T11:18:15.384" v="7435" actId="962"/>
          <ac:grpSpMkLst>
            <pc:docMk/>
            <pc:sldMk cId="0" sldId="266"/>
            <ac:grpSpMk id="43" creationId="{70AC797E-E4AB-0EB6-46C2-E86CF13A3930}"/>
          </ac:grpSpMkLst>
        </pc:grpChg>
        <pc:grpChg chg="add mod">
          <ac:chgData name="Stanley, Isabel" userId="d6b018f4-4d59-4bd7-9ca0-291e7cc7312e" providerId="ADAL" clId="{50094F59-7A97-4C90-89C2-4C84F41E5A73}" dt="2023-02-14T11:18:20.254" v="7443" actId="962"/>
          <ac:grpSpMkLst>
            <pc:docMk/>
            <pc:sldMk cId="0" sldId="266"/>
            <ac:grpSpMk id="44" creationId="{264974D5-28A9-2515-E741-3370483057E6}"/>
          </ac:grpSpMkLst>
        </pc:grpChg>
        <pc:grpChg chg="add mod">
          <ac:chgData name="Stanley, Isabel" userId="d6b018f4-4d59-4bd7-9ca0-291e7cc7312e" providerId="ADAL" clId="{50094F59-7A97-4C90-89C2-4C84F41E5A73}" dt="2023-02-14T11:18:24.588" v="7455" actId="962"/>
          <ac:grpSpMkLst>
            <pc:docMk/>
            <pc:sldMk cId="0" sldId="266"/>
            <ac:grpSpMk id="45" creationId="{32788802-3928-6752-0627-8D842D572B15}"/>
          </ac:grpSpMkLst>
        </pc:grpChg>
        <pc:grpChg chg="add mod">
          <ac:chgData name="Stanley, Isabel" userId="d6b018f4-4d59-4bd7-9ca0-291e7cc7312e" providerId="ADAL" clId="{50094F59-7A97-4C90-89C2-4C84F41E5A73}" dt="2023-02-14T11:18:28.262" v="7465" actId="962"/>
          <ac:grpSpMkLst>
            <pc:docMk/>
            <pc:sldMk cId="0" sldId="266"/>
            <ac:grpSpMk id="46" creationId="{8D93A70A-74A6-AE82-C454-29F18285262A}"/>
          </ac:grpSpMkLst>
        </pc:grpChg>
        <pc:grpChg chg="add mod">
          <ac:chgData name="Stanley, Isabel" userId="d6b018f4-4d59-4bd7-9ca0-291e7cc7312e" providerId="ADAL" clId="{50094F59-7A97-4C90-89C2-4C84F41E5A73}" dt="2023-02-14T11:18:32.105" v="7479" actId="962"/>
          <ac:grpSpMkLst>
            <pc:docMk/>
            <pc:sldMk cId="0" sldId="266"/>
            <ac:grpSpMk id="47" creationId="{0041D935-8B8E-8314-DF38-4C4F9D212F86}"/>
          </ac:grpSpMkLst>
        </pc:grpChg>
        <pc:grpChg chg="add mod">
          <ac:chgData name="Stanley, Isabel" userId="d6b018f4-4d59-4bd7-9ca0-291e7cc7312e" providerId="ADAL" clId="{50094F59-7A97-4C90-89C2-4C84F41E5A73}" dt="2023-02-14T11:18:36.128" v="7493" actId="962"/>
          <ac:grpSpMkLst>
            <pc:docMk/>
            <pc:sldMk cId="0" sldId="266"/>
            <ac:grpSpMk id="48" creationId="{EA7847A7-58CD-BF63-ED3D-5170C4747F85}"/>
          </ac:grpSpMkLst>
        </pc:grpChg>
        <pc:grpChg chg="add mod">
          <ac:chgData name="Stanley, Isabel" userId="d6b018f4-4d59-4bd7-9ca0-291e7cc7312e" providerId="ADAL" clId="{50094F59-7A97-4C90-89C2-4C84F41E5A73}" dt="2023-02-14T11:18:42.646" v="7519" actId="962"/>
          <ac:grpSpMkLst>
            <pc:docMk/>
            <pc:sldMk cId="0" sldId="266"/>
            <ac:grpSpMk id="50" creationId="{AF53C8B6-EA7A-9EBD-DEEB-AD66D9BD470D}"/>
          </ac:grpSpMkLst>
        </pc:grpChg>
        <pc:grpChg chg="add mod">
          <ac:chgData name="Stanley, Isabel" userId="d6b018f4-4d59-4bd7-9ca0-291e7cc7312e" providerId="ADAL" clId="{50094F59-7A97-4C90-89C2-4C84F41E5A73}" dt="2023-02-14T11:18:10.295" v="7421" actId="962"/>
          <ac:grpSpMkLst>
            <pc:docMk/>
            <pc:sldMk cId="0" sldId="266"/>
            <ac:grpSpMk id="51" creationId="{22AC3F92-5D63-3890-A9DC-E0BEC723533D}"/>
          </ac:grpSpMkLst>
        </pc:grpChg>
        <pc:picChg chg="mod">
          <ac:chgData name="Stanley, Isabel" userId="d6b018f4-4d59-4bd7-9ca0-291e7cc7312e" providerId="ADAL" clId="{50094F59-7A97-4C90-89C2-4C84F41E5A73}" dt="2023-02-14T11:18:03.607" v="7414" actId="164"/>
          <ac:picMkLst>
            <pc:docMk/>
            <pc:sldMk cId="0" sldId="266"/>
            <ac:picMk id="39" creationId="{00000000-0000-0000-0000-000000000000}"/>
          </ac:picMkLst>
        </pc:picChg>
        <pc:picChg chg="mod">
          <ac:chgData name="Stanley, Isabel" userId="d6b018f4-4d59-4bd7-9ca0-291e7cc7312e" providerId="ADAL" clId="{50094F59-7A97-4C90-89C2-4C84F41E5A73}" dt="2023-02-14T11:18:03.607" v="7414" actId="164"/>
          <ac:picMkLst>
            <pc:docMk/>
            <pc:sldMk cId="0" sldId="266"/>
            <ac:picMk id="40" creationId="{00000000-0000-0000-0000-000000000000}"/>
          </ac:picMkLst>
        </pc:picChg>
        <pc:picChg chg="mod">
          <ac:chgData name="Stanley, Isabel" userId="d6b018f4-4d59-4bd7-9ca0-291e7cc7312e" providerId="ADAL" clId="{50094F59-7A97-4C90-89C2-4C84F41E5A73}" dt="2023-02-14T11:18:03.607" v="7414" actId="164"/>
          <ac:picMkLst>
            <pc:docMk/>
            <pc:sldMk cId="0" sldId="266"/>
            <ac:picMk id="41" creationId="{00000000-0000-0000-0000-000000000000}"/>
          </ac:picMkLst>
        </pc:picChg>
      </pc:sldChg>
      <pc:sldChg chg="addSp modSp mod">
        <pc:chgData name="Stanley, Isabel" userId="d6b018f4-4d59-4bd7-9ca0-291e7cc7312e" providerId="ADAL" clId="{50094F59-7A97-4C90-89C2-4C84F41E5A73}" dt="2023-02-14T11:21:59.387" v="7644" actId="962"/>
        <pc:sldMkLst>
          <pc:docMk/>
          <pc:sldMk cId="0" sldId="267"/>
        </pc:sldMkLst>
        <pc:spChg chg="mod">
          <ac:chgData name="Stanley, Isabel" userId="d6b018f4-4d59-4bd7-9ca0-291e7cc7312e" providerId="ADAL" clId="{50094F59-7A97-4C90-89C2-4C84F41E5A73}" dt="2023-02-14T11:19:46.914" v="7524" actId="164"/>
          <ac:spMkLst>
            <pc:docMk/>
            <pc:sldMk cId="0" sldId="267"/>
            <ac:spMk id="1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05.139" v="7528" actId="164"/>
          <ac:spMkLst>
            <pc:docMk/>
            <pc:sldMk cId="0" sldId="267"/>
            <ac:spMk id="1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17.305" v="7532" actId="164"/>
          <ac:spMkLst>
            <pc:docMk/>
            <pc:sldMk cId="0" sldId="267"/>
            <ac:spMk id="1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28.306" v="7536" actId="164"/>
          <ac:spMkLst>
            <pc:docMk/>
            <pc:sldMk cId="0" sldId="267"/>
            <ac:spMk id="1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54.392" v="7552" actId="164"/>
          <ac:spMkLst>
            <pc:docMk/>
            <pc:sldMk cId="0" sldId="267"/>
            <ac:spMk id="1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1:04.409" v="7556" actId="164"/>
          <ac:spMkLst>
            <pc:docMk/>
            <pc:sldMk cId="0" sldId="267"/>
            <ac:spMk id="1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1:09.936" v="7558" actId="164"/>
          <ac:spMkLst>
            <pc:docMk/>
            <pc:sldMk cId="0" sldId="267"/>
            <ac:spMk id="1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9:46.914" v="7524" actId="164"/>
          <ac:spMkLst>
            <pc:docMk/>
            <pc:sldMk cId="0" sldId="267"/>
            <ac:spMk id="1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05.139" v="7528" actId="164"/>
          <ac:spMkLst>
            <pc:docMk/>
            <pc:sldMk cId="0" sldId="267"/>
            <ac:spMk id="2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17.305" v="7532" actId="164"/>
          <ac:spMkLst>
            <pc:docMk/>
            <pc:sldMk cId="0" sldId="267"/>
            <ac:spMk id="2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28.306" v="7536" actId="164"/>
          <ac:spMkLst>
            <pc:docMk/>
            <pc:sldMk cId="0" sldId="267"/>
            <ac:spMk id="2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1:04.409" v="7556" actId="164"/>
          <ac:spMkLst>
            <pc:docMk/>
            <pc:sldMk cId="0" sldId="267"/>
            <ac:spMk id="2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1:09.936" v="7558" actId="164"/>
          <ac:spMkLst>
            <pc:docMk/>
            <pc:sldMk cId="0" sldId="267"/>
            <ac:spMk id="2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9:46.914" v="7524" actId="164"/>
          <ac:spMkLst>
            <pc:docMk/>
            <pc:sldMk cId="0" sldId="267"/>
            <ac:spMk id="2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05.139" v="7528" actId="164"/>
          <ac:spMkLst>
            <pc:docMk/>
            <pc:sldMk cId="0" sldId="267"/>
            <ac:spMk id="2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17.305" v="7532" actId="164"/>
          <ac:spMkLst>
            <pc:docMk/>
            <pc:sldMk cId="0" sldId="267"/>
            <ac:spMk id="2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28.306" v="7536" actId="164"/>
          <ac:spMkLst>
            <pc:docMk/>
            <pc:sldMk cId="0" sldId="267"/>
            <ac:spMk id="2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54.392" v="7552" actId="164"/>
          <ac:spMkLst>
            <pc:docMk/>
            <pc:sldMk cId="0" sldId="267"/>
            <ac:spMk id="2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1:04.409" v="7556" actId="164"/>
          <ac:spMkLst>
            <pc:docMk/>
            <pc:sldMk cId="0" sldId="267"/>
            <ac:spMk id="3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1:09.936" v="7558" actId="164"/>
          <ac:spMkLst>
            <pc:docMk/>
            <pc:sldMk cId="0" sldId="267"/>
            <ac:spMk id="3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19:46.914" v="7524" actId="164"/>
          <ac:spMkLst>
            <pc:docMk/>
            <pc:sldMk cId="0" sldId="267"/>
            <ac:spMk id="3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05.139" v="7528" actId="164"/>
          <ac:spMkLst>
            <pc:docMk/>
            <pc:sldMk cId="0" sldId="267"/>
            <ac:spMk id="3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17.305" v="7532" actId="164"/>
          <ac:spMkLst>
            <pc:docMk/>
            <pc:sldMk cId="0" sldId="267"/>
            <ac:spMk id="3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28.306" v="7536" actId="164"/>
          <ac:spMkLst>
            <pc:docMk/>
            <pc:sldMk cId="0" sldId="267"/>
            <ac:spMk id="3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0:54.392" v="7552" actId="164"/>
          <ac:spMkLst>
            <pc:docMk/>
            <pc:sldMk cId="0" sldId="267"/>
            <ac:spMk id="3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1:04.409" v="7556" actId="164"/>
          <ac:spMkLst>
            <pc:docMk/>
            <pc:sldMk cId="0" sldId="267"/>
            <ac:spMk id="3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1:09.936" v="7558" actId="164"/>
          <ac:spMkLst>
            <pc:docMk/>
            <pc:sldMk cId="0" sldId="267"/>
            <ac:spMk id="3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1:17.230" v="7559" actId="164"/>
          <ac:spMkLst>
            <pc:docMk/>
            <pc:sldMk cId="0" sldId="267"/>
            <ac:spMk id="4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1:17.230" v="7559" actId="164"/>
          <ac:spMkLst>
            <pc:docMk/>
            <pc:sldMk cId="0" sldId="267"/>
            <ac:spMk id="4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1:17.230" v="7559" actId="164"/>
          <ac:spMkLst>
            <pc:docMk/>
            <pc:sldMk cId="0" sldId="267"/>
            <ac:spMk id="44" creationId="{00000000-0000-0000-0000-000000000000}"/>
          </ac:spMkLst>
        </pc:spChg>
        <pc:spChg chg="add mod">
          <ac:chgData name="Stanley, Isabel" userId="d6b018f4-4d59-4bd7-9ca0-291e7cc7312e" providerId="ADAL" clId="{50094F59-7A97-4C90-89C2-4C84F41E5A73}" dt="2023-02-14T11:20:54.392" v="7552" actId="164"/>
          <ac:spMkLst>
            <pc:docMk/>
            <pc:sldMk cId="0" sldId="267"/>
            <ac:spMk id="49" creationId="{E4C11907-9766-C077-1ACD-A5E2CE8054DD}"/>
          </ac:spMkLst>
        </pc:spChg>
        <pc:grpChg chg="mod">
          <ac:chgData name="Stanley, Isabel" userId="d6b018f4-4d59-4bd7-9ca0-291e7cc7312e" providerId="ADAL" clId="{50094F59-7A97-4C90-89C2-4C84F41E5A73}" dt="2023-02-14T11:05:06.981" v="3538" actId="962"/>
          <ac:grpSpMkLst>
            <pc:docMk/>
            <pc:sldMk cId="0" sldId="267"/>
            <ac:grpSpMk id="3" creationId="{00000000-0000-0000-0000-000000000000}"/>
          </ac:grpSpMkLst>
        </pc:grpChg>
        <pc:grpChg chg="add mod">
          <ac:chgData name="Stanley, Isabel" userId="d6b018f4-4d59-4bd7-9ca0-291e7cc7312e" providerId="ADAL" clId="{50094F59-7A97-4C90-89C2-4C84F41E5A73}" dt="2023-02-14T11:21:31.505" v="7576" actId="962"/>
          <ac:grpSpMkLst>
            <pc:docMk/>
            <pc:sldMk cId="0" sldId="267"/>
            <ac:grpSpMk id="45" creationId="{1CD7ED6F-A5B2-8081-7606-1508A560BFC1}"/>
          </ac:grpSpMkLst>
        </pc:grpChg>
        <pc:grpChg chg="add mod">
          <ac:chgData name="Stanley, Isabel" userId="d6b018f4-4d59-4bd7-9ca0-291e7cc7312e" providerId="ADAL" clId="{50094F59-7A97-4C90-89C2-4C84F41E5A73}" dt="2023-02-14T11:21:37.431" v="7584" actId="962"/>
          <ac:grpSpMkLst>
            <pc:docMk/>
            <pc:sldMk cId="0" sldId="267"/>
            <ac:grpSpMk id="46" creationId="{775026D7-F3E2-00D5-7F57-718B047C3C27}"/>
          </ac:grpSpMkLst>
        </pc:grpChg>
        <pc:grpChg chg="add mod">
          <ac:chgData name="Stanley, Isabel" userId="d6b018f4-4d59-4bd7-9ca0-291e7cc7312e" providerId="ADAL" clId="{50094F59-7A97-4C90-89C2-4C84F41E5A73}" dt="2023-02-14T11:21:43.289" v="7596" actId="962"/>
          <ac:grpSpMkLst>
            <pc:docMk/>
            <pc:sldMk cId="0" sldId="267"/>
            <ac:grpSpMk id="47" creationId="{8D8E09E0-6203-EFE3-3424-7144735D32DF}"/>
          </ac:grpSpMkLst>
        </pc:grpChg>
        <pc:grpChg chg="add mod">
          <ac:chgData name="Stanley, Isabel" userId="d6b018f4-4d59-4bd7-9ca0-291e7cc7312e" providerId="ADAL" clId="{50094F59-7A97-4C90-89C2-4C84F41E5A73}" dt="2023-02-14T11:21:47.359" v="7606" actId="962"/>
          <ac:grpSpMkLst>
            <pc:docMk/>
            <pc:sldMk cId="0" sldId="267"/>
            <ac:grpSpMk id="48" creationId="{E6B5DEBB-8A44-990D-3834-8C5F8A7D424E}"/>
          </ac:grpSpMkLst>
        </pc:grpChg>
        <pc:grpChg chg="add mod">
          <ac:chgData name="Stanley, Isabel" userId="d6b018f4-4d59-4bd7-9ca0-291e7cc7312e" providerId="ADAL" clId="{50094F59-7A97-4C90-89C2-4C84F41E5A73}" dt="2023-02-14T11:21:51.553" v="7620" actId="962"/>
          <ac:grpSpMkLst>
            <pc:docMk/>
            <pc:sldMk cId="0" sldId="267"/>
            <ac:grpSpMk id="50" creationId="{F9CB0A9B-2CAF-9FE9-CA77-545D7994648B}"/>
          </ac:grpSpMkLst>
        </pc:grpChg>
        <pc:grpChg chg="add mod">
          <ac:chgData name="Stanley, Isabel" userId="d6b018f4-4d59-4bd7-9ca0-291e7cc7312e" providerId="ADAL" clId="{50094F59-7A97-4C90-89C2-4C84F41E5A73}" dt="2023-02-14T11:21:55.984" v="7634" actId="962"/>
          <ac:grpSpMkLst>
            <pc:docMk/>
            <pc:sldMk cId="0" sldId="267"/>
            <ac:grpSpMk id="51" creationId="{F6039383-3100-90FC-AB8C-0AA9D0D82433}"/>
          </ac:grpSpMkLst>
        </pc:grpChg>
        <pc:grpChg chg="add mod">
          <ac:chgData name="Stanley, Isabel" userId="d6b018f4-4d59-4bd7-9ca0-291e7cc7312e" providerId="ADAL" clId="{50094F59-7A97-4C90-89C2-4C84F41E5A73}" dt="2023-02-14T11:21:59.387" v="7644" actId="962"/>
          <ac:grpSpMkLst>
            <pc:docMk/>
            <pc:sldMk cId="0" sldId="267"/>
            <ac:grpSpMk id="52" creationId="{68536379-19B0-B07D-56BF-4B0C9C571269}"/>
          </ac:grpSpMkLst>
        </pc:grpChg>
        <pc:grpChg chg="add mod">
          <ac:chgData name="Stanley, Isabel" userId="d6b018f4-4d59-4bd7-9ca0-291e7cc7312e" providerId="ADAL" clId="{50094F59-7A97-4C90-89C2-4C84F41E5A73}" dt="2023-02-14T11:21:25.230" v="7566" actId="962"/>
          <ac:grpSpMkLst>
            <pc:docMk/>
            <pc:sldMk cId="0" sldId="267"/>
            <ac:grpSpMk id="53" creationId="{161998D9-8028-3160-0FFE-47F27C5BDF50}"/>
          </ac:grpSpMkLst>
        </pc:grpChg>
        <pc:picChg chg="mod">
          <ac:chgData name="Stanley, Isabel" userId="d6b018f4-4d59-4bd7-9ca0-291e7cc7312e" providerId="ADAL" clId="{50094F59-7A97-4C90-89C2-4C84F41E5A73}" dt="2023-02-14T11:21:17.230" v="7559" actId="164"/>
          <ac:picMkLst>
            <pc:docMk/>
            <pc:sldMk cId="0" sldId="267"/>
            <ac:picMk id="39" creationId="{00000000-0000-0000-0000-000000000000}"/>
          </ac:picMkLst>
        </pc:picChg>
        <pc:picChg chg="mod">
          <ac:chgData name="Stanley, Isabel" userId="d6b018f4-4d59-4bd7-9ca0-291e7cc7312e" providerId="ADAL" clId="{50094F59-7A97-4C90-89C2-4C84F41E5A73}" dt="2023-02-14T11:21:17.230" v="7559" actId="164"/>
          <ac:picMkLst>
            <pc:docMk/>
            <pc:sldMk cId="0" sldId="267"/>
            <ac:picMk id="41" creationId="{00000000-0000-0000-0000-000000000000}"/>
          </ac:picMkLst>
        </pc:picChg>
        <pc:picChg chg="mod">
          <ac:chgData name="Stanley, Isabel" userId="d6b018f4-4d59-4bd7-9ca0-291e7cc7312e" providerId="ADAL" clId="{50094F59-7A97-4C90-89C2-4C84F41E5A73}" dt="2023-02-14T11:21:17.230" v="7559" actId="164"/>
          <ac:picMkLst>
            <pc:docMk/>
            <pc:sldMk cId="0" sldId="267"/>
            <ac:picMk id="43" creationId="{00000000-0000-0000-0000-000000000000}"/>
          </ac:picMkLst>
        </pc:picChg>
      </pc:sldChg>
      <pc:sldChg chg="modSp mod">
        <pc:chgData name="Stanley, Isabel" userId="d6b018f4-4d59-4bd7-9ca0-291e7cc7312e" providerId="ADAL" clId="{50094F59-7A97-4C90-89C2-4C84F41E5A73}" dt="2023-02-14T11:06:19.366" v="3998" actId="962"/>
        <pc:sldMkLst>
          <pc:docMk/>
          <pc:sldMk cId="0" sldId="268"/>
        </pc:sldMkLst>
        <pc:grpChg chg="mod">
          <ac:chgData name="Stanley, Isabel" userId="d6b018f4-4d59-4bd7-9ca0-291e7cc7312e" providerId="ADAL" clId="{50094F59-7A97-4C90-89C2-4C84F41E5A73}" dt="2023-02-14T11:06:07.179" v="3940" actId="962"/>
          <ac:grpSpMkLst>
            <pc:docMk/>
            <pc:sldMk cId="0" sldId="268"/>
            <ac:grpSpMk id="3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06:19.366" v="3998" actId="962"/>
          <ac:grpSpMkLst>
            <pc:docMk/>
            <pc:sldMk cId="0" sldId="268"/>
            <ac:grpSpMk id="45" creationId="{00000000-0000-0000-0000-000000000000}"/>
          </ac:grpSpMkLst>
        </pc:grpChg>
      </pc:sldChg>
      <pc:sldChg chg="addSp modSp mod">
        <pc:chgData name="Stanley, Isabel" userId="d6b018f4-4d59-4bd7-9ca0-291e7cc7312e" providerId="ADAL" clId="{50094F59-7A97-4C90-89C2-4C84F41E5A73}" dt="2023-02-14T11:23:28.468" v="7757"/>
        <pc:sldMkLst>
          <pc:docMk/>
          <pc:sldMk cId="0" sldId="269"/>
        </pc:sldMkLst>
        <pc:spChg chg="mod">
          <ac:chgData name="Stanley, Isabel" userId="d6b018f4-4d59-4bd7-9ca0-291e7cc7312e" providerId="ADAL" clId="{50094F59-7A97-4C90-89C2-4C84F41E5A73}" dt="2023-02-14T11:22:13.064" v="7647" actId="164"/>
          <ac:spMkLst>
            <pc:docMk/>
            <pc:sldMk cId="0" sldId="269"/>
            <ac:spMk id="1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19.874" v="7650" actId="164"/>
          <ac:spMkLst>
            <pc:docMk/>
            <pc:sldMk cId="0" sldId="269"/>
            <ac:spMk id="1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28.715" v="7654" actId="164"/>
          <ac:spMkLst>
            <pc:docMk/>
            <pc:sldMk cId="0" sldId="269"/>
            <ac:spMk id="1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35.617" v="7657" actId="164"/>
          <ac:spMkLst>
            <pc:docMk/>
            <pc:sldMk cId="0" sldId="269"/>
            <ac:spMk id="1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43.025" v="7660" actId="164"/>
          <ac:spMkLst>
            <pc:docMk/>
            <pc:sldMk cId="0" sldId="269"/>
            <ac:spMk id="1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46.106" v="7662" actId="164"/>
          <ac:spMkLst>
            <pc:docMk/>
            <pc:sldMk cId="0" sldId="269"/>
            <ac:spMk id="1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13.064" v="7647" actId="164"/>
          <ac:spMkLst>
            <pc:docMk/>
            <pc:sldMk cId="0" sldId="269"/>
            <ac:spMk id="1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19.874" v="7650" actId="164"/>
          <ac:spMkLst>
            <pc:docMk/>
            <pc:sldMk cId="0" sldId="269"/>
            <ac:spMk id="1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28.715" v="7654" actId="164"/>
          <ac:spMkLst>
            <pc:docMk/>
            <pc:sldMk cId="0" sldId="269"/>
            <ac:spMk id="1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35.617" v="7657" actId="164"/>
          <ac:spMkLst>
            <pc:docMk/>
            <pc:sldMk cId="0" sldId="269"/>
            <ac:spMk id="2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43.025" v="7660" actId="164"/>
          <ac:spMkLst>
            <pc:docMk/>
            <pc:sldMk cId="0" sldId="269"/>
            <ac:spMk id="2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46.106" v="7662" actId="164"/>
          <ac:spMkLst>
            <pc:docMk/>
            <pc:sldMk cId="0" sldId="269"/>
            <ac:spMk id="2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13.064" v="7647" actId="164"/>
          <ac:spMkLst>
            <pc:docMk/>
            <pc:sldMk cId="0" sldId="269"/>
            <ac:spMk id="2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19.874" v="7650" actId="164"/>
          <ac:spMkLst>
            <pc:docMk/>
            <pc:sldMk cId="0" sldId="269"/>
            <ac:spMk id="2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28.715" v="7654" actId="164"/>
          <ac:spMkLst>
            <pc:docMk/>
            <pc:sldMk cId="0" sldId="269"/>
            <ac:spMk id="2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35.617" v="7657" actId="164"/>
          <ac:spMkLst>
            <pc:docMk/>
            <pc:sldMk cId="0" sldId="269"/>
            <ac:spMk id="2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43.025" v="7660" actId="164"/>
          <ac:spMkLst>
            <pc:docMk/>
            <pc:sldMk cId="0" sldId="269"/>
            <ac:spMk id="2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46.106" v="7662" actId="164"/>
          <ac:spMkLst>
            <pc:docMk/>
            <pc:sldMk cId="0" sldId="269"/>
            <ac:spMk id="2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2:48.793" v="7663" actId="164"/>
          <ac:spMkLst>
            <pc:docMk/>
            <pc:sldMk cId="0" sldId="269"/>
            <ac:spMk id="31" creationId="{00000000-0000-0000-0000-000000000000}"/>
          </ac:spMkLst>
        </pc:spChg>
        <pc:grpChg chg="mod">
          <ac:chgData name="Stanley, Isabel" userId="d6b018f4-4d59-4bd7-9ca0-291e7cc7312e" providerId="ADAL" clId="{50094F59-7A97-4C90-89C2-4C84F41E5A73}" dt="2023-02-14T11:07:04.406" v="4376" actId="962"/>
          <ac:grpSpMkLst>
            <pc:docMk/>
            <pc:sldMk cId="0" sldId="269"/>
            <ac:grpSpMk id="3" creationId="{00000000-0000-0000-0000-000000000000}"/>
          </ac:grpSpMkLst>
        </pc:grpChg>
        <pc:grpChg chg="add mod">
          <ac:chgData name="Stanley, Isabel" userId="d6b018f4-4d59-4bd7-9ca0-291e7cc7312e" providerId="ADAL" clId="{50094F59-7A97-4C90-89C2-4C84F41E5A73}" dt="2023-02-14T11:22:59.090" v="7680" actId="962"/>
          <ac:grpSpMkLst>
            <pc:docMk/>
            <pc:sldMk cId="0" sldId="269"/>
            <ac:grpSpMk id="32" creationId="{940F5887-455E-1B07-8A06-7AF650B7C74B}"/>
          </ac:grpSpMkLst>
        </pc:grpChg>
        <pc:grpChg chg="add mod">
          <ac:chgData name="Stanley, Isabel" userId="d6b018f4-4d59-4bd7-9ca0-291e7cc7312e" providerId="ADAL" clId="{50094F59-7A97-4C90-89C2-4C84F41E5A73}" dt="2023-02-14T11:23:03.833" v="7692" actId="962"/>
          <ac:grpSpMkLst>
            <pc:docMk/>
            <pc:sldMk cId="0" sldId="269"/>
            <ac:grpSpMk id="33" creationId="{F7187DF7-797A-927D-8470-F18DBC1C47DC}"/>
          </ac:grpSpMkLst>
        </pc:grpChg>
        <pc:grpChg chg="add mod">
          <ac:chgData name="Stanley, Isabel" userId="d6b018f4-4d59-4bd7-9ca0-291e7cc7312e" providerId="ADAL" clId="{50094F59-7A97-4C90-89C2-4C84F41E5A73}" dt="2023-02-14T11:23:09.329" v="7712" actId="962"/>
          <ac:grpSpMkLst>
            <pc:docMk/>
            <pc:sldMk cId="0" sldId="269"/>
            <ac:grpSpMk id="34" creationId="{F7037600-14F1-0F1E-58BD-D4F2F0841781}"/>
          </ac:grpSpMkLst>
        </pc:grpChg>
        <pc:grpChg chg="add mod">
          <ac:chgData name="Stanley, Isabel" userId="d6b018f4-4d59-4bd7-9ca0-291e7cc7312e" providerId="ADAL" clId="{50094F59-7A97-4C90-89C2-4C84F41E5A73}" dt="2023-02-14T11:23:15.387" v="7722" actId="962"/>
          <ac:grpSpMkLst>
            <pc:docMk/>
            <pc:sldMk cId="0" sldId="269"/>
            <ac:grpSpMk id="35" creationId="{40D9AAE3-2B86-CB63-2C66-2198FA2E3F0C}"/>
          </ac:grpSpMkLst>
        </pc:grpChg>
        <pc:grpChg chg="add mod">
          <ac:chgData name="Stanley, Isabel" userId="d6b018f4-4d59-4bd7-9ca0-291e7cc7312e" providerId="ADAL" clId="{50094F59-7A97-4C90-89C2-4C84F41E5A73}" dt="2023-02-14T11:23:18.973" v="7736" actId="962"/>
          <ac:grpSpMkLst>
            <pc:docMk/>
            <pc:sldMk cId="0" sldId="269"/>
            <ac:grpSpMk id="36" creationId="{B6ECF2D2-5300-FD57-1737-B68A5B52B28B}"/>
          </ac:grpSpMkLst>
        </pc:grpChg>
        <pc:grpChg chg="add mod">
          <ac:chgData name="Stanley, Isabel" userId="d6b018f4-4d59-4bd7-9ca0-291e7cc7312e" providerId="ADAL" clId="{50094F59-7A97-4C90-89C2-4C84F41E5A73}" dt="2023-02-14T11:23:22.675" v="7750" actId="962"/>
          <ac:grpSpMkLst>
            <pc:docMk/>
            <pc:sldMk cId="0" sldId="269"/>
            <ac:grpSpMk id="37" creationId="{FEF7D52D-A3D5-6C8E-6992-A90EFB046DBA}"/>
          </ac:grpSpMkLst>
        </pc:grpChg>
        <pc:grpChg chg="add mod">
          <ac:chgData name="Stanley, Isabel" userId="d6b018f4-4d59-4bd7-9ca0-291e7cc7312e" providerId="ADAL" clId="{50094F59-7A97-4C90-89C2-4C84F41E5A73}" dt="2023-02-14T11:23:28.468" v="7757"/>
          <ac:grpSpMkLst>
            <pc:docMk/>
            <pc:sldMk cId="0" sldId="269"/>
            <ac:grpSpMk id="38" creationId="{68FB44D1-549B-59F0-160F-FEE6498155E5}"/>
          </ac:grpSpMkLst>
        </pc:grpChg>
        <pc:picChg chg="mod">
          <ac:chgData name="Stanley, Isabel" userId="d6b018f4-4d59-4bd7-9ca0-291e7cc7312e" providerId="ADAL" clId="{50094F59-7A97-4C90-89C2-4C84F41E5A73}" dt="2023-02-14T11:22:48.793" v="7663" actId="164"/>
          <ac:picMkLst>
            <pc:docMk/>
            <pc:sldMk cId="0" sldId="269"/>
            <ac:picMk id="29" creationId="{00000000-0000-0000-0000-000000000000}"/>
          </ac:picMkLst>
        </pc:picChg>
        <pc:picChg chg="mod">
          <ac:chgData name="Stanley, Isabel" userId="d6b018f4-4d59-4bd7-9ca0-291e7cc7312e" providerId="ADAL" clId="{50094F59-7A97-4C90-89C2-4C84F41E5A73}" dt="2023-02-14T11:22:48.793" v="7663" actId="164"/>
          <ac:picMkLst>
            <pc:docMk/>
            <pc:sldMk cId="0" sldId="269"/>
            <ac:picMk id="30" creationId="{00000000-0000-0000-0000-000000000000}"/>
          </ac:picMkLst>
        </pc:picChg>
      </pc:sldChg>
      <pc:sldChg chg="addSp modSp mod">
        <pc:chgData name="Stanley, Isabel" userId="d6b018f4-4d59-4bd7-9ca0-291e7cc7312e" providerId="ADAL" clId="{50094F59-7A97-4C90-89C2-4C84F41E5A73}" dt="2023-02-14T11:25:10.362" v="7875" actId="962"/>
        <pc:sldMkLst>
          <pc:docMk/>
          <pc:sldMk cId="0" sldId="270"/>
        </pc:sldMkLst>
        <pc:spChg chg="mod">
          <ac:chgData name="Stanley, Isabel" userId="d6b018f4-4d59-4bd7-9ca0-291e7cc7312e" providerId="ADAL" clId="{50094F59-7A97-4C90-89C2-4C84F41E5A73}" dt="2023-02-14T11:23:47.778" v="7760" actId="164"/>
          <ac:spMkLst>
            <pc:docMk/>
            <pc:sldMk cId="0" sldId="270"/>
            <ac:spMk id="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3:55.433" v="7763" actId="164"/>
          <ac:spMkLst>
            <pc:docMk/>
            <pc:sldMk cId="0" sldId="270"/>
            <ac:spMk id="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02.586" v="7766" actId="164"/>
          <ac:spMkLst>
            <pc:docMk/>
            <pc:sldMk cId="0" sldId="270"/>
            <ac:spMk id="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09.534" v="7769" actId="164"/>
          <ac:spMkLst>
            <pc:docMk/>
            <pc:sldMk cId="0" sldId="270"/>
            <ac:spMk id="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15.858" v="7772" actId="164"/>
          <ac:spMkLst>
            <pc:docMk/>
            <pc:sldMk cId="0" sldId="270"/>
            <ac:spMk id="1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21.217" v="7775" actId="164"/>
          <ac:spMkLst>
            <pc:docMk/>
            <pc:sldMk cId="0" sldId="270"/>
            <ac:spMk id="1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24.745" v="7777" actId="164"/>
          <ac:spMkLst>
            <pc:docMk/>
            <pc:sldMk cId="0" sldId="270"/>
            <ac:spMk id="1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3:47.778" v="7760" actId="164"/>
          <ac:spMkLst>
            <pc:docMk/>
            <pc:sldMk cId="0" sldId="270"/>
            <ac:spMk id="1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3:55.433" v="7763" actId="164"/>
          <ac:spMkLst>
            <pc:docMk/>
            <pc:sldMk cId="0" sldId="270"/>
            <ac:spMk id="1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02.586" v="7766" actId="164"/>
          <ac:spMkLst>
            <pc:docMk/>
            <pc:sldMk cId="0" sldId="270"/>
            <ac:spMk id="1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09.534" v="7769" actId="164"/>
          <ac:spMkLst>
            <pc:docMk/>
            <pc:sldMk cId="0" sldId="270"/>
            <ac:spMk id="1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15.858" v="7772" actId="164"/>
          <ac:spMkLst>
            <pc:docMk/>
            <pc:sldMk cId="0" sldId="270"/>
            <ac:spMk id="1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21.217" v="7775" actId="164"/>
          <ac:spMkLst>
            <pc:docMk/>
            <pc:sldMk cId="0" sldId="270"/>
            <ac:spMk id="1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24.745" v="7777" actId="164"/>
          <ac:spMkLst>
            <pc:docMk/>
            <pc:sldMk cId="0" sldId="270"/>
            <ac:spMk id="1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3:47.778" v="7760" actId="164"/>
          <ac:spMkLst>
            <pc:docMk/>
            <pc:sldMk cId="0" sldId="270"/>
            <ac:spMk id="2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3:55.433" v="7763" actId="164"/>
          <ac:spMkLst>
            <pc:docMk/>
            <pc:sldMk cId="0" sldId="270"/>
            <ac:spMk id="2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02.586" v="7766" actId="164"/>
          <ac:spMkLst>
            <pc:docMk/>
            <pc:sldMk cId="0" sldId="270"/>
            <ac:spMk id="2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09.534" v="7769" actId="164"/>
          <ac:spMkLst>
            <pc:docMk/>
            <pc:sldMk cId="0" sldId="270"/>
            <ac:spMk id="2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15.858" v="7772" actId="164"/>
          <ac:spMkLst>
            <pc:docMk/>
            <pc:sldMk cId="0" sldId="270"/>
            <ac:spMk id="2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21.217" v="7775" actId="164"/>
          <ac:spMkLst>
            <pc:docMk/>
            <pc:sldMk cId="0" sldId="270"/>
            <ac:spMk id="2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24.745" v="7777" actId="164"/>
          <ac:spMkLst>
            <pc:docMk/>
            <pc:sldMk cId="0" sldId="270"/>
            <ac:spMk id="2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31.169" v="7778" actId="164"/>
          <ac:spMkLst>
            <pc:docMk/>
            <pc:sldMk cId="0" sldId="270"/>
            <ac:spMk id="3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4:31.169" v="7778" actId="164"/>
          <ac:spMkLst>
            <pc:docMk/>
            <pc:sldMk cId="0" sldId="270"/>
            <ac:spMk id="34" creationId="{00000000-0000-0000-0000-000000000000}"/>
          </ac:spMkLst>
        </pc:spChg>
        <pc:grpChg chg="mod">
          <ac:chgData name="Stanley, Isabel" userId="d6b018f4-4d59-4bd7-9ca0-291e7cc7312e" providerId="ADAL" clId="{50094F59-7A97-4C90-89C2-4C84F41E5A73}" dt="2023-02-14T11:08:10.973" v="4918" actId="962"/>
          <ac:grpSpMkLst>
            <pc:docMk/>
            <pc:sldMk cId="0" sldId="270"/>
            <ac:grpSpMk id="3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24:31.169" v="7778" actId="164"/>
          <ac:grpSpMkLst>
            <pc:docMk/>
            <pc:sldMk cId="0" sldId="270"/>
            <ac:grpSpMk id="27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24:31.169" v="7778" actId="164"/>
          <ac:grpSpMkLst>
            <pc:docMk/>
            <pc:sldMk cId="0" sldId="270"/>
            <ac:grpSpMk id="31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08:59.003" v="5252" actId="962"/>
          <ac:grpSpMkLst>
            <pc:docMk/>
            <pc:sldMk cId="0" sldId="270"/>
            <ac:grpSpMk id="35" creationId="{00000000-0000-0000-0000-000000000000}"/>
          </ac:grpSpMkLst>
        </pc:grpChg>
        <pc:grpChg chg="add mod">
          <ac:chgData name="Stanley, Isabel" userId="d6b018f4-4d59-4bd7-9ca0-291e7cc7312e" providerId="ADAL" clId="{50094F59-7A97-4C90-89C2-4C84F41E5A73}" dt="2023-02-14T11:24:44.921" v="7795" actId="962"/>
          <ac:grpSpMkLst>
            <pc:docMk/>
            <pc:sldMk cId="0" sldId="270"/>
            <ac:grpSpMk id="50" creationId="{6D7FBFC9-3E7D-D2DD-092C-2D6C6474850A}"/>
          </ac:grpSpMkLst>
        </pc:grpChg>
        <pc:grpChg chg="add mod">
          <ac:chgData name="Stanley, Isabel" userId="d6b018f4-4d59-4bd7-9ca0-291e7cc7312e" providerId="ADAL" clId="{50094F59-7A97-4C90-89C2-4C84F41E5A73}" dt="2023-02-14T11:24:48.473" v="7803" actId="962"/>
          <ac:grpSpMkLst>
            <pc:docMk/>
            <pc:sldMk cId="0" sldId="270"/>
            <ac:grpSpMk id="51" creationId="{3284C17E-95B9-318B-65EC-15033BEB52FD}"/>
          </ac:grpSpMkLst>
        </pc:grpChg>
        <pc:grpChg chg="add mod">
          <ac:chgData name="Stanley, Isabel" userId="d6b018f4-4d59-4bd7-9ca0-291e7cc7312e" providerId="ADAL" clId="{50094F59-7A97-4C90-89C2-4C84F41E5A73}" dt="2023-02-14T11:24:52.164" v="7815" actId="962"/>
          <ac:grpSpMkLst>
            <pc:docMk/>
            <pc:sldMk cId="0" sldId="270"/>
            <ac:grpSpMk id="52" creationId="{9A74C284-827A-EC78-000E-EFD836D55F92}"/>
          </ac:grpSpMkLst>
        </pc:grpChg>
        <pc:grpChg chg="add mod">
          <ac:chgData name="Stanley, Isabel" userId="d6b018f4-4d59-4bd7-9ca0-291e7cc7312e" providerId="ADAL" clId="{50094F59-7A97-4C90-89C2-4C84F41E5A73}" dt="2023-02-14T11:24:55.895" v="7825" actId="962"/>
          <ac:grpSpMkLst>
            <pc:docMk/>
            <pc:sldMk cId="0" sldId="270"/>
            <ac:grpSpMk id="53" creationId="{13DBADFB-F505-DA65-55B2-583712BE7EEC}"/>
          </ac:grpSpMkLst>
        </pc:grpChg>
        <pc:grpChg chg="add mod">
          <ac:chgData name="Stanley, Isabel" userId="d6b018f4-4d59-4bd7-9ca0-291e7cc7312e" providerId="ADAL" clId="{50094F59-7A97-4C90-89C2-4C84F41E5A73}" dt="2023-02-14T11:25:00.589" v="7839" actId="962"/>
          <ac:grpSpMkLst>
            <pc:docMk/>
            <pc:sldMk cId="0" sldId="270"/>
            <ac:grpSpMk id="54" creationId="{8968AF6B-BFB0-D88F-1B55-F448C21E20D3}"/>
          </ac:grpSpMkLst>
        </pc:grpChg>
        <pc:grpChg chg="add mod">
          <ac:chgData name="Stanley, Isabel" userId="d6b018f4-4d59-4bd7-9ca0-291e7cc7312e" providerId="ADAL" clId="{50094F59-7A97-4C90-89C2-4C84F41E5A73}" dt="2023-02-14T11:25:05.890" v="7865" actId="962"/>
          <ac:grpSpMkLst>
            <pc:docMk/>
            <pc:sldMk cId="0" sldId="270"/>
            <ac:grpSpMk id="55" creationId="{FFE60559-EAE2-AF8B-B971-14AC13BDFD8B}"/>
          </ac:grpSpMkLst>
        </pc:grpChg>
        <pc:grpChg chg="add mod">
          <ac:chgData name="Stanley, Isabel" userId="d6b018f4-4d59-4bd7-9ca0-291e7cc7312e" providerId="ADAL" clId="{50094F59-7A97-4C90-89C2-4C84F41E5A73}" dt="2023-02-14T11:25:10.362" v="7875" actId="962"/>
          <ac:grpSpMkLst>
            <pc:docMk/>
            <pc:sldMk cId="0" sldId="270"/>
            <ac:grpSpMk id="56" creationId="{6BB66D5E-D7CB-F23E-7868-4E2B70C18F9A}"/>
          </ac:grpSpMkLst>
        </pc:grpChg>
        <pc:grpChg chg="add mod">
          <ac:chgData name="Stanley, Isabel" userId="d6b018f4-4d59-4bd7-9ca0-291e7cc7312e" providerId="ADAL" clId="{50094F59-7A97-4C90-89C2-4C84F41E5A73}" dt="2023-02-14T11:24:40.444" v="7785" actId="962"/>
          <ac:grpSpMkLst>
            <pc:docMk/>
            <pc:sldMk cId="0" sldId="270"/>
            <ac:grpSpMk id="57" creationId="{CAE6B7F9-1712-C053-7737-ACD5A1723866}"/>
          </ac:grpSpMkLst>
        </pc:grpChg>
      </pc:sldChg>
      <pc:sldChg chg="addSp delSp modSp mod">
        <pc:chgData name="Stanley, Isabel" userId="d6b018f4-4d59-4bd7-9ca0-291e7cc7312e" providerId="ADAL" clId="{50094F59-7A97-4C90-89C2-4C84F41E5A73}" dt="2023-02-14T11:33:38.392" v="8294" actId="962"/>
        <pc:sldMkLst>
          <pc:docMk/>
          <pc:sldMk cId="0" sldId="271"/>
        </pc:sldMkLst>
        <pc:spChg chg="mod">
          <ac:chgData name="Stanley, Isabel" userId="d6b018f4-4d59-4bd7-9ca0-291e7cc7312e" providerId="ADAL" clId="{50094F59-7A97-4C90-89C2-4C84F41E5A73}" dt="2023-02-14T11:25:56.014" v="7882" actId="164"/>
          <ac:spMkLst>
            <pc:docMk/>
            <pc:sldMk cId="0" sldId="271"/>
            <ac:spMk id="1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6:15.413" v="7886" actId="164"/>
          <ac:spMkLst>
            <pc:docMk/>
            <pc:sldMk cId="0" sldId="271"/>
            <ac:spMk id="1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7:30.496" v="7937" actId="164"/>
          <ac:spMkLst>
            <pc:docMk/>
            <pc:sldMk cId="0" sldId="271"/>
            <ac:spMk id="1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7:40.112" v="7939" actId="164"/>
          <ac:spMkLst>
            <pc:docMk/>
            <pc:sldMk cId="0" sldId="271"/>
            <ac:spMk id="1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5:56.014" v="7882" actId="164"/>
          <ac:spMkLst>
            <pc:docMk/>
            <pc:sldMk cId="0" sldId="271"/>
            <ac:spMk id="1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6:15.413" v="7886" actId="164"/>
          <ac:spMkLst>
            <pc:docMk/>
            <pc:sldMk cId="0" sldId="271"/>
            <ac:spMk id="1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7:12.705" v="7933" actId="164"/>
          <ac:spMkLst>
            <pc:docMk/>
            <pc:sldMk cId="0" sldId="271"/>
            <ac:spMk id="1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7:30.496" v="7937" actId="164"/>
          <ac:spMkLst>
            <pc:docMk/>
            <pc:sldMk cId="0" sldId="271"/>
            <ac:spMk id="1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7:40.112" v="7939" actId="164"/>
          <ac:spMkLst>
            <pc:docMk/>
            <pc:sldMk cId="0" sldId="271"/>
            <ac:spMk id="2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5:56.014" v="7882" actId="164"/>
          <ac:spMkLst>
            <pc:docMk/>
            <pc:sldMk cId="0" sldId="271"/>
            <ac:spMk id="2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6:15.413" v="7886" actId="164"/>
          <ac:spMkLst>
            <pc:docMk/>
            <pc:sldMk cId="0" sldId="271"/>
            <ac:spMk id="2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7:12.705" v="7933" actId="164"/>
          <ac:spMkLst>
            <pc:docMk/>
            <pc:sldMk cId="0" sldId="271"/>
            <ac:spMk id="2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7:30.496" v="7937" actId="164"/>
          <ac:spMkLst>
            <pc:docMk/>
            <pc:sldMk cId="0" sldId="271"/>
            <ac:spMk id="2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7:40.112" v="7939" actId="164"/>
          <ac:spMkLst>
            <pc:docMk/>
            <pc:sldMk cId="0" sldId="271"/>
            <ac:spMk id="2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5:56.014" v="7882" actId="164"/>
          <ac:spMkLst>
            <pc:docMk/>
            <pc:sldMk cId="0" sldId="271"/>
            <ac:spMk id="2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6:15.413" v="7886" actId="164"/>
          <ac:spMkLst>
            <pc:docMk/>
            <pc:sldMk cId="0" sldId="271"/>
            <ac:spMk id="2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7:12.705" v="7933" actId="164"/>
          <ac:spMkLst>
            <pc:docMk/>
            <pc:sldMk cId="0" sldId="271"/>
            <ac:spMk id="2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5:24.249" v="7876" actId="13244"/>
          <ac:spMkLst>
            <pc:docMk/>
            <pc:sldMk cId="0" sldId="271"/>
            <ac:spMk id="2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7:48.775" v="7941" actId="164"/>
          <ac:spMkLst>
            <pc:docMk/>
            <pc:sldMk cId="0" sldId="271"/>
            <ac:spMk id="3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9:05.216" v="7977" actId="164"/>
          <ac:spMkLst>
            <pc:docMk/>
            <pc:sldMk cId="0" sldId="271"/>
            <ac:spMk id="8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9:52.932" v="7999" actId="164"/>
          <ac:spMkLst>
            <pc:docMk/>
            <pc:sldMk cId="0" sldId="271"/>
            <ac:spMk id="8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0:37.715" v="8018" actId="164"/>
          <ac:spMkLst>
            <pc:docMk/>
            <pc:sldMk cId="0" sldId="271"/>
            <ac:spMk id="8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1:03.672" v="8039" actId="164"/>
          <ac:spMkLst>
            <pc:docMk/>
            <pc:sldMk cId="0" sldId="271"/>
            <ac:spMk id="8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1:09.179" v="8041" actId="164"/>
          <ac:spMkLst>
            <pc:docMk/>
            <pc:sldMk cId="0" sldId="271"/>
            <ac:spMk id="8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9:05.216" v="7977" actId="164"/>
          <ac:spMkLst>
            <pc:docMk/>
            <pc:sldMk cId="0" sldId="271"/>
            <ac:spMk id="8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9:26.620" v="7982" actId="164"/>
          <ac:spMkLst>
            <pc:docMk/>
            <pc:sldMk cId="0" sldId="271"/>
            <ac:spMk id="8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9:52.932" v="7999" actId="164"/>
          <ac:spMkLst>
            <pc:docMk/>
            <pc:sldMk cId="0" sldId="271"/>
            <ac:spMk id="8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0:37.715" v="8018" actId="164"/>
          <ac:spMkLst>
            <pc:docMk/>
            <pc:sldMk cId="0" sldId="271"/>
            <ac:spMk id="8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1:03.672" v="8039" actId="164"/>
          <ac:spMkLst>
            <pc:docMk/>
            <pc:sldMk cId="0" sldId="271"/>
            <ac:spMk id="9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1:09.179" v="8041" actId="164"/>
          <ac:spMkLst>
            <pc:docMk/>
            <pc:sldMk cId="0" sldId="271"/>
            <ac:spMk id="9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9:05.216" v="7977" actId="164"/>
          <ac:spMkLst>
            <pc:docMk/>
            <pc:sldMk cId="0" sldId="271"/>
            <ac:spMk id="9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9:26.620" v="7982" actId="164"/>
          <ac:spMkLst>
            <pc:docMk/>
            <pc:sldMk cId="0" sldId="271"/>
            <ac:spMk id="9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9:52.932" v="7999" actId="164"/>
          <ac:spMkLst>
            <pc:docMk/>
            <pc:sldMk cId="0" sldId="271"/>
            <ac:spMk id="9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0:25.912" v="8014" actId="164"/>
          <ac:spMkLst>
            <pc:docMk/>
            <pc:sldMk cId="0" sldId="271"/>
            <ac:spMk id="9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0:37.715" v="8018" actId="164"/>
          <ac:spMkLst>
            <pc:docMk/>
            <pc:sldMk cId="0" sldId="271"/>
            <ac:spMk id="9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1:03.672" v="8039" actId="164"/>
          <ac:spMkLst>
            <pc:docMk/>
            <pc:sldMk cId="0" sldId="271"/>
            <ac:spMk id="9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1:09.179" v="8041" actId="164"/>
          <ac:spMkLst>
            <pc:docMk/>
            <pc:sldMk cId="0" sldId="271"/>
            <ac:spMk id="9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9:05.216" v="7977" actId="164"/>
          <ac:spMkLst>
            <pc:docMk/>
            <pc:sldMk cId="0" sldId="271"/>
            <ac:spMk id="9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9:26.620" v="7982" actId="164"/>
          <ac:spMkLst>
            <pc:docMk/>
            <pc:sldMk cId="0" sldId="271"/>
            <ac:spMk id="10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9:52.932" v="7999" actId="164"/>
          <ac:spMkLst>
            <pc:docMk/>
            <pc:sldMk cId="0" sldId="271"/>
            <ac:spMk id="10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0:25.912" v="8014" actId="164"/>
          <ac:spMkLst>
            <pc:docMk/>
            <pc:sldMk cId="0" sldId="271"/>
            <ac:spMk id="10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0:37.715" v="8018" actId="164"/>
          <ac:spMkLst>
            <pc:docMk/>
            <pc:sldMk cId="0" sldId="271"/>
            <ac:spMk id="10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3:32.343" v="8280" actId="164"/>
          <ac:spMkLst>
            <pc:docMk/>
            <pc:sldMk cId="0" sldId="271"/>
            <ac:spMk id="10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7:56.299" v="7942" actId="13244"/>
          <ac:spMkLst>
            <pc:docMk/>
            <pc:sldMk cId="0" sldId="271"/>
            <ac:spMk id="10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28:07.893" v="7945" actId="164"/>
          <ac:spMkLst>
            <pc:docMk/>
            <pc:sldMk cId="0" sldId="271"/>
            <ac:spMk id="11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31:09.179" v="8041" actId="164"/>
          <ac:spMkLst>
            <pc:docMk/>
            <pc:sldMk cId="0" sldId="271"/>
            <ac:spMk id="115" creationId="{00000000-0000-0000-0000-000000000000}"/>
          </ac:spMkLst>
        </pc:spChg>
        <pc:spChg chg="add mod">
          <ac:chgData name="Stanley, Isabel" userId="d6b018f4-4d59-4bd7-9ca0-291e7cc7312e" providerId="ADAL" clId="{50094F59-7A97-4C90-89C2-4C84F41E5A73}" dt="2023-02-14T11:27:30.496" v="7937" actId="164"/>
          <ac:spMkLst>
            <pc:docMk/>
            <pc:sldMk cId="0" sldId="271"/>
            <ac:spMk id="118" creationId="{761D0F6F-6492-D18C-2788-00107AA50D94}"/>
          </ac:spMkLst>
        </pc:spChg>
        <pc:spChg chg="add mod">
          <ac:chgData name="Stanley, Isabel" userId="d6b018f4-4d59-4bd7-9ca0-291e7cc7312e" providerId="ADAL" clId="{50094F59-7A97-4C90-89C2-4C84F41E5A73}" dt="2023-02-14T11:27:40.112" v="7939" actId="164"/>
          <ac:spMkLst>
            <pc:docMk/>
            <pc:sldMk cId="0" sldId="271"/>
            <ac:spMk id="119" creationId="{9278E299-5D04-3360-D2AA-86D1F8D0FAC9}"/>
          </ac:spMkLst>
        </pc:spChg>
        <pc:spChg chg="add del mod">
          <ac:chgData name="Stanley, Isabel" userId="d6b018f4-4d59-4bd7-9ca0-291e7cc7312e" providerId="ADAL" clId="{50094F59-7A97-4C90-89C2-4C84F41E5A73}" dt="2023-02-14T11:28:35.558" v="7951"/>
          <ac:spMkLst>
            <pc:docMk/>
            <pc:sldMk cId="0" sldId="271"/>
            <ac:spMk id="125" creationId="{57227BFB-9955-1764-4A5C-3716D126205F}"/>
          </ac:spMkLst>
        </pc:spChg>
        <pc:spChg chg="add mod">
          <ac:chgData name="Stanley, Isabel" userId="d6b018f4-4d59-4bd7-9ca0-291e7cc7312e" providerId="ADAL" clId="{50094F59-7A97-4C90-89C2-4C84F41E5A73}" dt="2023-02-14T11:29:26.620" v="7982" actId="164"/>
          <ac:spMkLst>
            <pc:docMk/>
            <pc:sldMk cId="0" sldId="271"/>
            <ac:spMk id="126" creationId="{7E61CAB1-0C0E-1FA9-142E-0D2E5AEF1833}"/>
          </ac:spMkLst>
        </pc:spChg>
        <pc:spChg chg="add mod">
          <ac:chgData name="Stanley, Isabel" userId="d6b018f4-4d59-4bd7-9ca0-291e7cc7312e" providerId="ADAL" clId="{50094F59-7A97-4C90-89C2-4C84F41E5A73}" dt="2023-02-14T11:30:25.912" v="8014" actId="164"/>
          <ac:spMkLst>
            <pc:docMk/>
            <pc:sldMk cId="0" sldId="271"/>
            <ac:spMk id="129" creationId="{20B1542C-AA21-FFF9-2FEA-19C77080B067}"/>
          </ac:spMkLst>
        </pc:spChg>
        <pc:spChg chg="add mod">
          <ac:chgData name="Stanley, Isabel" userId="d6b018f4-4d59-4bd7-9ca0-291e7cc7312e" providerId="ADAL" clId="{50094F59-7A97-4C90-89C2-4C84F41E5A73}" dt="2023-02-14T11:30:25.912" v="8014" actId="164"/>
          <ac:spMkLst>
            <pc:docMk/>
            <pc:sldMk cId="0" sldId="271"/>
            <ac:spMk id="131" creationId="{FA8EB289-2DA7-3016-568F-BF5C3B0C24F5}"/>
          </ac:spMkLst>
        </pc:spChg>
        <pc:spChg chg="add mod">
          <ac:chgData name="Stanley, Isabel" userId="d6b018f4-4d59-4bd7-9ca0-291e7cc7312e" providerId="ADAL" clId="{50094F59-7A97-4C90-89C2-4C84F41E5A73}" dt="2023-02-14T11:31:09.179" v="8041" actId="164"/>
          <ac:spMkLst>
            <pc:docMk/>
            <pc:sldMk cId="0" sldId="271"/>
            <ac:spMk id="134" creationId="{6152DD20-709C-F551-E76D-C0372E97F879}"/>
          </ac:spMkLst>
        </pc:spChg>
        <pc:grpChg chg="mod">
          <ac:chgData name="Stanley, Isabel" userId="d6b018f4-4d59-4bd7-9ca0-291e7cc7312e" providerId="ADAL" clId="{50094F59-7A97-4C90-89C2-4C84F41E5A73}" dt="2023-02-14T11:33:10.568" v="8279" actId="13244"/>
          <ac:grpSpMkLst>
            <pc:docMk/>
            <pc:sldMk cId="0" sldId="271"/>
            <ac:grpSpMk id="3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27:48.775" v="7941" actId="164"/>
          <ac:grpSpMkLst>
            <pc:docMk/>
            <pc:sldMk cId="0" sldId="271"/>
            <ac:grpSpMk id="30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10:11.503" v="5753" actId="962"/>
          <ac:grpSpMkLst>
            <pc:docMk/>
            <pc:sldMk cId="0" sldId="271"/>
            <ac:grpSpMk id="39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28:07.893" v="7945" actId="164"/>
          <ac:grpSpMkLst>
            <pc:docMk/>
            <pc:sldMk cId="0" sldId="271"/>
            <ac:grpSpMk id="106" creationId="{00000000-0000-0000-0000-000000000000}"/>
          </ac:grpSpMkLst>
        </pc:grpChg>
        <pc:grpChg chg="add mod">
          <ac:chgData name="Stanley, Isabel" userId="d6b018f4-4d59-4bd7-9ca0-291e7cc7312e" providerId="ADAL" clId="{50094F59-7A97-4C90-89C2-4C84F41E5A73}" dt="2023-02-14T11:31:48.737" v="8073" actId="962"/>
          <ac:grpSpMkLst>
            <pc:docMk/>
            <pc:sldMk cId="0" sldId="271"/>
            <ac:grpSpMk id="116" creationId="{09312422-148A-253B-36FA-8515011B1360}"/>
          </ac:grpSpMkLst>
        </pc:grpChg>
        <pc:grpChg chg="add mod">
          <ac:chgData name="Stanley, Isabel" userId="d6b018f4-4d59-4bd7-9ca0-291e7cc7312e" providerId="ADAL" clId="{50094F59-7A97-4C90-89C2-4C84F41E5A73}" dt="2023-02-14T11:31:53.178" v="8081" actId="962"/>
          <ac:grpSpMkLst>
            <pc:docMk/>
            <pc:sldMk cId="0" sldId="271"/>
            <ac:grpSpMk id="117" creationId="{868D6309-A5DD-4C3C-105B-9DF07D165EC7}"/>
          </ac:grpSpMkLst>
        </pc:grpChg>
        <pc:grpChg chg="add mod">
          <ac:chgData name="Stanley, Isabel" userId="d6b018f4-4d59-4bd7-9ca0-291e7cc7312e" providerId="ADAL" clId="{50094F59-7A97-4C90-89C2-4C84F41E5A73}" dt="2023-02-14T11:31:58.045" v="8093" actId="962"/>
          <ac:grpSpMkLst>
            <pc:docMk/>
            <pc:sldMk cId="0" sldId="271"/>
            <ac:grpSpMk id="120" creationId="{347DDD53-AC27-B554-D0E7-A2743927D452}"/>
          </ac:grpSpMkLst>
        </pc:grpChg>
        <pc:grpChg chg="add mod">
          <ac:chgData name="Stanley, Isabel" userId="d6b018f4-4d59-4bd7-9ca0-291e7cc7312e" providerId="ADAL" clId="{50094F59-7A97-4C90-89C2-4C84F41E5A73}" dt="2023-02-14T11:32:01.793" v="8107" actId="962"/>
          <ac:grpSpMkLst>
            <pc:docMk/>
            <pc:sldMk cId="0" sldId="271"/>
            <ac:grpSpMk id="121" creationId="{7D58D5C1-34D4-75E8-C824-57C2AEFEB2AB}"/>
          </ac:grpSpMkLst>
        </pc:grpChg>
        <pc:grpChg chg="add mod">
          <ac:chgData name="Stanley, Isabel" userId="d6b018f4-4d59-4bd7-9ca0-291e7cc7312e" providerId="ADAL" clId="{50094F59-7A97-4C90-89C2-4C84F41E5A73}" dt="2023-02-14T11:32:05.841" v="8121" actId="962"/>
          <ac:grpSpMkLst>
            <pc:docMk/>
            <pc:sldMk cId="0" sldId="271"/>
            <ac:grpSpMk id="122" creationId="{C4B7CEB6-6C11-3F8B-CEB9-85756FCA5DBF}"/>
          </ac:grpSpMkLst>
        </pc:grpChg>
        <pc:grpChg chg="add mod">
          <ac:chgData name="Stanley, Isabel" userId="d6b018f4-4d59-4bd7-9ca0-291e7cc7312e" providerId="ADAL" clId="{50094F59-7A97-4C90-89C2-4C84F41E5A73}" dt="2023-02-14T11:31:43.795" v="8059" actId="962"/>
          <ac:grpSpMkLst>
            <pc:docMk/>
            <pc:sldMk cId="0" sldId="271"/>
            <ac:grpSpMk id="123" creationId="{10184CBC-3D8E-3AA0-E926-DA3AE1BD2738}"/>
          </ac:grpSpMkLst>
        </pc:grpChg>
        <pc:grpChg chg="add mod">
          <ac:chgData name="Stanley, Isabel" userId="d6b018f4-4d59-4bd7-9ca0-291e7cc7312e" providerId="ADAL" clId="{50094F59-7A97-4C90-89C2-4C84F41E5A73}" dt="2023-02-14T11:32:09.084" v="8127" actId="962"/>
          <ac:grpSpMkLst>
            <pc:docMk/>
            <pc:sldMk cId="0" sldId="271"/>
            <ac:grpSpMk id="124" creationId="{C963CB66-83D3-2C86-EBD0-0F5D51B69FDA}"/>
          </ac:grpSpMkLst>
        </pc:grpChg>
        <pc:grpChg chg="add mod">
          <ac:chgData name="Stanley, Isabel" userId="d6b018f4-4d59-4bd7-9ca0-291e7cc7312e" providerId="ADAL" clId="{50094F59-7A97-4C90-89C2-4C84F41E5A73}" dt="2023-02-14T11:32:14.529" v="8161" actId="962"/>
          <ac:grpSpMkLst>
            <pc:docMk/>
            <pc:sldMk cId="0" sldId="271"/>
            <ac:grpSpMk id="127" creationId="{4D3D5C20-0291-CB42-2263-A59C86BACF39}"/>
          </ac:grpSpMkLst>
        </pc:grpChg>
        <pc:grpChg chg="add mod">
          <ac:chgData name="Stanley, Isabel" userId="d6b018f4-4d59-4bd7-9ca0-291e7cc7312e" providerId="ADAL" clId="{50094F59-7A97-4C90-89C2-4C84F41E5A73}" dt="2023-02-14T11:32:21.825" v="8195" actId="962"/>
          <ac:grpSpMkLst>
            <pc:docMk/>
            <pc:sldMk cId="0" sldId="271"/>
            <ac:grpSpMk id="128" creationId="{BACFEB88-C63F-7056-134F-11CCFF329183}"/>
          </ac:grpSpMkLst>
        </pc:grpChg>
        <pc:grpChg chg="add mod">
          <ac:chgData name="Stanley, Isabel" userId="d6b018f4-4d59-4bd7-9ca0-291e7cc7312e" providerId="ADAL" clId="{50094F59-7A97-4C90-89C2-4C84F41E5A73}" dt="2023-02-14T11:32:25.960" v="8203" actId="962"/>
          <ac:grpSpMkLst>
            <pc:docMk/>
            <pc:sldMk cId="0" sldId="271"/>
            <ac:grpSpMk id="130" creationId="{1D85CCB1-BB75-508E-518F-CAACED3BA82B}"/>
          </ac:grpSpMkLst>
        </pc:grpChg>
        <pc:grpChg chg="add mod">
          <ac:chgData name="Stanley, Isabel" userId="d6b018f4-4d59-4bd7-9ca0-291e7cc7312e" providerId="ADAL" clId="{50094F59-7A97-4C90-89C2-4C84F41E5A73}" dt="2023-02-14T11:32:29.739" v="8215" actId="962"/>
          <ac:grpSpMkLst>
            <pc:docMk/>
            <pc:sldMk cId="0" sldId="271"/>
            <ac:grpSpMk id="132" creationId="{9D9851D9-44CD-C134-91E3-3D885438F9FF}"/>
          </ac:grpSpMkLst>
        </pc:grpChg>
        <pc:grpChg chg="add mod">
          <ac:chgData name="Stanley, Isabel" userId="d6b018f4-4d59-4bd7-9ca0-291e7cc7312e" providerId="ADAL" clId="{50094F59-7A97-4C90-89C2-4C84F41E5A73}" dt="2023-02-14T11:32:45.421" v="8242" actId="962"/>
          <ac:grpSpMkLst>
            <pc:docMk/>
            <pc:sldMk cId="0" sldId="271"/>
            <ac:grpSpMk id="133" creationId="{0565CC9C-E3D0-B81A-C206-F170AAA85A65}"/>
          </ac:grpSpMkLst>
        </pc:grpChg>
        <pc:grpChg chg="add mod">
          <ac:chgData name="Stanley, Isabel" userId="d6b018f4-4d59-4bd7-9ca0-291e7cc7312e" providerId="ADAL" clId="{50094F59-7A97-4C90-89C2-4C84F41E5A73}" dt="2023-02-14T11:33:32.343" v="8280" actId="164"/>
          <ac:grpSpMkLst>
            <pc:docMk/>
            <pc:sldMk cId="0" sldId="271"/>
            <ac:grpSpMk id="135" creationId="{CF5D1349-88EB-1C29-F429-4F1F58BA9866}"/>
          </ac:grpSpMkLst>
        </pc:grpChg>
        <pc:grpChg chg="add mod">
          <ac:chgData name="Stanley, Isabel" userId="d6b018f4-4d59-4bd7-9ca0-291e7cc7312e" providerId="ADAL" clId="{50094F59-7A97-4C90-89C2-4C84F41E5A73}" dt="2023-02-14T11:32:55.544" v="8278" actId="962"/>
          <ac:grpSpMkLst>
            <pc:docMk/>
            <pc:sldMk cId="0" sldId="271"/>
            <ac:grpSpMk id="136" creationId="{DFA6099B-2799-0028-3C2C-26B320AA293B}"/>
          </ac:grpSpMkLst>
        </pc:grpChg>
        <pc:grpChg chg="add mod">
          <ac:chgData name="Stanley, Isabel" userId="d6b018f4-4d59-4bd7-9ca0-291e7cc7312e" providerId="ADAL" clId="{50094F59-7A97-4C90-89C2-4C84F41E5A73}" dt="2023-02-14T11:33:38.392" v="8294" actId="962"/>
          <ac:grpSpMkLst>
            <pc:docMk/>
            <pc:sldMk cId="0" sldId="271"/>
            <ac:grpSpMk id="137" creationId="{D18F54D5-B468-2471-4B89-7976BFC2345A}"/>
          </ac:grpSpMkLst>
        </pc:grpChg>
      </pc:sldChg>
      <pc:sldChg chg="addSp delSp modSp mod">
        <pc:chgData name="Stanley, Isabel" userId="d6b018f4-4d59-4bd7-9ca0-291e7cc7312e" providerId="ADAL" clId="{50094F59-7A97-4C90-89C2-4C84F41E5A73}" dt="2023-02-14T11:42:28.369" v="8313" actId="962"/>
        <pc:sldMkLst>
          <pc:docMk/>
          <pc:sldMk cId="0" sldId="272"/>
        </pc:sldMkLst>
        <pc:spChg chg="mod">
          <ac:chgData name="Stanley, Isabel" userId="d6b018f4-4d59-4bd7-9ca0-291e7cc7312e" providerId="ADAL" clId="{50094F59-7A97-4C90-89C2-4C84F41E5A73}" dt="2023-02-14T11:11:11.268" v="6186" actId="1076"/>
          <ac:spMkLst>
            <pc:docMk/>
            <pc:sldMk cId="0" sldId="272"/>
            <ac:spMk id="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00.981" v="8295" actId="164"/>
          <ac:spMkLst>
            <pc:docMk/>
            <pc:sldMk cId="0" sldId="272"/>
            <ac:spMk id="1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00.981" v="8295" actId="164"/>
          <ac:spMkLst>
            <pc:docMk/>
            <pc:sldMk cId="0" sldId="272"/>
            <ac:spMk id="15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00.981" v="8295" actId="164"/>
          <ac:spMkLst>
            <pc:docMk/>
            <pc:sldMk cId="0" sldId="272"/>
            <ac:spMk id="16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00.981" v="8295" actId="164"/>
          <ac:spMkLst>
            <pc:docMk/>
            <pc:sldMk cId="0" sldId="272"/>
            <ac:spMk id="17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00.981" v="8295" actId="164"/>
          <ac:spMkLst>
            <pc:docMk/>
            <pc:sldMk cId="0" sldId="272"/>
            <ac:spMk id="1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00.981" v="8295" actId="164"/>
          <ac:spMkLst>
            <pc:docMk/>
            <pc:sldMk cId="0" sldId="272"/>
            <ac:spMk id="1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09.032" v="8297" actId="13244"/>
          <ac:spMkLst>
            <pc:docMk/>
            <pc:sldMk cId="0" sldId="272"/>
            <ac:spMk id="20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16.512" v="8298" actId="164"/>
          <ac:spMkLst>
            <pc:docMk/>
            <pc:sldMk cId="0" sldId="272"/>
            <ac:spMk id="2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16.512" v="8298" actId="164"/>
          <ac:spMkLst>
            <pc:docMk/>
            <pc:sldMk cId="0" sldId="272"/>
            <ac:spMk id="22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16.512" v="8298" actId="164"/>
          <ac:spMkLst>
            <pc:docMk/>
            <pc:sldMk cId="0" sldId="272"/>
            <ac:spMk id="23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16.512" v="8298" actId="164"/>
          <ac:spMkLst>
            <pc:docMk/>
            <pc:sldMk cId="0" sldId="272"/>
            <ac:spMk id="24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16.512" v="8298" actId="164"/>
          <ac:spMkLst>
            <pc:docMk/>
            <pc:sldMk cId="0" sldId="272"/>
            <ac:spMk id="28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16.512" v="8298" actId="164"/>
          <ac:spMkLst>
            <pc:docMk/>
            <pc:sldMk cId="0" sldId="272"/>
            <ac:spMk id="29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16.512" v="8298" actId="164"/>
          <ac:spMkLst>
            <pc:docMk/>
            <pc:sldMk cId="0" sldId="272"/>
            <ac:spMk id="30" creationId="{00000000-0000-0000-0000-000000000000}"/>
          </ac:spMkLst>
        </pc:spChg>
        <pc:spChg chg="del mod">
          <ac:chgData name="Stanley, Isabel" userId="d6b018f4-4d59-4bd7-9ca0-291e7cc7312e" providerId="ADAL" clId="{50094F59-7A97-4C90-89C2-4C84F41E5A73}" dt="2023-02-14T11:11:04.158" v="6184" actId="478"/>
          <ac:spMkLst>
            <pc:docMk/>
            <pc:sldMk cId="0" sldId="272"/>
            <ac:spMk id="31" creationId="{00000000-0000-0000-0000-000000000000}"/>
          </ac:spMkLst>
        </pc:spChg>
        <pc:spChg chg="mod">
          <ac:chgData name="Stanley, Isabel" userId="d6b018f4-4d59-4bd7-9ca0-291e7cc7312e" providerId="ADAL" clId="{50094F59-7A97-4C90-89C2-4C84F41E5A73}" dt="2023-02-14T11:42:20.575" v="8299" actId="13244"/>
          <ac:spMkLst>
            <pc:docMk/>
            <pc:sldMk cId="0" sldId="272"/>
            <ac:spMk id="47" creationId="{00000000-0000-0000-0000-000000000000}"/>
          </ac:spMkLst>
        </pc:spChg>
        <pc:grpChg chg="mod">
          <ac:chgData name="Stanley, Isabel" userId="d6b018f4-4d59-4bd7-9ca0-291e7cc7312e" providerId="ADAL" clId="{50094F59-7A97-4C90-89C2-4C84F41E5A73}" dt="2023-02-14T11:11:38.420" v="6456" actId="962"/>
          <ac:grpSpMkLst>
            <pc:docMk/>
            <pc:sldMk cId="0" sldId="272"/>
            <ac:grpSpMk id="3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42:16.512" v="8298" actId="164"/>
          <ac:grpSpMkLst>
            <pc:docMk/>
            <pc:sldMk cId="0" sldId="272"/>
            <ac:grpSpMk id="25" creationId="{00000000-0000-0000-0000-000000000000}"/>
          </ac:grpSpMkLst>
        </pc:grpChg>
        <pc:grpChg chg="mod">
          <ac:chgData name="Stanley, Isabel" userId="d6b018f4-4d59-4bd7-9ca0-291e7cc7312e" providerId="ADAL" clId="{50094F59-7A97-4C90-89C2-4C84F41E5A73}" dt="2023-02-14T11:14:00.435" v="7276" actId="962"/>
          <ac:grpSpMkLst>
            <pc:docMk/>
            <pc:sldMk cId="0" sldId="272"/>
            <ac:grpSpMk id="32" creationId="{00000000-0000-0000-0000-000000000000}"/>
          </ac:grpSpMkLst>
        </pc:grpChg>
        <pc:grpChg chg="add mod">
          <ac:chgData name="Stanley, Isabel" userId="d6b018f4-4d59-4bd7-9ca0-291e7cc7312e" providerId="ADAL" clId="{50094F59-7A97-4C90-89C2-4C84F41E5A73}" dt="2023-02-14T11:42:24.651" v="8307" actId="962"/>
          <ac:grpSpMkLst>
            <pc:docMk/>
            <pc:sldMk cId="0" sldId="272"/>
            <ac:grpSpMk id="48" creationId="{C3D0800A-74EF-DFC3-83FA-1E79D64F6564}"/>
          </ac:grpSpMkLst>
        </pc:grpChg>
        <pc:grpChg chg="add mod">
          <ac:chgData name="Stanley, Isabel" userId="d6b018f4-4d59-4bd7-9ca0-291e7cc7312e" providerId="ADAL" clId="{50094F59-7A97-4C90-89C2-4C84F41E5A73}" dt="2023-02-14T11:42:28.369" v="8313" actId="962"/>
          <ac:grpSpMkLst>
            <pc:docMk/>
            <pc:sldMk cId="0" sldId="272"/>
            <ac:grpSpMk id="49" creationId="{55C34D7B-E0B8-0EB2-430F-0930522EF896}"/>
          </ac:grpSpMkLst>
        </pc:grpChg>
      </pc:sldChg>
      <pc:sldChg chg="modSp">
        <pc:chgData name="Stanley, Isabel" userId="d6b018f4-4d59-4bd7-9ca0-291e7cc7312e" providerId="ADAL" clId="{50094F59-7A97-4C90-89C2-4C84F41E5A73}" dt="2023-02-14T11:18:51.761" v="7520"/>
        <pc:sldMkLst>
          <pc:docMk/>
          <pc:sldMk cId="0" sldId="273"/>
        </pc:sldMkLst>
        <pc:spChg chg="mod">
          <ac:chgData name="Stanley, Isabel" userId="d6b018f4-4d59-4bd7-9ca0-291e7cc7312e" providerId="ADAL" clId="{50094F59-7A97-4C90-89C2-4C84F41E5A73}" dt="2023-02-14T11:18:51.761" v="7520"/>
          <ac:spMkLst>
            <pc:docMk/>
            <pc:sldMk cId="0" sldId="27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A38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A38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244" y="115823"/>
            <a:ext cx="1617345" cy="6692265"/>
          </a:xfrm>
          <a:custGeom>
            <a:avLst/>
            <a:gdLst/>
            <a:ahLst/>
            <a:cxnLst/>
            <a:rect l="l" t="t" r="r" b="b"/>
            <a:pathLst>
              <a:path w="1617345" h="6692265">
                <a:moveTo>
                  <a:pt x="1455293" y="0"/>
                </a:moveTo>
                <a:lnTo>
                  <a:pt x="161696" y="0"/>
                </a:lnTo>
                <a:lnTo>
                  <a:pt x="118711" y="5775"/>
                </a:lnTo>
                <a:lnTo>
                  <a:pt x="80085" y="22074"/>
                </a:lnTo>
                <a:lnTo>
                  <a:pt x="47360" y="47355"/>
                </a:lnTo>
                <a:lnTo>
                  <a:pt x="22076" y="80075"/>
                </a:lnTo>
                <a:lnTo>
                  <a:pt x="5776" y="118695"/>
                </a:lnTo>
                <a:lnTo>
                  <a:pt x="0" y="161671"/>
                </a:lnTo>
                <a:lnTo>
                  <a:pt x="0" y="6530187"/>
                </a:lnTo>
                <a:lnTo>
                  <a:pt x="5776" y="6573172"/>
                </a:lnTo>
                <a:lnTo>
                  <a:pt x="22076" y="6611797"/>
                </a:lnTo>
                <a:lnTo>
                  <a:pt x="47360" y="6644523"/>
                </a:lnTo>
                <a:lnTo>
                  <a:pt x="80085" y="6669807"/>
                </a:lnTo>
                <a:lnTo>
                  <a:pt x="118711" y="6686107"/>
                </a:lnTo>
                <a:lnTo>
                  <a:pt x="161696" y="6691883"/>
                </a:lnTo>
                <a:lnTo>
                  <a:pt x="1455293" y="6691883"/>
                </a:lnTo>
                <a:lnTo>
                  <a:pt x="1498268" y="6686107"/>
                </a:lnTo>
                <a:lnTo>
                  <a:pt x="1536888" y="6669807"/>
                </a:lnTo>
                <a:lnTo>
                  <a:pt x="1569608" y="6644523"/>
                </a:lnTo>
                <a:lnTo>
                  <a:pt x="1594889" y="6611797"/>
                </a:lnTo>
                <a:lnTo>
                  <a:pt x="1611188" y="6573172"/>
                </a:lnTo>
                <a:lnTo>
                  <a:pt x="1616964" y="6530187"/>
                </a:lnTo>
                <a:lnTo>
                  <a:pt x="1616964" y="161671"/>
                </a:lnTo>
                <a:lnTo>
                  <a:pt x="1611188" y="118695"/>
                </a:lnTo>
                <a:lnTo>
                  <a:pt x="1594889" y="80075"/>
                </a:lnTo>
                <a:lnTo>
                  <a:pt x="1569608" y="47355"/>
                </a:lnTo>
                <a:lnTo>
                  <a:pt x="1536888" y="22074"/>
                </a:lnTo>
                <a:lnTo>
                  <a:pt x="1498268" y="5775"/>
                </a:lnTo>
                <a:lnTo>
                  <a:pt x="1455293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202" y="2663444"/>
            <a:ext cx="9821545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091" y="1722801"/>
            <a:ext cx="7620634" cy="4090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A38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489915"/>
            <a:ext cx="1079754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Missed</a:t>
            </a:r>
            <a:r>
              <a:rPr sz="4400" b="1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Opportunities?</a:t>
            </a:r>
            <a:r>
              <a:rPr sz="4400" b="1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400" b="1" dirty="0">
                <a:solidFill>
                  <a:srgbClr val="3A3838"/>
                </a:solidFill>
                <a:latin typeface="Lucida Sans Unicode"/>
                <a:cs typeface="Lucida Sans Unicode"/>
              </a:rPr>
              <a:t>Democracy</a:t>
            </a:r>
            <a:r>
              <a:rPr sz="4400" b="1" spc="-40" dirty="0">
                <a:solidFill>
                  <a:srgbClr val="3A3838"/>
                </a:solidFill>
                <a:latin typeface="Lucida Sans Unicode"/>
                <a:cs typeface="Lucida Sans Unicode"/>
              </a:rPr>
              <a:t> </a:t>
            </a:r>
            <a:r>
              <a:rPr sz="4400" b="1" dirty="0">
                <a:solidFill>
                  <a:srgbClr val="3A3838"/>
                </a:solidFill>
                <a:latin typeface="Lucida Sans Unicode"/>
                <a:cs typeface="Lucida Sans Unicode"/>
              </a:rPr>
              <a:t>in </a:t>
            </a:r>
            <a:r>
              <a:rPr sz="4400" b="1" spc="-25" dirty="0">
                <a:solidFill>
                  <a:srgbClr val="3A3838"/>
                </a:solidFill>
                <a:latin typeface="Lucida Sans Unicode"/>
                <a:cs typeface="Lucida Sans Unicode"/>
              </a:rPr>
              <a:t>EU </a:t>
            </a:r>
            <a:r>
              <a:rPr sz="4400" b="1" dirty="0">
                <a:solidFill>
                  <a:srgbClr val="3A3838"/>
                </a:solidFill>
                <a:latin typeface="Lucida Sans Unicode"/>
                <a:cs typeface="Lucida Sans Unicode"/>
              </a:rPr>
              <a:t>Policy</a:t>
            </a:r>
            <a:r>
              <a:rPr sz="4400" b="1" spc="-85" dirty="0">
                <a:solidFill>
                  <a:srgbClr val="3A3838"/>
                </a:solidFill>
                <a:latin typeface="Lucida Sans Unicode"/>
                <a:cs typeface="Lucida Sans Unicode"/>
              </a:rPr>
              <a:t> </a:t>
            </a:r>
            <a:r>
              <a:rPr sz="4400" b="1" dirty="0">
                <a:solidFill>
                  <a:srgbClr val="3A3838"/>
                </a:solidFill>
                <a:latin typeface="Lucida Sans Unicode"/>
                <a:cs typeface="Lucida Sans Unicode"/>
              </a:rPr>
              <a:t>and</a:t>
            </a:r>
            <a:r>
              <a:rPr sz="4400" b="1" spc="-25" dirty="0">
                <a:solidFill>
                  <a:srgbClr val="3A3838"/>
                </a:solidFill>
                <a:latin typeface="Lucida Sans Unicode"/>
                <a:cs typeface="Lucida Sans Unicode"/>
              </a:rPr>
              <a:t> </a:t>
            </a:r>
            <a:r>
              <a:rPr sz="4400" b="1" dirty="0">
                <a:solidFill>
                  <a:srgbClr val="3A3838"/>
                </a:solidFill>
                <a:latin typeface="Lucida Sans Unicode"/>
                <a:cs typeface="Lucida Sans Unicode"/>
              </a:rPr>
              <a:t>MENA</a:t>
            </a:r>
            <a:r>
              <a:rPr sz="4400" b="1" spc="-70" dirty="0">
                <a:solidFill>
                  <a:srgbClr val="3A3838"/>
                </a:solidFill>
                <a:latin typeface="Lucida Sans Unicode"/>
                <a:cs typeface="Lucida Sans Unicode"/>
              </a:rPr>
              <a:t> </a:t>
            </a:r>
            <a:r>
              <a:rPr sz="4400" b="1" dirty="0">
                <a:solidFill>
                  <a:srgbClr val="3A3838"/>
                </a:solidFill>
                <a:latin typeface="Lucida Sans Unicode"/>
                <a:cs typeface="Lucida Sans Unicode"/>
              </a:rPr>
              <a:t>Perceptions</a:t>
            </a:r>
            <a:r>
              <a:rPr sz="4400" b="1" spc="-75" dirty="0">
                <a:solidFill>
                  <a:srgbClr val="3A3838"/>
                </a:solidFill>
                <a:latin typeface="Lucida Sans Unicode"/>
                <a:cs typeface="Lucida Sans Unicode"/>
              </a:rPr>
              <a:t> </a:t>
            </a:r>
            <a:r>
              <a:rPr sz="4400" b="1" dirty="0">
                <a:solidFill>
                  <a:srgbClr val="3A3838"/>
                </a:solidFill>
                <a:latin typeface="Lucida Sans Unicode"/>
                <a:cs typeface="Lucida Sans Unicode"/>
              </a:rPr>
              <a:t>After</a:t>
            </a:r>
            <a:r>
              <a:rPr sz="4400" b="1" spc="-65" dirty="0">
                <a:solidFill>
                  <a:srgbClr val="3A3838"/>
                </a:solidFill>
                <a:latin typeface="Lucida Sans Unicode"/>
                <a:cs typeface="Lucida Sans Unicode"/>
              </a:rPr>
              <a:t> </a:t>
            </a:r>
            <a:r>
              <a:rPr sz="4400" b="1" spc="-25" dirty="0">
                <a:solidFill>
                  <a:srgbClr val="3A3838"/>
                </a:solidFill>
                <a:latin typeface="Lucida Sans Unicode"/>
                <a:cs typeface="Lucida Sans Unicode"/>
              </a:rPr>
              <a:t>the </a:t>
            </a:r>
            <a:r>
              <a:rPr sz="4400" b="1" dirty="0">
                <a:solidFill>
                  <a:srgbClr val="3A3838"/>
                </a:solidFill>
                <a:latin typeface="Lucida Sans Unicode"/>
                <a:cs typeface="Lucida Sans Unicode"/>
              </a:rPr>
              <a:t>Arab</a:t>
            </a:r>
            <a:r>
              <a:rPr sz="4400" b="1" spc="-10" dirty="0">
                <a:solidFill>
                  <a:srgbClr val="3A3838"/>
                </a:solidFill>
                <a:latin typeface="Lucida Sans Unicode"/>
                <a:cs typeface="Lucida Sans Unicode"/>
              </a:rPr>
              <a:t> Uprisings</a:t>
            </a:r>
            <a:endParaRPr sz="44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3068349"/>
            <a:ext cx="6989445" cy="21482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15"/>
              </a:spcBef>
            </a:pPr>
            <a:r>
              <a:rPr sz="2300" i="1" spc="-495" dirty="0">
                <a:solidFill>
                  <a:srgbClr val="3A3838"/>
                </a:solidFill>
                <a:latin typeface="Trebuchet MS"/>
                <a:cs typeface="Trebuchet MS"/>
              </a:rPr>
              <a:t>The</a:t>
            </a:r>
            <a:r>
              <a:rPr sz="2300" i="1" spc="-23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405" dirty="0">
                <a:solidFill>
                  <a:srgbClr val="3A3838"/>
                </a:solidFill>
                <a:latin typeface="Trebuchet MS"/>
                <a:cs typeface="Trebuchet MS"/>
              </a:rPr>
              <a:t>Arab</a:t>
            </a:r>
            <a:r>
              <a:rPr sz="2300" i="1" spc="-27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355" dirty="0">
                <a:solidFill>
                  <a:srgbClr val="3A3838"/>
                </a:solidFill>
                <a:latin typeface="Trebuchet MS"/>
                <a:cs typeface="Trebuchet MS"/>
              </a:rPr>
              <a:t>Transitions</a:t>
            </a:r>
            <a:r>
              <a:rPr sz="2300" i="1" spc="-22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380" dirty="0">
                <a:solidFill>
                  <a:srgbClr val="3A3838"/>
                </a:solidFill>
                <a:latin typeface="Trebuchet MS"/>
                <a:cs typeface="Trebuchet MS"/>
              </a:rPr>
              <a:t>Project:</a:t>
            </a:r>
            <a:r>
              <a:rPr sz="2300" i="1" spc="-26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370" dirty="0">
                <a:solidFill>
                  <a:srgbClr val="3A3838"/>
                </a:solidFill>
                <a:latin typeface="Trebuchet MS"/>
                <a:cs typeface="Trebuchet MS"/>
              </a:rPr>
              <a:t>Political,</a:t>
            </a:r>
            <a:r>
              <a:rPr sz="2300" i="1" spc="-24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415" dirty="0">
                <a:solidFill>
                  <a:srgbClr val="3A3838"/>
                </a:solidFill>
                <a:latin typeface="Trebuchet MS"/>
                <a:cs typeface="Trebuchet MS"/>
              </a:rPr>
              <a:t>Economic,</a:t>
            </a:r>
            <a:r>
              <a:rPr sz="2300" i="1" spc="-22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430" dirty="0">
                <a:solidFill>
                  <a:srgbClr val="3A3838"/>
                </a:solidFill>
                <a:latin typeface="Trebuchet MS"/>
                <a:cs typeface="Trebuchet MS"/>
              </a:rPr>
              <a:t>and</a:t>
            </a:r>
            <a:r>
              <a:rPr sz="2300" i="1" spc="-254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320" dirty="0">
                <a:solidFill>
                  <a:srgbClr val="3A3838"/>
                </a:solidFill>
                <a:latin typeface="Trebuchet MS"/>
                <a:cs typeface="Trebuchet MS"/>
              </a:rPr>
              <a:t>Social</a:t>
            </a:r>
            <a:r>
              <a:rPr sz="2300" i="1" spc="-26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375" dirty="0">
                <a:solidFill>
                  <a:srgbClr val="3A3838"/>
                </a:solidFill>
                <a:latin typeface="Trebuchet MS"/>
                <a:cs typeface="Trebuchet MS"/>
              </a:rPr>
              <a:t>Transformations</a:t>
            </a:r>
            <a:r>
              <a:rPr sz="2300" i="1" spc="-26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405" dirty="0">
                <a:solidFill>
                  <a:srgbClr val="3A3838"/>
                </a:solidFill>
                <a:latin typeface="Trebuchet MS"/>
                <a:cs typeface="Trebuchet MS"/>
              </a:rPr>
              <a:t>in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2570"/>
              </a:lnSpc>
            </a:pPr>
            <a:r>
              <a:rPr sz="2300" i="1" spc="-440" dirty="0">
                <a:solidFill>
                  <a:srgbClr val="3A3838"/>
                </a:solidFill>
                <a:latin typeface="Trebuchet MS"/>
                <a:cs typeface="Trebuchet MS"/>
              </a:rPr>
              <a:t>the</a:t>
            </a:r>
            <a:r>
              <a:rPr sz="2300" i="1" spc="-23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450" dirty="0">
                <a:solidFill>
                  <a:srgbClr val="3A3838"/>
                </a:solidFill>
                <a:latin typeface="Trebuchet MS"/>
                <a:cs typeface="Trebuchet MS"/>
              </a:rPr>
              <a:t>Middle</a:t>
            </a:r>
            <a:r>
              <a:rPr sz="2300" i="1" spc="-26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350" dirty="0">
                <a:solidFill>
                  <a:srgbClr val="3A3838"/>
                </a:solidFill>
                <a:latin typeface="Trebuchet MS"/>
                <a:cs typeface="Trebuchet MS"/>
              </a:rPr>
              <a:t>East</a:t>
            </a:r>
            <a:r>
              <a:rPr sz="2300" i="1" spc="-27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425" dirty="0">
                <a:solidFill>
                  <a:srgbClr val="3A3838"/>
                </a:solidFill>
                <a:latin typeface="Trebuchet MS"/>
                <a:cs typeface="Trebuchet MS"/>
              </a:rPr>
              <a:t>and</a:t>
            </a:r>
            <a:r>
              <a:rPr sz="2300" i="1" spc="-27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409" dirty="0">
                <a:solidFill>
                  <a:srgbClr val="3A3838"/>
                </a:solidFill>
                <a:latin typeface="Trebuchet MS"/>
                <a:cs typeface="Trebuchet MS"/>
              </a:rPr>
              <a:t>North</a:t>
            </a:r>
            <a:r>
              <a:rPr sz="2300" i="1" spc="-26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300" i="1" spc="-370" dirty="0">
                <a:solidFill>
                  <a:srgbClr val="3A3838"/>
                </a:solidFill>
                <a:latin typeface="Trebuchet MS"/>
                <a:cs typeface="Trebuchet MS"/>
              </a:rPr>
              <a:t>Africa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500" i="1" spc="-445" dirty="0">
                <a:solidFill>
                  <a:srgbClr val="767070"/>
                </a:solidFill>
                <a:latin typeface="Trebuchet MS"/>
                <a:cs typeface="Trebuchet MS"/>
              </a:rPr>
              <a:t>Andrea</a:t>
            </a:r>
            <a:r>
              <a:rPr sz="2500" i="1" spc="-265" dirty="0">
                <a:solidFill>
                  <a:srgbClr val="767070"/>
                </a:solidFill>
                <a:latin typeface="Trebuchet MS"/>
                <a:cs typeface="Trebuchet MS"/>
              </a:rPr>
              <a:t> </a:t>
            </a:r>
            <a:r>
              <a:rPr sz="2500" i="1" spc="-484" dirty="0">
                <a:solidFill>
                  <a:srgbClr val="767070"/>
                </a:solidFill>
                <a:latin typeface="Trebuchet MS"/>
                <a:cs typeface="Trebuchet MS"/>
              </a:rPr>
              <a:t>Teti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500" i="1" spc="-380" dirty="0">
                <a:solidFill>
                  <a:srgbClr val="767070"/>
                </a:solidFill>
                <a:latin typeface="Trebuchet MS"/>
                <a:cs typeface="Trebuchet MS"/>
              </a:rPr>
              <a:t>University</a:t>
            </a:r>
            <a:r>
              <a:rPr sz="2500" i="1" spc="-280" dirty="0">
                <a:solidFill>
                  <a:srgbClr val="767070"/>
                </a:solidFill>
                <a:latin typeface="Trebuchet MS"/>
                <a:cs typeface="Trebuchet MS"/>
              </a:rPr>
              <a:t> </a:t>
            </a:r>
            <a:r>
              <a:rPr sz="2500" i="1" spc="-440" dirty="0">
                <a:solidFill>
                  <a:srgbClr val="767070"/>
                </a:solidFill>
                <a:latin typeface="Trebuchet MS"/>
                <a:cs typeface="Trebuchet MS"/>
              </a:rPr>
              <a:t>of</a:t>
            </a:r>
            <a:r>
              <a:rPr sz="2500" i="1" spc="-275" dirty="0">
                <a:solidFill>
                  <a:srgbClr val="767070"/>
                </a:solidFill>
                <a:latin typeface="Trebuchet MS"/>
                <a:cs typeface="Trebuchet MS"/>
              </a:rPr>
              <a:t> </a:t>
            </a:r>
            <a:r>
              <a:rPr sz="2500" i="1" spc="-465" dirty="0">
                <a:solidFill>
                  <a:srgbClr val="767070"/>
                </a:solidFill>
                <a:latin typeface="Trebuchet MS"/>
                <a:cs typeface="Trebuchet MS"/>
              </a:rPr>
              <a:t>Aberdeen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pc="-35" dirty="0"/>
              <a:t>Conceptions</a:t>
            </a:r>
            <a:r>
              <a:rPr spc="-220" dirty="0"/>
              <a:t> </a:t>
            </a:r>
            <a:r>
              <a:rPr dirty="0"/>
              <a:t>of</a:t>
            </a:r>
            <a:r>
              <a:rPr spc="-170" dirty="0"/>
              <a:t> </a:t>
            </a:r>
            <a:r>
              <a:rPr spc="-45" dirty="0"/>
              <a:t>Democracy</a:t>
            </a:r>
            <a:r>
              <a:rPr spc="-215" dirty="0"/>
              <a:t> </a:t>
            </a:r>
            <a:r>
              <a:rPr spc="-25" dirty="0"/>
              <a:t>in </a:t>
            </a:r>
            <a:r>
              <a:rPr dirty="0"/>
              <a:t>MENA</a:t>
            </a:r>
            <a:r>
              <a:rPr spc="-340" dirty="0"/>
              <a:t> </a:t>
            </a:r>
            <a:r>
              <a:rPr spc="-10" dirty="0"/>
              <a:t>Populations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3943"/>
            <a:ext cx="10515600" cy="105791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262255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2065"/>
              </a:spcBef>
            </a:pPr>
            <a:r>
              <a:rPr sz="3600" b="1" spc="-944" dirty="0">
                <a:solidFill>
                  <a:srgbClr val="F1F1F1"/>
                </a:solidFill>
                <a:latin typeface="Tahoma"/>
                <a:cs typeface="Tahoma"/>
              </a:rPr>
              <a:t>Two</a:t>
            </a:r>
            <a:r>
              <a:rPr sz="3600" b="1" spc="-31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600" b="1" spc="-600" dirty="0">
                <a:solidFill>
                  <a:srgbClr val="F1F1F1"/>
                </a:solidFill>
                <a:latin typeface="Tahoma"/>
                <a:cs typeface="Tahoma"/>
              </a:rPr>
              <a:t>Essential</a:t>
            </a:r>
            <a:r>
              <a:rPr sz="3600" b="1" spc="-28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600" b="1" spc="-525" dirty="0">
                <a:solidFill>
                  <a:srgbClr val="F1F1F1"/>
                </a:solidFill>
                <a:latin typeface="Tahoma"/>
                <a:cs typeface="Tahoma"/>
              </a:rPr>
              <a:t>Characteristics</a:t>
            </a:r>
            <a:r>
              <a:rPr sz="3600" b="1" spc="-29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600" b="1" spc="-615" dirty="0">
                <a:solidFill>
                  <a:srgbClr val="F1F1F1"/>
                </a:solidFill>
                <a:latin typeface="Tahoma"/>
                <a:cs typeface="Tahoma"/>
              </a:rPr>
              <a:t>of</a:t>
            </a:r>
            <a:r>
              <a:rPr sz="3600" b="1" spc="-31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600" b="1" spc="-710" dirty="0">
                <a:solidFill>
                  <a:srgbClr val="F1F1F1"/>
                </a:solidFill>
                <a:latin typeface="Tahoma"/>
                <a:cs typeface="Tahoma"/>
              </a:rPr>
              <a:t>Democracy</a:t>
            </a:r>
            <a:endParaRPr sz="3600" dirty="0">
              <a:latin typeface="Tahoma"/>
              <a:cs typeface="Tahoma"/>
            </a:endParaRPr>
          </a:p>
        </p:txBody>
      </p:sp>
      <p:grpSp>
        <p:nvGrpSpPr>
          <p:cNvPr id="51" name="Group 50" descr="Key">
            <a:extLst>
              <a:ext uri="{FF2B5EF4-FFF2-40B4-BE49-F238E27FC236}">
                <a16:creationId xmlns:a16="http://schemas.microsoft.com/office/drawing/2014/main" id="{22AC3F92-5D63-3890-A9DC-E0BEC723533D}"/>
              </a:ext>
            </a:extLst>
          </p:cNvPr>
          <p:cNvGrpSpPr/>
          <p:nvPr/>
        </p:nvGrpSpPr>
        <p:grpSpPr>
          <a:xfrm>
            <a:off x="2834639" y="1344701"/>
            <a:ext cx="6325870" cy="970915"/>
            <a:chOff x="2834639" y="1344701"/>
            <a:chExt cx="6325870" cy="970915"/>
          </a:xfrm>
        </p:grpSpPr>
        <p:pic>
          <p:nvPicPr>
            <p:cNvPr id="39" name="object 39" descr="Blue square representing 'A political right'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4639" y="2127504"/>
              <a:ext cx="124968" cy="124967"/>
            </a:xfrm>
            <a:prstGeom prst="rect">
              <a:avLst/>
            </a:prstGeom>
          </p:spPr>
        </p:pic>
        <p:pic>
          <p:nvPicPr>
            <p:cNvPr id="40" name="object 40" descr="Orange square representing 'an economic right'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6508" y="2127504"/>
              <a:ext cx="124967" cy="124967"/>
            </a:xfrm>
            <a:prstGeom prst="rect">
              <a:avLst/>
            </a:prstGeom>
          </p:spPr>
        </p:pic>
        <p:pic>
          <p:nvPicPr>
            <p:cNvPr id="41" name="object 41" descr="Grey square representing 'fighting corruption'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8228" y="2127504"/>
              <a:ext cx="126492" cy="124967"/>
            </a:xfrm>
            <a:prstGeom prst="rect">
              <a:avLst/>
            </a:prstGeom>
          </p:spPr>
        </p:pic>
        <p:sp>
          <p:nvSpPr>
            <p:cNvPr id="42" name="object 42"/>
            <p:cNvSpPr txBox="1"/>
            <p:nvPr/>
          </p:nvSpPr>
          <p:spPr>
            <a:xfrm>
              <a:off x="3006089" y="1344701"/>
              <a:ext cx="6154420" cy="970915"/>
            </a:xfrm>
            <a:prstGeom prst="rect">
              <a:avLst/>
            </a:prstGeom>
          </p:spPr>
          <p:txBody>
            <a:bodyPr vert="horz" wrap="square" lIns="0" tIns="186690" rIns="0" bIns="0" rtlCol="0">
              <a:spAutoFit/>
            </a:bodyPr>
            <a:lstStyle/>
            <a:p>
              <a:pPr marR="201295" algn="ctr">
                <a:lnSpc>
                  <a:spcPct val="100000"/>
                </a:lnSpc>
                <a:spcBef>
                  <a:spcPts val="1470"/>
                </a:spcBef>
              </a:pPr>
              <a:r>
                <a:rPr sz="2400" b="1" dirty="0">
                  <a:latin typeface="Calibri"/>
                  <a:cs typeface="Calibri"/>
                </a:rPr>
                <a:t>%</a:t>
              </a:r>
              <a:r>
                <a:rPr sz="2400" b="1" spc="-35" dirty="0">
                  <a:latin typeface="Calibri"/>
                  <a:cs typeface="Calibri"/>
                </a:rPr>
                <a:t> </a:t>
              </a:r>
              <a:r>
                <a:rPr sz="2400" b="1" dirty="0">
                  <a:latin typeface="Calibri"/>
                  <a:cs typeface="Calibri"/>
                </a:rPr>
                <a:t>By</a:t>
              </a:r>
              <a:r>
                <a:rPr sz="2400" b="1" spc="-30" dirty="0">
                  <a:latin typeface="Calibri"/>
                  <a:cs typeface="Calibri"/>
                </a:rPr>
                <a:t> </a:t>
              </a:r>
              <a:r>
                <a:rPr sz="2400" b="1" dirty="0">
                  <a:latin typeface="Calibri"/>
                  <a:cs typeface="Calibri"/>
                </a:rPr>
                <a:t>Type</a:t>
              </a:r>
              <a:r>
                <a:rPr sz="2400" b="1" spc="-30" dirty="0">
                  <a:latin typeface="Calibri"/>
                  <a:cs typeface="Calibri"/>
                </a:rPr>
                <a:t> </a:t>
              </a:r>
              <a:r>
                <a:rPr sz="2400" b="1" dirty="0">
                  <a:latin typeface="Calibri"/>
                  <a:cs typeface="Calibri"/>
                </a:rPr>
                <a:t>of</a:t>
              </a:r>
              <a:r>
                <a:rPr sz="2400" b="1" spc="-25" dirty="0">
                  <a:latin typeface="Calibri"/>
                  <a:cs typeface="Calibri"/>
                </a:rPr>
                <a:t> </a:t>
              </a:r>
              <a:r>
                <a:rPr sz="2400" b="1" spc="-10" dirty="0">
                  <a:latin typeface="Calibri"/>
                  <a:cs typeface="Calibri"/>
                </a:rPr>
                <a:t>Characteristic</a:t>
              </a:r>
              <a:endParaRPr sz="240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1030"/>
                </a:spcBef>
                <a:tabLst>
                  <a:tab pos="2004060" algn="l"/>
                  <a:tab pos="4337050" algn="l"/>
                </a:tabLst>
              </a:pPr>
              <a:r>
                <a:rPr sz="1800" dirty="0">
                  <a:latin typeface="Calibri"/>
                  <a:cs typeface="Calibri"/>
                </a:rPr>
                <a:t>A</a:t>
              </a:r>
              <a:r>
                <a:rPr sz="1800" spc="-15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Political</a:t>
              </a:r>
              <a:r>
                <a:rPr sz="1800" spc="-10" dirty="0">
                  <a:latin typeface="Calibri"/>
                  <a:cs typeface="Calibri"/>
                </a:rPr>
                <a:t> Right</a:t>
              </a:r>
              <a:r>
                <a:rPr sz="1800" dirty="0">
                  <a:latin typeface="Calibri"/>
                  <a:cs typeface="Calibri"/>
                </a:rPr>
                <a:t>	An</a:t>
              </a:r>
              <a:r>
                <a:rPr sz="1800" spc="-35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Economic</a:t>
              </a:r>
              <a:r>
                <a:rPr sz="1800" spc="-20" dirty="0">
                  <a:latin typeface="Calibri"/>
                  <a:cs typeface="Calibri"/>
                </a:rPr>
                <a:t> </a:t>
              </a:r>
              <a:r>
                <a:rPr sz="1800" spc="-10" dirty="0">
                  <a:latin typeface="Calibri"/>
                  <a:cs typeface="Calibri"/>
                </a:rPr>
                <a:t>Right</a:t>
              </a:r>
              <a:r>
                <a:rPr sz="1800" dirty="0">
                  <a:latin typeface="Calibri"/>
                  <a:cs typeface="Calibri"/>
                </a:rPr>
                <a:t>	Fighting</a:t>
              </a:r>
              <a:r>
                <a:rPr sz="1800" spc="-50" dirty="0">
                  <a:latin typeface="Calibri"/>
                  <a:cs typeface="Calibri"/>
                </a:rPr>
                <a:t> </a:t>
              </a:r>
              <a:r>
                <a:rPr sz="1800" spc="-10" dirty="0">
                  <a:latin typeface="Calibri"/>
                  <a:cs typeface="Calibri"/>
                </a:rPr>
                <a:t>Corruption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" name="object 3" descr="Bar chart representing responses to the essential characteristics of democracy by country."/>
          <p:cNvGrpSpPr/>
          <p:nvPr/>
        </p:nvGrpSpPr>
        <p:grpSpPr>
          <a:xfrm>
            <a:off x="685800" y="2779776"/>
            <a:ext cx="10586085" cy="2548255"/>
            <a:chOff x="685800" y="2779776"/>
            <a:chExt cx="10586085" cy="2548255"/>
          </a:xfrm>
        </p:grpSpPr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3244" y="2779776"/>
              <a:ext cx="1242059" cy="25450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912" y="3403092"/>
              <a:ext cx="1243584" cy="19217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6859" y="2805684"/>
              <a:ext cx="1243584" cy="2519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5051" y="3080004"/>
              <a:ext cx="1242060" cy="2244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2000" y="2909316"/>
              <a:ext cx="1242059" cy="24155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68667" y="2941320"/>
              <a:ext cx="1243583" cy="23835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3807" y="3296412"/>
              <a:ext cx="1243584" cy="20284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85800" y="5324855"/>
              <a:ext cx="10586085" cy="0"/>
            </a:xfrm>
            <a:custGeom>
              <a:avLst/>
              <a:gdLst/>
              <a:ahLst/>
              <a:cxnLst/>
              <a:rect l="l" t="t" r="r" b="b"/>
              <a:pathLst>
                <a:path w="10586085">
                  <a:moveTo>
                    <a:pt x="0" y="0"/>
                  </a:moveTo>
                  <a:lnTo>
                    <a:pt x="10585704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Group 42" descr="Egypt">
            <a:extLst>
              <a:ext uri="{FF2B5EF4-FFF2-40B4-BE49-F238E27FC236}">
                <a16:creationId xmlns:a16="http://schemas.microsoft.com/office/drawing/2014/main" id="{70AC797E-E4AB-0EB6-46C2-E86CF13A3930}"/>
              </a:ext>
            </a:extLst>
          </p:cNvPr>
          <p:cNvGrpSpPr/>
          <p:nvPr/>
        </p:nvGrpSpPr>
        <p:grpSpPr>
          <a:xfrm>
            <a:off x="819911" y="3439109"/>
            <a:ext cx="1243711" cy="2308707"/>
            <a:chOff x="819911" y="3439109"/>
            <a:chExt cx="1243711" cy="2308707"/>
          </a:xfrm>
        </p:grpSpPr>
        <p:sp>
          <p:nvSpPr>
            <p:cNvPr id="32" name="object 32"/>
            <p:cNvSpPr txBox="1"/>
            <p:nvPr/>
          </p:nvSpPr>
          <p:spPr>
            <a:xfrm>
              <a:off x="1164132" y="5448096"/>
              <a:ext cx="5562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Egypt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819911" y="4392548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0541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latin typeface="Calibri"/>
                  <a:cs typeface="Calibri"/>
                </a:rPr>
                <a:t>30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234439" y="3439109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4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59.5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648967" y="4618735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04775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latin typeface="Calibri"/>
                  <a:cs typeface="Calibri"/>
                </a:rPr>
                <a:t>23</a:t>
              </a:r>
              <a:endParaRPr sz="1600" dirty="0">
                <a:latin typeface="Calibri"/>
                <a:cs typeface="Calibri"/>
              </a:endParaRPr>
            </a:p>
          </p:txBody>
        </p:sp>
      </p:grpSp>
      <p:grpSp>
        <p:nvGrpSpPr>
          <p:cNvPr id="44" name="Group 43" descr="Iraq">
            <a:extLst>
              <a:ext uri="{FF2B5EF4-FFF2-40B4-BE49-F238E27FC236}">
                <a16:creationId xmlns:a16="http://schemas.microsoft.com/office/drawing/2014/main" id="{264974D5-28A9-2515-E741-3370483057E6}"/>
              </a:ext>
            </a:extLst>
          </p:cNvPr>
          <p:cNvGrpSpPr/>
          <p:nvPr/>
        </p:nvGrpSpPr>
        <p:grpSpPr>
          <a:xfrm>
            <a:off x="2333244" y="2816098"/>
            <a:ext cx="1242187" cy="2931718"/>
            <a:chOff x="2333244" y="2816098"/>
            <a:chExt cx="1242187" cy="2931718"/>
          </a:xfrm>
        </p:grpSpPr>
        <p:sp>
          <p:nvSpPr>
            <p:cNvPr id="33" name="object 33"/>
            <p:cNvSpPr txBox="1"/>
            <p:nvPr/>
          </p:nvSpPr>
          <p:spPr>
            <a:xfrm>
              <a:off x="2752725" y="5448096"/>
              <a:ext cx="403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latin typeface="Calibri"/>
                  <a:cs typeface="Calibri"/>
                </a:rPr>
                <a:t>Iraq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333244" y="2816098"/>
              <a:ext cx="413384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4765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78.8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2746248" y="3669029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6034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52.4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160776" y="4240784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6034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34.7</a:t>
              </a:r>
              <a:endParaRPr sz="1600" dirty="0">
                <a:latin typeface="Calibri"/>
                <a:cs typeface="Calibri"/>
              </a:endParaRPr>
            </a:p>
          </p:txBody>
        </p:sp>
      </p:grpSp>
      <p:grpSp>
        <p:nvGrpSpPr>
          <p:cNvPr id="45" name="Group 44" descr="Jordan">
            <a:extLst>
              <a:ext uri="{FF2B5EF4-FFF2-40B4-BE49-F238E27FC236}">
                <a16:creationId xmlns:a16="http://schemas.microsoft.com/office/drawing/2014/main" id="{32788802-3928-6752-0627-8D842D572B15}"/>
              </a:ext>
            </a:extLst>
          </p:cNvPr>
          <p:cNvGrpSpPr/>
          <p:nvPr/>
        </p:nvGrpSpPr>
        <p:grpSpPr>
          <a:xfrm>
            <a:off x="3845052" y="3116706"/>
            <a:ext cx="1242440" cy="2631110"/>
            <a:chOff x="3845052" y="3116706"/>
            <a:chExt cx="1242440" cy="2631110"/>
          </a:xfrm>
        </p:grpSpPr>
        <p:sp>
          <p:nvSpPr>
            <p:cNvPr id="34" name="object 34"/>
            <p:cNvSpPr txBox="1"/>
            <p:nvPr/>
          </p:nvSpPr>
          <p:spPr>
            <a:xfrm>
              <a:off x="4134992" y="5448096"/>
              <a:ext cx="6635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Jordan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3845052" y="3381502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4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61.3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259579" y="3116706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4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69.5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4674108" y="4004817"/>
              <a:ext cx="413384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04775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latin typeface="Calibri"/>
                  <a:cs typeface="Calibri"/>
                </a:rPr>
                <a:t>42</a:t>
              </a:r>
              <a:endParaRPr sz="1600" dirty="0">
                <a:latin typeface="Calibri"/>
                <a:cs typeface="Calibri"/>
              </a:endParaRPr>
            </a:p>
          </p:txBody>
        </p:sp>
      </p:grpSp>
      <p:grpSp>
        <p:nvGrpSpPr>
          <p:cNvPr id="46" name="Group 45" descr="Libya">
            <a:extLst>
              <a:ext uri="{FF2B5EF4-FFF2-40B4-BE49-F238E27FC236}">
                <a16:creationId xmlns:a16="http://schemas.microsoft.com/office/drawing/2014/main" id="{8D93A70A-74A6-AE82-C454-29F18285262A}"/>
              </a:ext>
            </a:extLst>
          </p:cNvPr>
          <p:cNvGrpSpPr/>
          <p:nvPr/>
        </p:nvGrpSpPr>
        <p:grpSpPr>
          <a:xfrm>
            <a:off x="5356859" y="2842005"/>
            <a:ext cx="1243711" cy="2905811"/>
            <a:chOff x="5356859" y="2842005"/>
            <a:chExt cx="1243711" cy="2905811"/>
          </a:xfrm>
        </p:grpSpPr>
        <p:sp>
          <p:nvSpPr>
            <p:cNvPr id="35" name="object 35"/>
            <p:cNvSpPr txBox="1"/>
            <p:nvPr/>
          </p:nvSpPr>
          <p:spPr>
            <a:xfrm>
              <a:off x="5718175" y="5448096"/>
              <a:ext cx="5226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Libya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356859" y="2842005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0541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latin typeface="Calibri"/>
                  <a:cs typeface="Calibri"/>
                </a:rPr>
                <a:t>78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5771388" y="3743325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6034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50.1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6185915" y="4311777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6034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32.5</a:t>
              </a:r>
              <a:endParaRPr sz="1600" dirty="0">
                <a:latin typeface="Calibri"/>
                <a:cs typeface="Calibri"/>
              </a:endParaRPr>
            </a:p>
          </p:txBody>
        </p:sp>
      </p:grpSp>
      <p:grpSp>
        <p:nvGrpSpPr>
          <p:cNvPr id="47" name="Group 46" descr="Morocco">
            <a:extLst>
              <a:ext uri="{FF2B5EF4-FFF2-40B4-BE49-F238E27FC236}">
                <a16:creationId xmlns:a16="http://schemas.microsoft.com/office/drawing/2014/main" id="{0041D935-8B8E-8314-DF38-4C4F9D212F86}"/>
              </a:ext>
            </a:extLst>
          </p:cNvPr>
          <p:cNvGrpSpPr/>
          <p:nvPr/>
        </p:nvGrpSpPr>
        <p:grpSpPr>
          <a:xfrm>
            <a:off x="6868668" y="2977642"/>
            <a:ext cx="1243710" cy="2770174"/>
            <a:chOff x="6868668" y="2977642"/>
            <a:chExt cx="1243710" cy="2770174"/>
          </a:xfrm>
        </p:grpSpPr>
        <p:sp>
          <p:nvSpPr>
            <p:cNvPr id="36" name="object 36"/>
            <p:cNvSpPr txBox="1"/>
            <p:nvPr/>
          </p:nvSpPr>
          <p:spPr>
            <a:xfrm>
              <a:off x="7058659" y="5448096"/>
              <a:ext cx="8667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Morocco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6868668" y="3517138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667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57.1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7283195" y="2977642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667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73.8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7697723" y="4298950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667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32.9</a:t>
              </a:r>
              <a:endParaRPr sz="1600" dirty="0">
                <a:latin typeface="Calibri"/>
                <a:cs typeface="Calibri"/>
              </a:endParaRPr>
            </a:p>
          </p:txBody>
        </p:sp>
      </p:grpSp>
      <p:grpSp>
        <p:nvGrpSpPr>
          <p:cNvPr id="48" name="Group 47" descr="Tunisia">
            <a:extLst>
              <a:ext uri="{FF2B5EF4-FFF2-40B4-BE49-F238E27FC236}">
                <a16:creationId xmlns:a16="http://schemas.microsoft.com/office/drawing/2014/main" id="{EA7847A7-58CD-BF63-ED3D-5170C4747F85}"/>
              </a:ext>
            </a:extLst>
          </p:cNvPr>
          <p:cNvGrpSpPr/>
          <p:nvPr/>
        </p:nvGrpSpPr>
        <p:grpSpPr>
          <a:xfrm>
            <a:off x="8382000" y="2945383"/>
            <a:ext cx="1242186" cy="2802433"/>
            <a:chOff x="8382000" y="2945383"/>
            <a:chExt cx="1242186" cy="2802433"/>
          </a:xfrm>
        </p:grpSpPr>
        <p:sp>
          <p:nvSpPr>
            <p:cNvPr id="37" name="object 37"/>
            <p:cNvSpPr txBox="1"/>
            <p:nvPr/>
          </p:nvSpPr>
          <p:spPr>
            <a:xfrm>
              <a:off x="8628126" y="5448096"/>
              <a:ext cx="7004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Tunisia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8382000" y="2945383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6034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74.8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8796528" y="3397758"/>
              <a:ext cx="413384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6034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60.8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9209531" y="4725415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7305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19.7</a:t>
              </a:r>
              <a:endParaRPr sz="1600" dirty="0">
                <a:latin typeface="Calibri"/>
                <a:cs typeface="Calibri"/>
              </a:endParaRPr>
            </a:p>
          </p:txBody>
        </p:sp>
      </p:grpSp>
      <p:grpSp>
        <p:nvGrpSpPr>
          <p:cNvPr id="50" name="Group 49" descr="Total">
            <a:extLst>
              <a:ext uri="{FF2B5EF4-FFF2-40B4-BE49-F238E27FC236}">
                <a16:creationId xmlns:a16="http://schemas.microsoft.com/office/drawing/2014/main" id="{AF53C8B6-EA7A-9EBD-DEEB-AD66D9BD470D}"/>
              </a:ext>
            </a:extLst>
          </p:cNvPr>
          <p:cNvGrpSpPr/>
          <p:nvPr/>
        </p:nvGrpSpPr>
        <p:grpSpPr>
          <a:xfrm>
            <a:off x="9868407" y="3327059"/>
            <a:ext cx="1319082" cy="2420757"/>
            <a:chOff x="9868407" y="3327059"/>
            <a:chExt cx="1319082" cy="2420757"/>
          </a:xfrm>
        </p:grpSpPr>
        <p:sp>
          <p:nvSpPr>
            <p:cNvPr id="38" name="object 38"/>
            <p:cNvSpPr txBox="1"/>
            <p:nvPr/>
          </p:nvSpPr>
          <p:spPr>
            <a:xfrm>
              <a:off x="10261854" y="5448096"/>
              <a:ext cx="5099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Total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9868407" y="3333115"/>
              <a:ext cx="880110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52069">
                <a:lnSpc>
                  <a:spcPct val="100000"/>
                </a:lnSpc>
                <a:spcBef>
                  <a:spcPts val="95"/>
                </a:spcBef>
              </a:pPr>
              <a:r>
                <a:rPr sz="1600" b="1" dirty="0">
                  <a:latin typeface="Calibri"/>
                  <a:cs typeface="Calibri"/>
                </a:rPr>
                <a:t>62.8</a:t>
              </a:r>
              <a:r>
                <a:rPr sz="1600" b="1" spc="10" dirty="0">
                  <a:latin typeface="Calibri"/>
                  <a:cs typeface="Calibri"/>
                </a:rPr>
                <a:t> </a:t>
              </a:r>
              <a:endParaRPr sz="2400" baseline="-8680" dirty="0">
                <a:latin typeface="Calibri"/>
                <a:cs typeface="Calibri"/>
              </a:endParaRPr>
            </a:p>
          </p:txBody>
        </p:sp>
        <p:sp>
          <p:nvSpPr>
            <p:cNvPr id="49" name="object 24">
              <a:extLst>
                <a:ext uri="{FF2B5EF4-FFF2-40B4-BE49-F238E27FC236}">
                  <a16:creationId xmlns:a16="http://schemas.microsoft.com/office/drawing/2014/main" id="{53B219A4-70C2-230F-532C-42579C7DE51D}"/>
                </a:ext>
              </a:extLst>
            </p:cNvPr>
            <p:cNvSpPr txBox="1"/>
            <p:nvPr/>
          </p:nvSpPr>
          <p:spPr>
            <a:xfrm>
              <a:off x="10307379" y="3327059"/>
              <a:ext cx="880110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52069">
                <a:lnSpc>
                  <a:spcPct val="100000"/>
                </a:lnSpc>
                <a:spcBef>
                  <a:spcPts val="95"/>
                </a:spcBef>
              </a:pPr>
              <a:r>
                <a:rPr sz="2400" b="1" spc="-30" baseline="-8680" dirty="0">
                  <a:latin typeface="Calibri"/>
                  <a:cs typeface="Calibri"/>
                </a:rPr>
                <a:t>61.8</a:t>
              </a:r>
              <a:endParaRPr sz="2400" baseline="-8680" dirty="0">
                <a:latin typeface="Calibri"/>
                <a:cs typeface="Calibri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0722864" y="4327905"/>
              <a:ext cx="41465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0541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latin typeface="Calibri"/>
                  <a:cs typeface="Calibri"/>
                </a:rPr>
                <a:t>32</a:t>
              </a:r>
              <a:endParaRPr sz="16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7179"/>
            <a:ext cx="10515600" cy="97409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105410" rIns="0" bIns="0" rtlCol="0">
            <a:spAutoFit/>
          </a:bodyPr>
          <a:lstStyle/>
          <a:p>
            <a:pPr marL="822960" marR="1059180">
              <a:lnSpc>
                <a:spcPts val="3030"/>
              </a:lnSpc>
              <a:spcBef>
                <a:spcPts val="830"/>
              </a:spcBef>
            </a:pPr>
            <a:r>
              <a:rPr sz="2800" b="1" spc="-655" dirty="0">
                <a:solidFill>
                  <a:srgbClr val="F1F1F1"/>
                </a:solidFill>
                <a:latin typeface="Tahoma"/>
                <a:cs typeface="Tahoma"/>
              </a:rPr>
              <a:t>Demands</a:t>
            </a:r>
            <a:r>
              <a:rPr sz="2800" b="1" spc="-19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800" b="1" spc="-375" dirty="0">
                <a:solidFill>
                  <a:srgbClr val="F1F1F1"/>
                </a:solidFill>
                <a:latin typeface="Tahoma"/>
                <a:cs typeface="Tahoma"/>
              </a:rPr>
              <a:t>for</a:t>
            </a:r>
            <a:r>
              <a:rPr sz="2800" b="1" spc="-229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800" b="1" spc="-415" dirty="0">
                <a:solidFill>
                  <a:srgbClr val="F1F1F1"/>
                </a:solidFill>
                <a:latin typeface="Tahoma"/>
                <a:cs typeface="Tahoma"/>
              </a:rPr>
              <a:t>Political</a:t>
            </a:r>
            <a:r>
              <a:rPr sz="2800" b="1" spc="-23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800" b="1" spc="-495" dirty="0">
                <a:solidFill>
                  <a:srgbClr val="F1F1F1"/>
                </a:solidFill>
                <a:latin typeface="Tahoma"/>
                <a:cs typeface="Tahoma"/>
              </a:rPr>
              <a:t>Rights,</a:t>
            </a:r>
            <a:r>
              <a:rPr sz="2800" b="1" spc="-21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800" b="1" spc="-560" dirty="0">
                <a:solidFill>
                  <a:srgbClr val="F1F1F1"/>
                </a:solidFill>
                <a:latin typeface="Tahoma"/>
                <a:cs typeface="Tahoma"/>
              </a:rPr>
              <a:t>Economic</a:t>
            </a:r>
            <a:r>
              <a:rPr sz="2800" b="1" spc="-22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800" b="1" spc="-495" dirty="0">
                <a:solidFill>
                  <a:srgbClr val="F1F1F1"/>
                </a:solidFill>
                <a:latin typeface="Tahoma"/>
                <a:cs typeface="Tahoma"/>
              </a:rPr>
              <a:t>Rights,</a:t>
            </a:r>
            <a:r>
              <a:rPr sz="2800" b="1" spc="-18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800" b="1" spc="-835" dirty="0">
                <a:solidFill>
                  <a:srgbClr val="F1F1F1"/>
                </a:solidFill>
                <a:latin typeface="Tahoma"/>
                <a:cs typeface="Tahoma"/>
              </a:rPr>
              <a:t>&amp;</a:t>
            </a:r>
            <a:r>
              <a:rPr sz="2800" b="1" spc="-24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800" b="1" spc="-530" dirty="0">
                <a:solidFill>
                  <a:srgbClr val="F1F1F1"/>
                </a:solidFill>
                <a:latin typeface="Tahoma"/>
                <a:cs typeface="Tahoma"/>
              </a:rPr>
              <a:t>Fighting</a:t>
            </a:r>
            <a:r>
              <a:rPr sz="2800" b="1" spc="-20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800" b="1" spc="-484" dirty="0">
                <a:solidFill>
                  <a:srgbClr val="F1F1F1"/>
                </a:solidFill>
                <a:latin typeface="Tahoma"/>
                <a:cs typeface="Tahoma"/>
              </a:rPr>
              <a:t>Corruption</a:t>
            </a:r>
            <a:r>
              <a:rPr sz="2800" b="1" spc="-21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800" b="1" spc="-495" dirty="0">
                <a:solidFill>
                  <a:srgbClr val="F1F1F1"/>
                </a:solidFill>
                <a:latin typeface="Tahoma"/>
                <a:cs typeface="Tahoma"/>
              </a:rPr>
              <a:t>as </a:t>
            </a:r>
            <a:r>
              <a:rPr sz="2800" b="1" u="sng" spc="-420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Tahoma"/>
                <a:cs typeface="Tahoma"/>
              </a:rPr>
              <a:t>Drivers</a:t>
            </a:r>
            <a:r>
              <a:rPr sz="2800" b="1" u="sng" spc="-250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-480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Tahoma"/>
                <a:cs typeface="Tahoma"/>
              </a:rPr>
              <a:t>of</a:t>
            </a:r>
            <a:r>
              <a:rPr sz="2800" b="1" u="sng" spc="-235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-545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Tahoma"/>
                <a:cs typeface="Tahoma"/>
              </a:rPr>
              <a:t>the</a:t>
            </a:r>
            <a:r>
              <a:rPr sz="2800" b="1" u="sng" spc="-210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-515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Tahoma"/>
                <a:cs typeface="Tahoma"/>
              </a:rPr>
              <a:t>Arab</a:t>
            </a:r>
            <a:r>
              <a:rPr sz="2800" b="1" u="sng" spc="-220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-475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  <a:latin typeface="Tahoma"/>
                <a:cs typeface="Tahoma"/>
              </a:rPr>
              <a:t>Uprisings</a:t>
            </a:r>
            <a:endParaRPr sz="2800" dirty="0">
              <a:latin typeface="Tahoma"/>
              <a:cs typeface="Tahoma"/>
            </a:endParaRPr>
          </a:p>
        </p:txBody>
      </p:sp>
      <p:grpSp>
        <p:nvGrpSpPr>
          <p:cNvPr id="53" name="Group 52" descr="Key">
            <a:extLst>
              <a:ext uri="{FF2B5EF4-FFF2-40B4-BE49-F238E27FC236}">
                <a16:creationId xmlns:a16="http://schemas.microsoft.com/office/drawing/2014/main" id="{161998D9-8028-3160-0FFE-47F27C5BDF50}"/>
              </a:ext>
            </a:extLst>
          </p:cNvPr>
          <p:cNvGrpSpPr/>
          <p:nvPr/>
        </p:nvGrpSpPr>
        <p:grpSpPr>
          <a:xfrm>
            <a:off x="832103" y="1396653"/>
            <a:ext cx="7472935" cy="1031240"/>
            <a:chOff x="832103" y="1396653"/>
            <a:chExt cx="7472935" cy="1031240"/>
          </a:xfrm>
        </p:grpSpPr>
        <p:pic>
          <p:nvPicPr>
            <p:cNvPr id="39" name="object 39" descr="Blue square representing 'Political'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103" y="2240279"/>
              <a:ext cx="126491" cy="124967"/>
            </a:xfrm>
            <a:prstGeom prst="rect">
              <a:avLst/>
            </a:prstGeom>
          </p:spPr>
        </p:pic>
        <p:sp>
          <p:nvSpPr>
            <p:cNvPr id="40" name="object 40"/>
            <p:cNvSpPr txBox="1"/>
            <p:nvPr/>
          </p:nvSpPr>
          <p:spPr>
            <a:xfrm>
              <a:off x="1003503" y="2127630"/>
              <a:ext cx="7562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10" dirty="0">
                  <a:latin typeface="Calibri"/>
                  <a:cs typeface="Calibri"/>
                </a:rPr>
                <a:t>Political</a:t>
              </a:r>
              <a:endParaRPr sz="1800">
                <a:latin typeface="Calibri"/>
                <a:cs typeface="Calibri"/>
              </a:endParaRPr>
            </a:p>
          </p:txBody>
        </p:sp>
        <p:pic>
          <p:nvPicPr>
            <p:cNvPr id="41" name="object 41" descr="Orange square representing 'Economic'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639" y="2240279"/>
              <a:ext cx="126492" cy="124967"/>
            </a:xfrm>
            <a:prstGeom prst="rect">
              <a:avLst/>
            </a:prstGeom>
          </p:spPr>
        </p:pic>
        <p:sp>
          <p:nvSpPr>
            <p:cNvPr id="42" name="object 42"/>
            <p:cNvSpPr txBox="1"/>
            <p:nvPr/>
          </p:nvSpPr>
          <p:spPr>
            <a:xfrm>
              <a:off x="2244089" y="2127630"/>
              <a:ext cx="92646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10" dirty="0">
                  <a:latin typeface="Calibri"/>
                  <a:cs typeface="Calibri"/>
                </a:rPr>
                <a:t>Economic</a:t>
              </a:r>
              <a:endParaRPr sz="1800">
                <a:latin typeface="Calibri"/>
                <a:cs typeface="Calibri"/>
              </a:endParaRPr>
            </a:p>
          </p:txBody>
        </p:sp>
        <p:pic>
          <p:nvPicPr>
            <p:cNvPr id="43" name="object 43" descr="Grey square representing 'Corruption'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3864" y="2240279"/>
              <a:ext cx="124967" cy="124967"/>
            </a:xfrm>
            <a:prstGeom prst="rect">
              <a:avLst/>
            </a:prstGeom>
          </p:spPr>
        </p:pic>
        <p:sp>
          <p:nvSpPr>
            <p:cNvPr id="44" name="object 44"/>
            <p:cNvSpPr txBox="1"/>
            <p:nvPr/>
          </p:nvSpPr>
          <p:spPr>
            <a:xfrm>
              <a:off x="3524758" y="1396653"/>
              <a:ext cx="4780280" cy="1031240"/>
            </a:xfrm>
            <a:prstGeom prst="rect">
              <a:avLst/>
            </a:prstGeom>
          </p:spPr>
          <p:txBody>
            <a:bodyPr vert="horz" wrap="square" lIns="0" tIns="22161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745"/>
                </a:spcBef>
              </a:pPr>
              <a:r>
                <a:rPr sz="2400" b="1" dirty="0">
                  <a:latin typeface="Calibri"/>
                  <a:cs typeface="Calibri"/>
                </a:rPr>
                <a:t>%</a:t>
              </a:r>
              <a:r>
                <a:rPr sz="2400" b="1" spc="-35" dirty="0">
                  <a:latin typeface="Calibri"/>
                  <a:cs typeface="Calibri"/>
                </a:rPr>
                <a:t> </a:t>
              </a:r>
              <a:r>
                <a:rPr sz="2400" b="1" dirty="0">
                  <a:latin typeface="Calibri"/>
                  <a:cs typeface="Calibri"/>
                </a:rPr>
                <a:t>Nominating</a:t>
              </a:r>
              <a:r>
                <a:rPr sz="2400" b="1" spc="-30" dirty="0">
                  <a:latin typeface="Calibri"/>
                  <a:cs typeface="Calibri"/>
                </a:rPr>
                <a:t> </a:t>
              </a:r>
              <a:r>
                <a:rPr sz="2400" b="1" dirty="0">
                  <a:latin typeface="Calibri"/>
                  <a:cs typeface="Calibri"/>
                </a:rPr>
                <a:t>as</a:t>
              </a:r>
              <a:r>
                <a:rPr sz="2400" b="1" spc="-30" dirty="0">
                  <a:latin typeface="Calibri"/>
                  <a:cs typeface="Calibri"/>
                </a:rPr>
                <a:t> </a:t>
              </a:r>
              <a:r>
                <a:rPr sz="2400" b="1" dirty="0">
                  <a:latin typeface="Calibri"/>
                  <a:cs typeface="Calibri"/>
                </a:rPr>
                <a:t>One</a:t>
              </a:r>
              <a:r>
                <a:rPr sz="2400" b="1" spc="-30" dirty="0">
                  <a:latin typeface="Calibri"/>
                  <a:cs typeface="Calibri"/>
                </a:rPr>
                <a:t> </a:t>
              </a:r>
              <a:r>
                <a:rPr sz="2400" b="1" dirty="0">
                  <a:latin typeface="Calibri"/>
                  <a:cs typeface="Calibri"/>
                </a:rPr>
                <a:t>of</a:t>
              </a:r>
              <a:r>
                <a:rPr sz="2400" b="1" spc="-30" dirty="0">
                  <a:latin typeface="Calibri"/>
                  <a:cs typeface="Calibri"/>
                </a:rPr>
                <a:t> </a:t>
              </a:r>
              <a:r>
                <a:rPr sz="2400" b="1" dirty="0">
                  <a:latin typeface="Calibri"/>
                  <a:cs typeface="Calibri"/>
                </a:rPr>
                <a:t>Two</a:t>
              </a:r>
              <a:r>
                <a:rPr sz="2400" b="1" spc="-15" dirty="0">
                  <a:latin typeface="Calibri"/>
                  <a:cs typeface="Calibri"/>
                </a:rPr>
                <a:t> </a:t>
              </a:r>
              <a:r>
                <a:rPr sz="2400" b="1" spc="-10" dirty="0">
                  <a:latin typeface="Calibri"/>
                  <a:cs typeface="Calibri"/>
                </a:rPr>
                <a:t>Reasons</a:t>
              </a:r>
              <a:endParaRPr sz="2400">
                <a:latin typeface="Calibri"/>
                <a:cs typeface="Calibri"/>
              </a:endParaRPr>
            </a:p>
            <a:p>
              <a:pPr marL="142240">
                <a:lnSpc>
                  <a:spcPct val="100000"/>
                </a:lnSpc>
                <a:spcBef>
                  <a:spcPts val="1230"/>
                </a:spcBef>
              </a:pPr>
              <a:r>
                <a:rPr sz="1800" spc="-10" dirty="0">
                  <a:latin typeface="Calibri"/>
                  <a:cs typeface="Calibri"/>
                </a:rPr>
                <a:t>Corruption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" name="object 3" descr="Bar chart representing driver of the Arab uprisings, organised by country."/>
          <p:cNvGrpSpPr/>
          <p:nvPr/>
        </p:nvGrpSpPr>
        <p:grpSpPr>
          <a:xfrm>
            <a:off x="819911" y="2618232"/>
            <a:ext cx="10258425" cy="2761615"/>
            <a:chOff x="819911" y="2618232"/>
            <a:chExt cx="10258425" cy="2761615"/>
          </a:xfrm>
        </p:grpSpPr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5539" y="3145536"/>
              <a:ext cx="1203960" cy="22311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1" y="2895600"/>
              <a:ext cx="1205484" cy="24810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46191" y="3089148"/>
              <a:ext cx="1205484" cy="2287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1627" y="2618232"/>
              <a:ext cx="1203960" cy="27584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8368" y="3124200"/>
              <a:ext cx="1203959" cy="22524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12279" y="3307080"/>
              <a:ext cx="1203959" cy="20695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42931" y="3089148"/>
              <a:ext cx="1205483" cy="22875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9911" y="5376672"/>
              <a:ext cx="10258425" cy="0"/>
            </a:xfrm>
            <a:custGeom>
              <a:avLst/>
              <a:gdLst/>
              <a:ahLst/>
              <a:cxnLst/>
              <a:rect l="l" t="t" r="r" b="b"/>
              <a:pathLst>
                <a:path w="10258425">
                  <a:moveTo>
                    <a:pt x="0" y="0"/>
                  </a:moveTo>
                  <a:lnTo>
                    <a:pt x="10258044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Group 44" descr="Egypt">
            <a:extLst>
              <a:ext uri="{FF2B5EF4-FFF2-40B4-BE49-F238E27FC236}">
                <a16:creationId xmlns:a16="http://schemas.microsoft.com/office/drawing/2014/main" id="{1CD7ED6F-A5B2-8081-7606-1508A560BFC1}"/>
              </a:ext>
            </a:extLst>
          </p:cNvPr>
          <p:cNvGrpSpPr/>
          <p:nvPr/>
        </p:nvGrpSpPr>
        <p:grpSpPr>
          <a:xfrm>
            <a:off x="949452" y="2931032"/>
            <a:ext cx="1205738" cy="2868905"/>
            <a:chOff x="949452" y="2931032"/>
            <a:chExt cx="1205738" cy="2868905"/>
          </a:xfrm>
        </p:grpSpPr>
        <p:sp>
          <p:nvSpPr>
            <p:cNvPr id="32" name="object 32"/>
            <p:cNvSpPr txBox="1"/>
            <p:nvPr/>
          </p:nvSpPr>
          <p:spPr>
            <a:xfrm>
              <a:off x="1274825" y="5500217"/>
              <a:ext cx="5562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Egypt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949452" y="4645914"/>
              <a:ext cx="40259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2545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0" dirty="0">
                  <a:latin typeface="Calibri"/>
                  <a:cs typeface="Calibri"/>
                </a:rPr>
                <a:t>21.4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1351788" y="2931032"/>
              <a:ext cx="40132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1275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69.2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752600" y="3938727"/>
              <a:ext cx="402590" cy="24002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2545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41.1</a:t>
              </a:r>
              <a:endParaRPr sz="1400">
                <a:latin typeface="Calibri"/>
                <a:cs typeface="Calibri"/>
              </a:endParaRPr>
            </a:p>
          </p:txBody>
        </p:sp>
      </p:grpSp>
      <p:grpSp>
        <p:nvGrpSpPr>
          <p:cNvPr id="46" name="Group 45" descr="Iraq">
            <a:extLst>
              <a:ext uri="{FF2B5EF4-FFF2-40B4-BE49-F238E27FC236}">
                <a16:creationId xmlns:a16="http://schemas.microsoft.com/office/drawing/2014/main" id="{775026D7-F3E2-00D5-7F57-718B047C3C27}"/>
              </a:ext>
            </a:extLst>
          </p:cNvPr>
          <p:cNvGrpSpPr/>
          <p:nvPr/>
        </p:nvGrpSpPr>
        <p:grpSpPr>
          <a:xfrm>
            <a:off x="2415539" y="3182238"/>
            <a:ext cx="1204469" cy="2617699"/>
            <a:chOff x="2415539" y="3182238"/>
            <a:chExt cx="1204469" cy="2617699"/>
          </a:xfrm>
        </p:grpSpPr>
        <p:sp>
          <p:nvSpPr>
            <p:cNvPr id="33" name="object 33"/>
            <p:cNvSpPr txBox="1"/>
            <p:nvPr/>
          </p:nvSpPr>
          <p:spPr>
            <a:xfrm>
              <a:off x="2816732" y="5500217"/>
              <a:ext cx="403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latin typeface="Calibri"/>
                  <a:cs typeface="Calibri"/>
                </a:rPr>
                <a:t>Iraq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415539" y="3802760"/>
              <a:ext cx="40132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191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0" dirty="0">
                  <a:latin typeface="Calibri"/>
                  <a:cs typeface="Calibri"/>
                </a:rPr>
                <a:t>44.9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2816351" y="3182238"/>
              <a:ext cx="40259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2545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62.2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218688" y="3601973"/>
              <a:ext cx="40132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191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0" dirty="0">
                  <a:latin typeface="Calibri"/>
                  <a:cs typeface="Calibri"/>
                </a:rPr>
                <a:t>50.5</a:t>
              </a:r>
              <a:endParaRPr sz="1400" dirty="0">
                <a:latin typeface="Calibri"/>
                <a:cs typeface="Calibri"/>
              </a:endParaRPr>
            </a:p>
          </p:txBody>
        </p:sp>
      </p:grpSp>
      <p:grpSp>
        <p:nvGrpSpPr>
          <p:cNvPr id="47" name="Group 46" descr="Jordan">
            <a:extLst>
              <a:ext uri="{FF2B5EF4-FFF2-40B4-BE49-F238E27FC236}">
                <a16:creationId xmlns:a16="http://schemas.microsoft.com/office/drawing/2014/main" id="{8D8E09E0-6203-EFE3-3424-7144735D32DF}"/>
              </a:ext>
            </a:extLst>
          </p:cNvPr>
          <p:cNvGrpSpPr/>
          <p:nvPr/>
        </p:nvGrpSpPr>
        <p:grpSpPr>
          <a:xfrm>
            <a:off x="3881628" y="2654935"/>
            <a:ext cx="1204468" cy="3145002"/>
            <a:chOff x="3881628" y="2654935"/>
            <a:chExt cx="1204468" cy="3145002"/>
          </a:xfrm>
        </p:grpSpPr>
        <p:sp>
          <p:nvSpPr>
            <p:cNvPr id="34" name="object 34"/>
            <p:cNvSpPr txBox="1"/>
            <p:nvPr/>
          </p:nvSpPr>
          <p:spPr>
            <a:xfrm>
              <a:off x="4152391" y="5500217"/>
              <a:ext cx="6635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Jordan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3881628" y="4574285"/>
              <a:ext cx="40132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191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0" dirty="0">
                  <a:latin typeface="Calibri"/>
                  <a:cs typeface="Calibri"/>
                </a:rPr>
                <a:t>23.4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282440" y="2654935"/>
              <a:ext cx="40259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2545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76.9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4684776" y="3698875"/>
              <a:ext cx="40132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191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0" dirty="0">
                  <a:latin typeface="Calibri"/>
                  <a:cs typeface="Calibri"/>
                </a:rPr>
                <a:t>47.8</a:t>
              </a:r>
              <a:endParaRPr sz="1400" dirty="0">
                <a:latin typeface="Calibri"/>
                <a:cs typeface="Calibri"/>
              </a:endParaRPr>
            </a:p>
          </p:txBody>
        </p:sp>
      </p:grpSp>
      <p:grpSp>
        <p:nvGrpSpPr>
          <p:cNvPr id="48" name="Group 47" descr="Libya">
            <a:extLst>
              <a:ext uri="{FF2B5EF4-FFF2-40B4-BE49-F238E27FC236}">
                <a16:creationId xmlns:a16="http://schemas.microsoft.com/office/drawing/2014/main" id="{E6B5DEBB-8A44-990D-3834-8C5F8A7D424E}"/>
              </a:ext>
            </a:extLst>
          </p:cNvPr>
          <p:cNvGrpSpPr/>
          <p:nvPr/>
        </p:nvGrpSpPr>
        <p:grpSpPr>
          <a:xfrm>
            <a:off x="5346191" y="3124962"/>
            <a:ext cx="1205739" cy="2674975"/>
            <a:chOff x="5346191" y="3124962"/>
            <a:chExt cx="1205739" cy="2674975"/>
          </a:xfrm>
        </p:grpSpPr>
        <p:sp>
          <p:nvSpPr>
            <p:cNvPr id="35" name="object 35"/>
            <p:cNvSpPr txBox="1"/>
            <p:nvPr/>
          </p:nvSpPr>
          <p:spPr>
            <a:xfrm>
              <a:off x="5688838" y="5500217"/>
              <a:ext cx="5226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Libya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346191" y="3358133"/>
              <a:ext cx="40259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2545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57.3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5748528" y="3637915"/>
              <a:ext cx="40132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191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0" dirty="0">
                  <a:latin typeface="Calibri"/>
                  <a:cs typeface="Calibri"/>
                </a:rPr>
                <a:t>49.5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6149340" y="3124962"/>
              <a:ext cx="40259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3180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63.8</a:t>
              </a:r>
              <a:endParaRPr sz="1400" dirty="0">
                <a:latin typeface="Calibri"/>
                <a:cs typeface="Calibri"/>
              </a:endParaRPr>
            </a:p>
          </p:txBody>
        </p:sp>
      </p:grpSp>
      <p:grpSp>
        <p:nvGrpSpPr>
          <p:cNvPr id="50" name="Group 49" descr="Morocco">
            <a:extLst>
              <a:ext uri="{FF2B5EF4-FFF2-40B4-BE49-F238E27FC236}">
                <a16:creationId xmlns:a16="http://schemas.microsoft.com/office/drawing/2014/main" id="{F9CB0A9B-2CAF-9FE9-CA77-545D7994648B}"/>
              </a:ext>
            </a:extLst>
          </p:cNvPr>
          <p:cNvGrpSpPr/>
          <p:nvPr/>
        </p:nvGrpSpPr>
        <p:grpSpPr>
          <a:xfrm>
            <a:off x="6812280" y="3339437"/>
            <a:ext cx="1643760" cy="2460500"/>
            <a:chOff x="6812280" y="3339437"/>
            <a:chExt cx="1643760" cy="2460500"/>
          </a:xfrm>
        </p:grpSpPr>
        <p:sp>
          <p:nvSpPr>
            <p:cNvPr id="36" name="object 36"/>
            <p:cNvSpPr txBox="1"/>
            <p:nvPr/>
          </p:nvSpPr>
          <p:spPr>
            <a:xfrm>
              <a:off x="6982459" y="5500217"/>
              <a:ext cx="8667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Morocco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6812280" y="4175886"/>
              <a:ext cx="40132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2545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0" dirty="0">
                  <a:latin typeface="Calibri"/>
                  <a:cs typeface="Calibri"/>
                </a:rPr>
                <a:t>34.5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7187692" y="3343782"/>
              <a:ext cx="85407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68580">
                <a:lnSpc>
                  <a:spcPct val="100000"/>
                </a:lnSpc>
                <a:spcBef>
                  <a:spcPts val="105"/>
                </a:spcBef>
              </a:pPr>
              <a:r>
                <a:rPr sz="1400" b="1" dirty="0">
                  <a:latin typeface="Calibri"/>
                  <a:cs typeface="Calibri"/>
                </a:rPr>
                <a:t>57.7</a:t>
              </a:r>
              <a:endParaRPr sz="2100" baseline="-5952" dirty="0">
                <a:latin typeface="Calibri"/>
                <a:cs typeface="Calibri"/>
              </a:endParaRPr>
            </a:p>
          </p:txBody>
        </p:sp>
        <p:sp>
          <p:nvSpPr>
            <p:cNvPr id="49" name="object 29">
              <a:extLst>
                <a:ext uri="{FF2B5EF4-FFF2-40B4-BE49-F238E27FC236}">
                  <a16:creationId xmlns:a16="http://schemas.microsoft.com/office/drawing/2014/main" id="{E4C11907-9766-C077-1ACD-A5E2CE8054DD}"/>
                </a:ext>
              </a:extLst>
            </p:cNvPr>
            <p:cNvSpPr txBox="1"/>
            <p:nvPr/>
          </p:nvSpPr>
          <p:spPr>
            <a:xfrm>
              <a:off x="7601965" y="3339437"/>
              <a:ext cx="85407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68580">
                <a:lnSpc>
                  <a:spcPct val="100000"/>
                </a:lnSpc>
                <a:spcBef>
                  <a:spcPts val="105"/>
                </a:spcBef>
              </a:pPr>
              <a:r>
                <a:rPr sz="2100" b="1" spc="-30" baseline="-5952" dirty="0">
                  <a:latin typeface="Calibri"/>
                  <a:cs typeface="Calibri"/>
                </a:rPr>
                <a:t>57.1</a:t>
              </a:r>
              <a:endParaRPr sz="2100" baseline="-5952" dirty="0">
                <a:latin typeface="Calibri"/>
                <a:cs typeface="Calibri"/>
              </a:endParaRPr>
            </a:p>
          </p:txBody>
        </p:sp>
      </p:grpSp>
      <p:grpSp>
        <p:nvGrpSpPr>
          <p:cNvPr id="51" name="Group 50" descr="Tunisia">
            <a:extLst>
              <a:ext uri="{FF2B5EF4-FFF2-40B4-BE49-F238E27FC236}">
                <a16:creationId xmlns:a16="http://schemas.microsoft.com/office/drawing/2014/main" id="{F6039383-3100-90FC-AB8C-0AA9D0D82433}"/>
              </a:ext>
            </a:extLst>
          </p:cNvPr>
          <p:cNvGrpSpPr/>
          <p:nvPr/>
        </p:nvGrpSpPr>
        <p:grpSpPr>
          <a:xfrm>
            <a:off x="8278368" y="3160522"/>
            <a:ext cx="1204468" cy="2639415"/>
            <a:chOff x="8278368" y="3160522"/>
            <a:chExt cx="1204468" cy="2639415"/>
          </a:xfrm>
        </p:grpSpPr>
        <p:sp>
          <p:nvSpPr>
            <p:cNvPr id="37" name="object 37"/>
            <p:cNvSpPr txBox="1"/>
            <p:nvPr/>
          </p:nvSpPr>
          <p:spPr>
            <a:xfrm>
              <a:off x="8531097" y="5500217"/>
              <a:ext cx="7004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Tunisia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8278368" y="3878071"/>
              <a:ext cx="40132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191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0" dirty="0">
                  <a:latin typeface="Calibri"/>
                  <a:cs typeface="Calibri"/>
                </a:rPr>
                <a:t>42.8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8679180" y="3160522"/>
              <a:ext cx="40259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3180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62.8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9081516" y="3214497"/>
              <a:ext cx="40132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1910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61.3</a:t>
              </a:r>
              <a:endParaRPr sz="1400" dirty="0">
                <a:latin typeface="Calibri"/>
                <a:cs typeface="Calibri"/>
              </a:endParaRPr>
            </a:p>
          </p:txBody>
        </p:sp>
      </p:grpSp>
      <p:grpSp>
        <p:nvGrpSpPr>
          <p:cNvPr id="52" name="Group 51" descr="Total">
            <a:extLst>
              <a:ext uri="{FF2B5EF4-FFF2-40B4-BE49-F238E27FC236}">
                <a16:creationId xmlns:a16="http://schemas.microsoft.com/office/drawing/2014/main" id="{68536379-19B0-B07D-56BF-4B0C9C571269}"/>
              </a:ext>
            </a:extLst>
          </p:cNvPr>
          <p:cNvGrpSpPr/>
          <p:nvPr/>
        </p:nvGrpSpPr>
        <p:grpSpPr>
          <a:xfrm>
            <a:off x="9742931" y="3124962"/>
            <a:ext cx="1205739" cy="2674975"/>
            <a:chOff x="9742931" y="3124962"/>
            <a:chExt cx="1205739" cy="2674975"/>
          </a:xfrm>
        </p:grpSpPr>
        <p:sp>
          <p:nvSpPr>
            <p:cNvPr id="38" name="object 38"/>
            <p:cNvSpPr txBox="1"/>
            <p:nvPr/>
          </p:nvSpPr>
          <p:spPr>
            <a:xfrm>
              <a:off x="10092308" y="5500217"/>
              <a:ext cx="5099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Total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9742931" y="4107941"/>
              <a:ext cx="40259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318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0" dirty="0">
                  <a:latin typeface="Calibri"/>
                  <a:cs typeface="Calibri"/>
                </a:rPr>
                <a:t>36.4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10145268" y="3124962"/>
              <a:ext cx="40132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2545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63.8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0546080" y="3508628"/>
              <a:ext cx="40259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3180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53.1</a:t>
              </a:r>
              <a:endParaRPr sz="1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27659"/>
            <a:ext cx="11165205" cy="84455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146050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150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Perceived</a:t>
            </a:r>
            <a:r>
              <a:rPr sz="3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Challenges,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Nominating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3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3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3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Challenges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3" name="object 3" descr="Bar chart representing the perceived challenges, organised by country."/>
          <p:cNvGrpSpPr/>
          <p:nvPr/>
        </p:nvGrpSpPr>
        <p:grpSpPr>
          <a:xfrm>
            <a:off x="752855" y="1879092"/>
            <a:ext cx="7769859" cy="3493135"/>
            <a:chOff x="752855" y="1879092"/>
            <a:chExt cx="7769859" cy="34931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579" y="1879092"/>
              <a:ext cx="955547" cy="34899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1048" y="1984248"/>
              <a:ext cx="954023" cy="33848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9991" y="2304288"/>
              <a:ext cx="955548" cy="30647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0052" y="3049524"/>
              <a:ext cx="955548" cy="2319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2284476"/>
              <a:ext cx="954024" cy="30845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0460" y="2663952"/>
              <a:ext cx="954024" cy="27051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60520" y="2968752"/>
              <a:ext cx="954024" cy="2400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2855" y="5369051"/>
              <a:ext cx="7769859" cy="0"/>
            </a:xfrm>
            <a:custGeom>
              <a:avLst/>
              <a:gdLst/>
              <a:ahLst/>
              <a:cxnLst/>
              <a:rect l="l" t="t" r="r" b="b"/>
              <a:pathLst>
                <a:path w="7769859">
                  <a:moveTo>
                    <a:pt x="0" y="0"/>
                  </a:moveTo>
                  <a:lnTo>
                    <a:pt x="7769352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6310" y="1915160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90.3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6392" y="3388233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49.2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6498" y="2019426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87.6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6605" y="4303903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28.5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96585" y="2340355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79.3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06692" y="2181809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79.8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96047" y="269976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70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4968" y="4605273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20.7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05025" y="3522979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48.7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15132" y="2649473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71.3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35346" y="3140455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58.6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5326" y="3492246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49.5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55432" y="3267836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55.3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3180" y="3434334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51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23286" y="308622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60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28059" y="4845507"/>
            <a:ext cx="340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9.8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79086" y="3004769"/>
            <a:ext cx="598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spc="-44" baseline="-12152" dirty="0">
                <a:latin typeface="Calibri"/>
                <a:cs typeface="Calibri"/>
              </a:rPr>
              <a:t>61</a:t>
            </a:r>
            <a:r>
              <a:rPr sz="1600" b="1" spc="-30" dirty="0">
                <a:latin typeface="Calibri"/>
                <a:cs typeface="Calibri"/>
              </a:rPr>
              <a:t>62.1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84085" y="3773881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42.2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94066" y="3963670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37.3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02105" y="504304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82672" y="4906772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12.9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22319" y="5010353"/>
            <a:ext cx="285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2.3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02885" y="4732477"/>
            <a:ext cx="387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17.4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74233" y="4910709"/>
            <a:ext cx="626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7" baseline="1736" dirty="0">
                <a:latin typeface="Calibri"/>
                <a:cs typeface="Calibri"/>
              </a:rPr>
              <a:t>12</a:t>
            </a:r>
            <a:r>
              <a:rPr sz="2400" b="1" spc="-240" baseline="1736" dirty="0">
                <a:latin typeface="Calibri"/>
                <a:cs typeface="Calibri"/>
              </a:rPr>
              <a:t>.</a:t>
            </a:r>
            <a:r>
              <a:rPr sz="1600" b="1" spc="-655" dirty="0">
                <a:latin typeface="Calibri"/>
                <a:cs typeface="Calibri"/>
              </a:rPr>
              <a:t>1</a:t>
            </a:r>
            <a:r>
              <a:rPr sz="2400" b="1" spc="-254" baseline="1736" dirty="0">
                <a:latin typeface="Calibri"/>
                <a:cs typeface="Calibri"/>
              </a:rPr>
              <a:t>9</a:t>
            </a:r>
            <a:r>
              <a:rPr sz="1600" b="1" spc="-5" dirty="0">
                <a:latin typeface="Calibri"/>
                <a:cs typeface="Calibri"/>
              </a:rPr>
              <a:t>2</a:t>
            </a:r>
            <a:r>
              <a:rPr sz="1600" b="1" spc="5" dirty="0">
                <a:latin typeface="Calibri"/>
                <a:cs typeface="Calibri"/>
              </a:rPr>
              <a:t>.8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87489" y="5043042"/>
            <a:ext cx="259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6.6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97595" y="5043042"/>
            <a:ext cx="259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8.8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30325" y="5491988"/>
            <a:ext cx="55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Egypt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90750" y="5491988"/>
            <a:ext cx="403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Iraq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96589" y="5491988"/>
            <a:ext cx="663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Jordan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51401" y="5491988"/>
            <a:ext cx="522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Libya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89296" y="5491988"/>
            <a:ext cx="866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Morocco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82588" y="5491988"/>
            <a:ext cx="70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Tunisia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13726" y="5491988"/>
            <a:ext cx="509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Total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 descr="White background for key"/>
          <p:cNvGrpSpPr/>
          <p:nvPr/>
        </p:nvGrpSpPr>
        <p:grpSpPr>
          <a:xfrm>
            <a:off x="9079992" y="1892807"/>
            <a:ext cx="2689860" cy="3689985"/>
            <a:chOff x="9079992" y="1892807"/>
            <a:chExt cx="2689860" cy="3689985"/>
          </a:xfrm>
        </p:grpSpPr>
        <p:sp>
          <p:nvSpPr>
            <p:cNvPr id="46" name="object 46"/>
            <p:cNvSpPr/>
            <p:nvPr/>
          </p:nvSpPr>
          <p:spPr>
            <a:xfrm>
              <a:off x="9079992" y="1892807"/>
              <a:ext cx="2689860" cy="3689985"/>
            </a:xfrm>
            <a:custGeom>
              <a:avLst/>
              <a:gdLst/>
              <a:ahLst/>
              <a:cxnLst/>
              <a:rect l="l" t="t" r="r" b="b"/>
              <a:pathLst>
                <a:path w="2689859" h="3689985">
                  <a:moveTo>
                    <a:pt x="2689859" y="0"/>
                  </a:moveTo>
                  <a:lnTo>
                    <a:pt x="0" y="0"/>
                  </a:lnTo>
                  <a:lnTo>
                    <a:pt x="0" y="3689604"/>
                  </a:lnTo>
                  <a:lnTo>
                    <a:pt x="2689859" y="3689604"/>
                  </a:lnTo>
                  <a:lnTo>
                    <a:pt x="2689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76004" y="2151887"/>
              <a:ext cx="124968" cy="12649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76004" y="3075431"/>
              <a:ext cx="124968" cy="12496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76004" y="3997451"/>
              <a:ext cx="124968" cy="12496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76004" y="4919472"/>
              <a:ext cx="124968" cy="126492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9079992" y="1892807"/>
            <a:ext cx="2689860" cy="368998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1260"/>
              </a:spcBef>
            </a:pPr>
            <a:r>
              <a:rPr sz="1800" b="1" dirty="0">
                <a:latin typeface="Calibri"/>
                <a:cs typeface="Calibri"/>
              </a:rPr>
              <a:t>Economic </a:t>
            </a:r>
            <a:r>
              <a:rPr sz="1800" b="1" spc="-10" dirty="0">
                <a:latin typeface="Calibri"/>
                <a:cs typeface="Calibri"/>
              </a:rPr>
              <a:t>Situation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50">
              <a:latin typeface="Calibri"/>
              <a:cs typeface="Calibri"/>
            </a:endParaRPr>
          </a:p>
          <a:p>
            <a:pPr marL="280035" marR="100330">
              <a:lnSpc>
                <a:spcPct val="101800"/>
              </a:lnSpc>
            </a:pPr>
            <a:r>
              <a:rPr sz="1800" b="1" dirty="0">
                <a:latin typeface="Calibri"/>
                <a:cs typeface="Calibri"/>
              </a:rPr>
              <a:t>Corruption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Politicians </a:t>
            </a:r>
            <a:r>
              <a:rPr sz="1800" b="1" dirty="0">
                <a:latin typeface="Calibri"/>
                <a:cs typeface="Calibri"/>
              </a:rPr>
              <a:t>and/or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Civil </a:t>
            </a:r>
            <a:r>
              <a:rPr sz="1800" b="1" spc="-10" dirty="0">
                <a:latin typeface="Calibri"/>
                <a:cs typeface="Calibri"/>
              </a:rPr>
              <a:t>Servants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28003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Internal </a:t>
            </a:r>
            <a:r>
              <a:rPr sz="1800" b="1" spc="-10" dirty="0">
                <a:latin typeface="Calibri"/>
                <a:cs typeface="Calibri"/>
              </a:rPr>
              <a:t>Security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Calibri"/>
              <a:cs typeface="Calibri"/>
            </a:endParaRPr>
          </a:p>
          <a:p>
            <a:pPr marL="28003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Authoritarianism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3943"/>
            <a:ext cx="10515600" cy="105791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41910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330"/>
              </a:spcBef>
            </a:pPr>
            <a:r>
              <a:rPr sz="4000" b="1" spc="-819" dirty="0">
                <a:solidFill>
                  <a:srgbClr val="F1F1F1"/>
                </a:solidFill>
                <a:latin typeface="Tahoma"/>
                <a:cs typeface="Tahoma"/>
              </a:rPr>
              <a:t>Is</a:t>
            </a:r>
            <a:r>
              <a:rPr sz="4000" b="1" spc="-33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4000" b="1" spc="-785" dirty="0">
                <a:solidFill>
                  <a:srgbClr val="F1F1F1"/>
                </a:solidFill>
                <a:latin typeface="Tahoma"/>
                <a:cs typeface="Tahoma"/>
              </a:rPr>
              <a:t>Democracy</a:t>
            </a:r>
            <a:r>
              <a:rPr sz="4000" b="1" spc="-31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4000" b="1" spc="-800" dirty="0">
                <a:solidFill>
                  <a:srgbClr val="F1F1F1"/>
                </a:solidFill>
                <a:latin typeface="Tahoma"/>
                <a:cs typeface="Tahoma"/>
              </a:rPr>
              <a:t>Incompatible</a:t>
            </a:r>
            <a:r>
              <a:rPr sz="4000" b="1" spc="-29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4000" b="1" spc="-835" dirty="0">
                <a:solidFill>
                  <a:srgbClr val="F1F1F1"/>
                </a:solidFill>
                <a:latin typeface="Tahoma"/>
                <a:cs typeface="Tahoma"/>
              </a:rPr>
              <a:t>with</a:t>
            </a:r>
            <a:r>
              <a:rPr sz="4000" b="1" spc="-32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4000" b="1" spc="-810" dirty="0">
                <a:solidFill>
                  <a:srgbClr val="F1F1F1"/>
                </a:solidFill>
                <a:latin typeface="Tahoma"/>
                <a:cs typeface="Tahoma"/>
              </a:rPr>
              <a:t>Islam?</a:t>
            </a:r>
            <a:endParaRPr sz="4000" dirty="0">
              <a:latin typeface="Tahoma"/>
              <a:cs typeface="Tahoma"/>
            </a:endParaRPr>
          </a:p>
        </p:txBody>
      </p:sp>
      <p:grpSp>
        <p:nvGrpSpPr>
          <p:cNvPr id="3" name="object 3" descr="Bar chart on both side of horizontal axis, representing agreement/disagreement of the statement 'is democracy incompatible with Islam?'"/>
          <p:cNvGrpSpPr/>
          <p:nvPr/>
        </p:nvGrpSpPr>
        <p:grpSpPr>
          <a:xfrm>
            <a:off x="370331" y="1900427"/>
            <a:ext cx="8818245" cy="3499485"/>
            <a:chOff x="370331" y="1900427"/>
            <a:chExt cx="8818245" cy="34994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9" y="1900427"/>
              <a:ext cx="1109472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0824" y="2142743"/>
              <a:ext cx="1107948" cy="31912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163" y="2720339"/>
              <a:ext cx="1109472" cy="22037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9096" y="1993391"/>
              <a:ext cx="1109472" cy="32659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8231" y="2295143"/>
              <a:ext cx="1109471" cy="31043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98891" y="2212847"/>
              <a:ext cx="1107948" cy="29413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0331" y="2933700"/>
              <a:ext cx="8818245" cy="0"/>
            </a:xfrm>
            <a:custGeom>
              <a:avLst/>
              <a:gdLst/>
              <a:ahLst/>
              <a:cxnLst/>
              <a:rect l="l" t="t" r="r" b="b"/>
              <a:pathLst>
                <a:path w="8818245">
                  <a:moveTo>
                    <a:pt x="0" y="0"/>
                  </a:moveTo>
                  <a:lnTo>
                    <a:pt x="8817864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Group 31" descr="Egypt">
            <a:extLst>
              <a:ext uri="{FF2B5EF4-FFF2-40B4-BE49-F238E27FC236}">
                <a16:creationId xmlns:a16="http://schemas.microsoft.com/office/drawing/2014/main" id="{940F5887-455E-1B07-8A06-7AF650B7C74B}"/>
              </a:ext>
            </a:extLst>
          </p:cNvPr>
          <p:cNvGrpSpPr/>
          <p:nvPr/>
        </p:nvGrpSpPr>
        <p:grpSpPr>
          <a:xfrm>
            <a:off x="550163" y="2574797"/>
            <a:ext cx="1084327" cy="2290065"/>
            <a:chOff x="550163" y="2574797"/>
            <a:chExt cx="1084327" cy="2290065"/>
          </a:xfrm>
        </p:grpSpPr>
        <p:sp>
          <p:nvSpPr>
            <p:cNvPr id="23" name="object 23"/>
            <p:cNvSpPr txBox="1"/>
            <p:nvPr/>
          </p:nvSpPr>
          <p:spPr>
            <a:xfrm>
              <a:off x="827633" y="3056001"/>
              <a:ext cx="5562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Egypt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50163" y="2574797"/>
              <a:ext cx="5549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32080">
                <a:lnSpc>
                  <a:spcPct val="100000"/>
                </a:lnSpc>
                <a:spcBef>
                  <a:spcPts val="100"/>
                </a:spcBef>
              </a:pPr>
              <a:r>
                <a:rPr sz="1800" spc="-25" dirty="0">
                  <a:latin typeface="Calibri"/>
                  <a:cs typeface="Calibri"/>
                </a:rPr>
                <a:t>6.3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130300" y="4565142"/>
              <a:ext cx="5041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latin typeface="Calibri"/>
                  <a:cs typeface="Calibri"/>
                </a:rPr>
                <a:t>-</a:t>
              </a:r>
              <a:r>
                <a:rPr sz="1800" b="1" spc="-20" dirty="0">
                  <a:latin typeface="Calibri"/>
                  <a:cs typeface="Calibri"/>
                </a:rPr>
                <a:t>58.6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3" name="Group 32" descr="Iraq">
            <a:extLst>
              <a:ext uri="{FF2B5EF4-FFF2-40B4-BE49-F238E27FC236}">
                <a16:creationId xmlns:a16="http://schemas.microsoft.com/office/drawing/2014/main" id="{F7187DF7-797A-927D-8470-F18DBC1C47DC}"/>
              </a:ext>
            </a:extLst>
          </p:cNvPr>
          <p:cNvGrpSpPr/>
          <p:nvPr/>
        </p:nvGrpSpPr>
        <p:grpSpPr>
          <a:xfrm>
            <a:off x="2020823" y="2176653"/>
            <a:ext cx="1083437" cy="3099384"/>
            <a:chOff x="2020823" y="2176653"/>
            <a:chExt cx="1083437" cy="3099384"/>
          </a:xfrm>
        </p:grpSpPr>
        <p:sp>
          <p:nvSpPr>
            <p:cNvPr id="24" name="object 24"/>
            <p:cNvSpPr txBox="1"/>
            <p:nvPr/>
          </p:nvSpPr>
          <p:spPr>
            <a:xfrm>
              <a:off x="2373629" y="3056001"/>
              <a:ext cx="403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latin typeface="Calibri"/>
                  <a:cs typeface="Calibri"/>
                </a:rPr>
                <a:t>Iraq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2020823" y="2176653"/>
              <a:ext cx="5549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3660">
                <a:lnSpc>
                  <a:spcPct val="100000"/>
                </a:lnSpc>
                <a:spcBef>
                  <a:spcPts val="100"/>
                </a:spcBef>
              </a:pPr>
              <a:r>
                <a:rPr sz="1800" spc="-20" dirty="0">
                  <a:latin typeface="Calibri"/>
                  <a:cs typeface="Calibri"/>
                </a:rPr>
                <a:t>23.3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2600070" y="4975682"/>
              <a:ext cx="504190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latin typeface="Calibri"/>
                  <a:cs typeface="Calibri"/>
                </a:rPr>
                <a:t>-</a:t>
              </a:r>
              <a:r>
                <a:rPr sz="1800" b="1" spc="-20" dirty="0">
                  <a:latin typeface="Calibri"/>
                  <a:cs typeface="Calibri"/>
                </a:rPr>
                <a:t>70.7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4" name="Group 33" descr="Jordan">
            <a:extLst>
              <a:ext uri="{FF2B5EF4-FFF2-40B4-BE49-F238E27FC236}">
                <a16:creationId xmlns:a16="http://schemas.microsoft.com/office/drawing/2014/main" id="{F7037600-14F1-0F1E-58BD-D4F2F0841781}"/>
              </a:ext>
            </a:extLst>
          </p:cNvPr>
          <p:cNvGrpSpPr/>
          <p:nvPr/>
        </p:nvGrpSpPr>
        <p:grpSpPr>
          <a:xfrm>
            <a:off x="3489959" y="1935607"/>
            <a:ext cx="1083691" cy="2491181"/>
            <a:chOff x="3489959" y="1935607"/>
            <a:chExt cx="1083691" cy="2491181"/>
          </a:xfrm>
        </p:grpSpPr>
        <p:sp>
          <p:nvSpPr>
            <p:cNvPr id="25" name="object 25"/>
            <p:cNvSpPr txBox="1"/>
            <p:nvPr/>
          </p:nvSpPr>
          <p:spPr>
            <a:xfrm>
              <a:off x="3713226" y="3056001"/>
              <a:ext cx="6635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Jordan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3489959" y="1935607"/>
              <a:ext cx="5549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4295">
                <a:lnSpc>
                  <a:spcPct val="100000"/>
                </a:lnSpc>
                <a:spcBef>
                  <a:spcPts val="100"/>
                </a:spcBef>
              </a:pPr>
              <a:r>
                <a:rPr sz="1800" spc="-20" dirty="0">
                  <a:latin typeface="Calibri"/>
                  <a:cs typeface="Calibri"/>
                </a:rPr>
                <a:t>30.4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69460" y="4126433"/>
              <a:ext cx="504190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latin typeface="Calibri"/>
                  <a:cs typeface="Calibri"/>
                </a:rPr>
                <a:t>-</a:t>
              </a:r>
              <a:r>
                <a:rPr sz="1800" b="1" spc="-20" dirty="0">
                  <a:latin typeface="Calibri"/>
                  <a:cs typeface="Calibri"/>
                </a:rPr>
                <a:t>45.7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5" name="Group 34" descr="Libya">
            <a:extLst>
              <a:ext uri="{FF2B5EF4-FFF2-40B4-BE49-F238E27FC236}">
                <a16:creationId xmlns:a16="http://schemas.microsoft.com/office/drawing/2014/main" id="{40D9AAE3-2B86-CB63-2C66-2198FA2E3F0C}"/>
              </a:ext>
            </a:extLst>
          </p:cNvPr>
          <p:cNvGrpSpPr/>
          <p:nvPr/>
        </p:nvGrpSpPr>
        <p:grpSpPr>
          <a:xfrm>
            <a:off x="4959096" y="2027301"/>
            <a:ext cx="1084326" cy="3173729"/>
            <a:chOff x="4959096" y="2027301"/>
            <a:chExt cx="1084326" cy="3173729"/>
          </a:xfrm>
        </p:grpSpPr>
        <p:sp>
          <p:nvSpPr>
            <p:cNvPr id="26" name="object 26"/>
            <p:cNvSpPr txBox="1"/>
            <p:nvPr/>
          </p:nvSpPr>
          <p:spPr>
            <a:xfrm>
              <a:off x="5253609" y="3056001"/>
              <a:ext cx="5226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Libya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959096" y="2027301"/>
              <a:ext cx="5549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4295">
                <a:lnSpc>
                  <a:spcPct val="100000"/>
                </a:lnSpc>
                <a:spcBef>
                  <a:spcPts val="100"/>
                </a:spcBef>
              </a:pPr>
              <a:r>
                <a:rPr sz="1800" spc="-20" dirty="0">
                  <a:latin typeface="Calibri"/>
                  <a:cs typeface="Calibri"/>
                </a:rPr>
                <a:t>27.7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539232" y="4901310"/>
              <a:ext cx="5041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latin typeface="Calibri"/>
                  <a:cs typeface="Calibri"/>
                </a:rPr>
                <a:t>-</a:t>
              </a:r>
              <a:r>
                <a:rPr sz="1800" b="1" spc="-20" dirty="0">
                  <a:latin typeface="Calibri"/>
                  <a:cs typeface="Calibri"/>
                </a:rPr>
                <a:t>68.5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6" name="Group 35" descr="Morocco">
            <a:extLst>
              <a:ext uri="{FF2B5EF4-FFF2-40B4-BE49-F238E27FC236}">
                <a16:creationId xmlns:a16="http://schemas.microsoft.com/office/drawing/2014/main" id="{B6ECF2D2-5300-FD57-1737-B68A5B52B28B}"/>
              </a:ext>
            </a:extLst>
          </p:cNvPr>
          <p:cNvGrpSpPr/>
          <p:nvPr/>
        </p:nvGrpSpPr>
        <p:grpSpPr>
          <a:xfrm>
            <a:off x="6428232" y="2329129"/>
            <a:ext cx="1084961" cy="3011220"/>
            <a:chOff x="6428232" y="2329129"/>
            <a:chExt cx="1084961" cy="3011220"/>
          </a:xfrm>
        </p:grpSpPr>
        <p:sp>
          <p:nvSpPr>
            <p:cNvPr id="27" name="object 27"/>
            <p:cNvSpPr txBox="1"/>
            <p:nvPr/>
          </p:nvSpPr>
          <p:spPr>
            <a:xfrm>
              <a:off x="6551168" y="3056001"/>
              <a:ext cx="8667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Morocco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6428232" y="2329129"/>
              <a:ext cx="554990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4930">
                <a:lnSpc>
                  <a:spcPct val="100000"/>
                </a:lnSpc>
                <a:spcBef>
                  <a:spcPts val="100"/>
                </a:spcBef>
              </a:pPr>
              <a:r>
                <a:rPr sz="1800" spc="-20" dirty="0">
                  <a:latin typeface="Calibri"/>
                  <a:cs typeface="Calibri"/>
                </a:rPr>
                <a:t>18.8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7009003" y="5040629"/>
              <a:ext cx="5041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latin typeface="Calibri"/>
                  <a:cs typeface="Calibri"/>
                </a:rPr>
                <a:t>-</a:t>
              </a:r>
              <a:r>
                <a:rPr sz="1800" b="1" spc="-20" dirty="0">
                  <a:latin typeface="Calibri"/>
                  <a:cs typeface="Calibri"/>
                </a:rPr>
                <a:t>72.6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7" name="Group 36" descr="Tunisia">
            <a:extLst>
              <a:ext uri="{FF2B5EF4-FFF2-40B4-BE49-F238E27FC236}">
                <a16:creationId xmlns:a16="http://schemas.microsoft.com/office/drawing/2014/main" id="{FEF7D52D-A3D5-6C8E-6992-A90EFB046DBA}"/>
              </a:ext>
            </a:extLst>
          </p:cNvPr>
          <p:cNvGrpSpPr/>
          <p:nvPr/>
        </p:nvGrpSpPr>
        <p:grpSpPr>
          <a:xfrm>
            <a:off x="7898892" y="2248027"/>
            <a:ext cx="1084071" cy="2847847"/>
            <a:chOff x="7898892" y="2248027"/>
            <a:chExt cx="1084071" cy="2847847"/>
          </a:xfrm>
        </p:grpSpPr>
        <p:sp>
          <p:nvSpPr>
            <p:cNvPr id="28" name="object 28"/>
            <p:cNvSpPr txBox="1"/>
            <p:nvPr/>
          </p:nvSpPr>
          <p:spPr>
            <a:xfrm>
              <a:off x="8104123" y="3056001"/>
              <a:ext cx="7004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Tunisia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7898892" y="2248027"/>
              <a:ext cx="5549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4295">
                <a:lnSpc>
                  <a:spcPct val="100000"/>
                </a:lnSpc>
                <a:spcBef>
                  <a:spcPts val="100"/>
                </a:spcBef>
              </a:pPr>
              <a:r>
                <a:rPr sz="1800" spc="-20" dirty="0">
                  <a:latin typeface="Calibri"/>
                  <a:cs typeface="Calibri"/>
                </a:rPr>
                <a:t>21.2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8478773" y="4796154"/>
              <a:ext cx="5041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latin typeface="Calibri"/>
                  <a:cs typeface="Calibri"/>
                </a:rPr>
                <a:t>-</a:t>
              </a:r>
              <a:r>
                <a:rPr sz="1800" b="1" spc="-20" dirty="0">
                  <a:latin typeface="Calibri"/>
                  <a:cs typeface="Calibri"/>
                </a:rPr>
                <a:t>65.4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8" name="Group 37" descr="Key">
            <a:extLst>
              <a:ext uri="{FF2B5EF4-FFF2-40B4-BE49-F238E27FC236}">
                <a16:creationId xmlns:a16="http://schemas.microsoft.com/office/drawing/2014/main" id="{68FB44D1-549B-59F0-160F-FEE6498155E5}"/>
              </a:ext>
            </a:extLst>
          </p:cNvPr>
          <p:cNvGrpSpPr/>
          <p:nvPr/>
        </p:nvGrpSpPr>
        <p:grpSpPr>
          <a:xfrm>
            <a:off x="9317735" y="1620645"/>
            <a:ext cx="1020444" cy="781685"/>
            <a:chOff x="9317735" y="1620645"/>
            <a:chExt cx="1020444" cy="781685"/>
          </a:xfrm>
        </p:grpSpPr>
        <p:pic>
          <p:nvPicPr>
            <p:cNvPr id="29" name="object 29" descr="Blue square representing 'Agree'.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17735" y="1836420"/>
              <a:ext cx="124968" cy="126491"/>
            </a:xfrm>
            <a:prstGeom prst="rect">
              <a:avLst/>
            </a:prstGeom>
          </p:spPr>
        </p:pic>
        <p:pic>
          <p:nvPicPr>
            <p:cNvPr id="30" name="object 30" descr="Orange square representing 'Disagree'.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7735" y="2214372"/>
              <a:ext cx="124968" cy="126491"/>
            </a:xfrm>
            <a:prstGeom prst="rect">
              <a:avLst/>
            </a:prstGeom>
          </p:spPr>
        </p:pic>
        <p:sp>
          <p:nvSpPr>
            <p:cNvPr id="31" name="object 31"/>
            <p:cNvSpPr txBox="1"/>
            <p:nvPr/>
          </p:nvSpPr>
          <p:spPr>
            <a:xfrm>
              <a:off x="9489185" y="1620645"/>
              <a:ext cx="848994" cy="781685"/>
            </a:xfrm>
            <a:prstGeom prst="rect">
              <a:avLst/>
            </a:prstGeom>
          </p:spPr>
          <p:txBody>
            <a:bodyPr vert="horz" wrap="square" lIns="0" tIns="1168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20"/>
                </a:spcBef>
              </a:pPr>
              <a:r>
                <a:rPr sz="1800" b="1" spc="-10" dirty="0">
                  <a:latin typeface="Calibri"/>
                  <a:cs typeface="Calibri"/>
                </a:rPr>
                <a:t>Agree</a:t>
              </a:r>
              <a:endParaRPr sz="180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800" b="1" spc="-10" dirty="0">
                  <a:latin typeface="Calibri"/>
                  <a:cs typeface="Calibri"/>
                </a:rPr>
                <a:t>Disagree</a:t>
              </a:r>
              <a:endParaRPr sz="18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3943"/>
            <a:ext cx="10515600" cy="105791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24130" rIns="0" bIns="0" rtlCol="0">
            <a:spAutoFit/>
          </a:bodyPr>
          <a:lstStyle/>
          <a:p>
            <a:pPr marL="91440" marR="780415">
              <a:lnSpc>
                <a:spcPts val="3270"/>
              </a:lnSpc>
              <a:spcBef>
                <a:spcPts val="190"/>
              </a:spcBef>
              <a:tabLst>
                <a:tab pos="2270125" algn="l"/>
              </a:tabLst>
            </a:pP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Democracy</a:t>
            </a:r>
            <a:r>
              <a:rPr sz="3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25" dirty="0">
                <a:solidFill>
                  <a:srgbClr val="FFFFFF"/>
                </a:solidFill>
                <a:latin typeface="Calibri"/>
                <a:cs typeface="Calibri"/>
              </a:rPr>
              <a:t>Preferable</a:t>
            </a:r>
            <a:r>
              <a:rPr sz="34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3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4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Gov't</a:t>
            </a:r>
            <a:r>
              <a:rPr sz="3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4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Gov't</a:t>
            </a:r>
            <a:r>
              <a:rPr sz="3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Should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34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20" dirty="0">
                <a:solidFill>
                  <a:srgbClr val="FFFFFF"/>
                </a:solidFill>
                <a:latin typeface="Calibri"/>
                <a:cs typeface="Calibri"/>
              </a:rPr>
              <a:t>Laws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sz="3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Wishes</a:t>
            </a:r>
            <a:r>
              <a:rPr sz="3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endParaRPr sz="3400" dirty="0">
              <a:latin typeface="Calibri"/>
              <a:cs typeface="Calibri"/>
            </a:endParaRPr>
          </a:p>
        </p:txBody>
      </p:sp>
      <p:grpSp>
        <p:nvGrpSpPr>
          <p:cNvPr id="57" name="Group 56" descr="Key">
            <a:extLst>
              <a:ext uri="{FF2B5EF4-FFF2-40B4-BE49-F238E27FC236}">
                <a16:creationId xmlns:a16="http://schemas.microsoft.com/office/drawing/2014/main" id="{CAE6B7F9-1712-C053-7737-ACD5A1723866}"/>
              </a:ext>
            </a:extLst>
          </p:cNvPr>
          <p:cNvGrpSpPr/>
          <p:nvPr/>
        </p:nvGrpSpPr>
        <p:grpSpPr>
          <a:xfrm>
            <a:off x="2005583" y="1547621"/>
            <a:ext cx="4833112" cy="724282"/>
            <a:chOff x="2005583" y="1547621"/>
            <a:chExt cx="4833112" cy="724282"/>
          </a:xfrm>
        </p:grpSpPr>
        <p:grpSp>
          <p:nvGrpSpPr>
            <p:cNvPr id="27" name="object 27" descr="Blue square representing 'Democracy Better than Alternatives'."/>
            <p:cNvGrpSpPr/>
            <p:nvPr/>
          </p:nvGrpSpPr>
          <p:grpSpPr>
            <a:xfrm>
              <a:off x="2005583" y="1656588"/>
              <a:ext cx="132715" cy="132715"/>
              <a:chOff x="2005583" y="1656588"/>
              <a:chExt cx="132715" cy="132715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2008631" y="1659636"/>
                <a:ext cx="12700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7000">
                    <a:moveTo>
                      <a:pt x="126492" y="0"/>
                    </a:moveTo>
                    <a:lnTo>
                      <a:pt x="0" y="0"/>
                    </a:lnTo>
                    <a:lnTo>
                      <a:pt x="0" y="126491"/>
                    </a:lnTo>
                    <a:lnTo>
                      <a:pt x="126492" y="126491"/>
                    </a:lnTo>
                    <a:lnTo>
                      <a:pt x="126492" y="0"/>
                    </a:lnTo>
                    <a:close/>
                  </a:path>
                </a:pathLst>
              </a:custGeom>
              <a:solidFill>
                <a:srgbClr val="5B9B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2008631" y="1659636"/>
                <a:ext cx="12700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7000">
                    <a:moveTo>
                      <a:pt x="0" y="126491"/>
                    </a:moveTo>
                    <a:lnTo>
                      <a:pt x="126492" y="126491"/>
                    </a:lnTo>
                    <a:lnTo>
                      <a:pt x="126492" y="0"/>
                    </a:lnTo>
                    <a:lnTo>
                      <a:pt x="0" y="0"/>
                    </a:lnTo>
                    <a:lnTo>
                      <a:pt x="0" y="126491"/>
                    </a:lnTo>
                    <a:close/>
                  </a:path>
                </a:pathLst>
              </a:custGeom>
              <a:ln w="609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 txBox="1"/>
            <p:nvPr/>
          </p:nvSpPr>
          <p:spPr>
            <a:xfrm>
              <a:off x="2180335" y="1547621"/>
              <a:ext cx="3354704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Calibri"/>
                  <a:cs typeface="Calibri"/>
                </a:rPr>
                <a:t>Democracy</a:t>
              </a:r>
              <a:r>
                <a:rPr sz="1800" spc="-15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Better</a:t>
              </a:r>
              <a:r>
                <a:rPr sz="1800" spc="-15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than</a:t>
              </a:r>
              <a:r>
                <a:rPr sz="1800" spc="-15" dirty="0">
                  <a:latin typeface="Calibri"/>
                  <a:cs typeface="Calibri"/>
                </a:rPr>
                <a:t> </a:t>
              </a:r>
              <a:r>
                <a:rPr sz="1800" spc="-10" dirty="0">
                  <a:latin typeface="Calibri"/>
                  <a:cs typeface="Calibri"/>
                </a:rPr>
                <a:t>Alternatives</a:t>
              </a:r>
              <a:endParaRPr sz="1800">
                <a:latin typeface="Calibri"/>
                <a:cs typeface="Calibri"/>
              </a:endParaRPr>
            </a:p>
          </p:txBody>
        </p:sp>
        <p:grpSp>
          <p:nvGrpSpPr>
            <p:cNvPr id="31" name="object 31" descr="Orange square representing 'Make Laws According to the Wishes of the People'."/>
            <p:cNvGrpSpPr/>
            <p:nvPr/>
          </p:nvGrpSpPr>
          <p:grpSpPr>
            <a:xfrm>
              <a:off x="2005583" y="2081783"/>
              <a:ext cx="132715" cy="131445"/>
              <a:chOff x="2005583" y="2081783"/>
              <a:chExt cx="132715" cy="131445"/>
            </a:xfrm>
          </p:grpSpPr>
          <p:sp>
            <p:nvSpPr>
              <p:cNvPr id="32" name="object 32"/>
              <p:cNvSpPr/>
              <p:nvPr/>
            </p:nvSpPr>
            <p:spPr>
              <a:xfrm>
                <a:off x="2008631" y="2084831"/>
                <a:ext cx="127000" cy="125095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5094">
                    <a:moveTo>
                      <a:pt x="126492" y="0"/>
                    </a:moveTo>
                    <a:lnTo>
                      <a:pt x="0" y="0"/>
                    </a:lnTo>
                    <a:lnTo>
                      <a:pt x="0" y="124967"/>
                    </a:lnTo>
                    <a:lnTo>
                      <a:pt x="126492" y="124967"/>
                    </a:lnTo>
                    <a:lnTo>
                      <a:pt x="126492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2008631" y="2084831"/>
                <a:ext cx="127000" cy="125095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5094">
                    <a:moveTo>
                      <a:pt x="0" y="124967"/>
                    </a:moveTo>
                    <a:lnTo>
                      <a:pt x="126492" y="124967"/>
                    </a:lnTo>
                    <a:lnTo>
                      <a:pt x="126492" y="0"/>
                    </a:lnTo>
                    <a:lnTo>
                      <a:pt x="0" y="0"/>
                    </a:lnTo>
                    <a:lnTo>
                      <a:pt x="0" y="124967"/>
                    </a:lnTo>
                    <a:close/>
                  </a:path>
                </a:pathLst>
              </a:custGeom>
              <a:ln w="609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object 34"/>
            <p:cNvSpPr txBox="1"/>
            <p:nvPr/>
          </p:nvSpPr>
          <p:spPr>
            <a:xfrm>
              <a:off x="2180335" y="1972183"/>
              <a:ext cx="46583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Calibri"/>
                  <a:cs typeface="Calibri"/>
                </a:rPr>
                <a:t>Make</a:t>
              </a:r>
              <a:r>
                <a:rPr sz="1800" spc="-25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Laws</a:t>
              </a:r>
              <a:r>
                <a:rPr sz="1800" spc="-10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According</a:t>
              </a:r>
              <a:r>
                <a:rPr sz="1800" spc="-15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to</a:t>
              </a:r>
              <a:r>
                <a:rPr sz="1800" spc="-10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the</a:t>
              </a:r>
              <a:r>
                <a:rPr sz="1800" spc="-5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Wishes</a:t>
              </a:r>
              <a:r>
                <a:rPr sz="1800" spc="-15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of</a:t>
              </a:r>
              <a:r>
                <a:rPr sz="1800" spc="-15" dirty="0">
                  <a:latin typeface="Calibri"/>
                  <a:cs typeface="Calibri"/>
                </a:rPr>
                <a:t> </a:t>
              </a:r>
              <a:r>
                <a:rPr sz="1800" dirty="0">
                  <a:latin typeface="Calibri"/>
                  <a:cs typeface="Calibri"/>
                </a:rPr>
                <a:t>the</a:t>
              </a:r>
              <a:r>
                <a:rPr sz="1800" spc="-5" dirty="0">
                  <a:latin typeface="Calibri"/>
                  <a:cs typeface="Calibri"/>
                </a:rPr>
                <a:t> </a:t>
              </a:r>
              <a:r>
                <a:rPr sz="1800" spc="-10" dirty="0">
                  <a:latin typeface="Calibri"/>
                  <a:cs typeface="Calibri"/>
                </a:rPr>
                <a:t>People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" name="object 3" descr="Bar chart representing statement that 'democracy preferable system of government and government should make laws according to the wishes of the people.' Organised by country."/>
          <p:cNvGrpSpPr/>
          <p:nvPr/>
        </p:nvGrpSpPr>
        <p:grpSpPr>
          <a:xfrm>
            <a:off x="551687" y="2677667"/>
            <a:ext cx="7637145" cy="2801620"/>
            <a:chOff x="551687" y="2677667"/>
            <a:chExt cx="7637145" cy="2801620"/>
          </a:xfrm>
        </p:grpSpPr>
        <p:sp>
          <p:nvSpPr>
            <p:cNvPr id="4" name="object 4"/>
            <p:cNvSpPr/>
            <p:nvPr/>
          </p:nvSpPr>
          <p:spPr>
            <a:xfrm>
              <a:off x="685799" y="2680715"/>
              <a:ext cx="7368540" cy="2795270"/>
            </a:xfrm>
            <a:custGeom>
              <a:avLst/>
              <a:gdLst/>
              <a:ahLst/>
              <a:cxnLst/>
              <a:rect l="l" t="t" r="r" b="b"/>
              <a:pathLst>
                <a:path w="7368540" h="2795270">
                  <a:moveTo>
                    <a:pt x="0" y="2795016"/>
                  </a:moveTo>
                  <a:lnTo>
                    <a:pt x="411480" y="2795016"/>
                  </a:lnTo>
                  <a:lnTo>
                    <a:pt x="411480" y="886967"/>
                  </a:lnTo>
                  <a:lnTo>
                    <a:pt x="0" y="886967"/>
                  </a:lnTo>
                  <a:lnTo>
                    <a:pt x="0" y="2795016"/>
                  </a:lnTo>
                  <a:close/>
                </a:path>
                <a:path w="7368540" h="2795270">
                  <a:moveTo>
                    <a:pt x="411480" y="2795016"/>
                  </a:moveTo>
                  <a:lnTo>
                    <a:pt x="822960" y="2795016"/>
                  </a:lnTo>
                  <a:lnTo>
                    <a:pt x="822960" y="943356"/>
                  </a:lnTo>
                  <a:lnTo>
                    <a:pt x="411480" y="943356"/>
                  </a:lnTo>
                  <a:lnTo>
                    <a:pt x="411480" y="2795016"/>
                  </a:lnTo>
                  <a:close/>
                </a:path>
                <a:path w="7368540" h="2795270">
                  <a:moveTo>
                    <a:pt x="1091183" y="2795016"/>
                  </a:moveTo>
                  <a:lnTo>
                    <a:pt x="1502664" y="2795016"/>
                  </a:lnTo>
                  <a:lnTo>
                    <a:pt x="1502664" y="251460"/>
                  </a:lnTo>
                  <a:lnTo>
                    <a:pt x="1091183" y="251460"/>
                  </a:lnTo>
                  <a:lnTo>
                    <a:pt x="1091183" y="2795016"/>
                  </a:lnTo>
                  <a:close/>
                </a:path>
                <a:path w="7368540" h="2795270">
                  <a:moveTo>
                    <a:pt x="1502664" y="2795016"/>
                  </a:moveTo>
                  <a:lnTo>
                    <a:pt x="1914144" y="2795016"/>
                  </a:lnTo>
                  <a:lnTo>
                    <a:pt x="1914144" y="454152"/>
                  </a:lnTo>
                  <a:lnTo>
                    <a:pt x="1502664" y="454152"/>
                  </a:lnTo>
                  <a:lnTo>
                    <a:pt x="1502664" y="2795016"/>
                  </a:lnTo>
                  <a:close/>
                </a:path>
                <a:path w="7368540" h="2795270">
                  <a:moveTo>
                    <a:pt x="2182368" y="2795016"/>
                  </a:moveTo>
                  <a:lnTo>
                    <a:pt x="2593848" y="2795016"/>
                  </a:lnTo>
                  <a:lnTo>
                    <a:pt x="2593848" y="0"/>
                  </a:lnTo>
                  <a:lnTo>
                    <a:pt x="2182368" y="0"/>
                  </a:lnTo>
                  <a:lnTo>
                    <a:pt x="2182368" y="2795016"/>
                  </a:lnTo>
                  <a:close/>
                </a:path>
                <a:path w="7368540" h="2795270">
                  <a:moveTo>
                    <a:pt x="2593848" y="2795016"/>
                  </a:moveTo>
                  <a:lnTo>
                    <a:pt x="3005328" y="2795016"/>
                  </a:lnTo>
                  <a:lnTo>
                    <a:pt x="3005328" y="1200912"/>
                  </a:lnTo>
                  <a:lnTo>
                    <a:pt x="2593848" y="1200912"/>
                  </a:lnTo>
                  <a:lnTo>
                    <a:pt x="2593848" y="2795016"/>
                  </a:lnTo>
                  <a:close/>
                </a:path>
                <a:path w="7368540" h="2795270">
                  <a:moveTo>
                    <a:pt x="3273552" y="2795016"/>
                  </a:moveTo>
                  <a:lnTo>
                    <a:pt x="3685031" y="2795016"/>
                  </a:lnTo>
                  <a:lnTo>
                    <a:pt x="3685031" y="472439"/>
                  </a:lnTo>
                  <a:lnTo>
                    <a:pt x="3273552" y="472439"/>
                  </a:lnTo>
                  <a:lnTo>
                    <a:pt x="3273552" y="2795016"/>
                  </a:lnTo>
                  <a:close/>
                </a:path>
                <a:path w="7368540" h="2795270">
                  <a:moveTo>
                    <a:pt x="3685032" y="2795016"/>
                  </a:moveTo>
                  <a:lnTo>
                    <a:pt x="4096512" y="2795016"/>
                  </a:lnTo>
                  <a:lnTo>
                    <a:pt x="4096512" y="641604"/>
                  </a:lnTo>
                  <a:lnTo>
                    <a:pt x="3685032" y="641604"/>
                  </a:lnTo>
                  <a:lnTo>
                    <a:pt x="3685032" y="2795016"/>
                  </a:lnTo>
                  <a:close/>
                </a:path>
                <a:path w="7368540" h="2795270">
                  <a:moveTo>
                    <a:pt x="4363212" y="2795016"/>
                  </a:moveTo>
                  <a:lnTo>
                    <a:pt x="4776216" y="2795016"/>
                  </a:lnTo>
                  <a:lnTo>
                    <a:pt x="4776216" y="295656"/>
                  </a:lnTo>
                  <a:lnTo>
                    <a:pt x="4363212" y="295656"/>
                  </a:lnTo>
                  <a:lnTo>
                    <a:pt x="4363212" y="2795016"/>
                  </a:lnTo>
                  <a:close/>
                </a:path>
                <a:path w="7368540" h="2795270">
                  <a:moveTo>
                    <a:pt x="4776216" y="2795016"/>
                  </a:moveTo>
                  <a:lnTo>
                    <a:pt x="5187695" y="2795016"/>
                  </a:lnTo>
                  <a:lnTo>
                    <a:pt x="5187695" y="830580"/>
                  </a:lnTo>
                  <a:lnTo>
                    <a:pt x="4776216" y="830580"/>
                  </a:lnTo>
                  <a:lnTo>
                    <a:pt x="4776216" y="2795016"/>
                  </a:lnTo>
                  <a:close/>
                </a:path>
                <a:path w="7368540" h="2795270">
                  <a:moveTo>
                    <a:pt x="5454396" y="2795016"/>
                  </a:moveTo>
                  <a:lnTo>
                    <a:pt x="5865876" y="2795016"/>
                  </a:lnTo>
                  <a:lnTo>
                    <a:pt x="5865876" y="376428"/>
                  </a:lnTo>
                  <a:lnTo>
                    <a:pt x="5454396" y="376428"/>
                  </a:lnTo>
                  <a:lnTo>
                    <a:pt x="5454396" y="2795016"/>
                  </a:lnTo>
                  <a:close/>
                </a:path>
                <a:path w="7368540" h="2795270">
                  <a:moveTo>
                    <a:pt x="5865876" y="2795016"/>
                  </a:moveTo>
                  <a:lnTo>
                    <a:pt x="6278880" y="2795016"/>
                  </a:lnTo>
                  <a:lnTo>
                    <a:pt x="6278880" y="1027176"/>
                  </a:lnTo>
                  <a:lnTo>
                    <a:pt x="5865876" y="1027176"/>
                  </a:lnTo>
                  <a:lnTo>
                    <a:pt x="5865876" y="2795016"/>
                  </a:lnTo>
                  <a:close/>
                </a:path>
                <a:path w="7368540" h="2795270">
                  <a:moveTo>
                    <a:pt x="6545580" y="2795016"/>
                  </a:moveTo>
                  <a:lnTo>
                    <a:pt x="6957059" y="2795016"/>
                  </a:lnTo>
                  <a:lnTo>
                    <a:pt x="6957059" y="355091"/>
                  </a:lnTo>
                  <a:lnTo>
                    <a:pt x="6545580" y="355091"/>
                  </a:lnTo>
                  <a:lnTo>
                    <a:pt x="6545580" y="2795016"/>
                  </a:lnTo>
                  <a:close/>
                </a:path>
                <a:path w="7368540" h="2795270">
                  <a:moveTo>
                    <a:pt x="6957059" y="2795016"/>
                  </a:moveTo>
                  <a:lnTo>
                    <a:pt x="7368539" y="2795016"/>
                  </a:lnTo>
                  <a:lnTo>
                    <a:pt x="7368539" y="862584"/>
                  </a:lnTo>
                  <a:lnTo>
                    <a:pt x="6957059" y="862584"/>
                  </a:lnTo>
                  <a:lnTo>
                    <a:pt x="6957059" y="2795016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1687" y="5475732"/>
              <a:ext cx="7637145" cy="0"/>
            </a:xfrm>
            <a:custGeom>
              <a:avLst/>
              <a:gdLst/>
              <a:ahLst/>
              <a:cxnLst/>
              <a:rect l="l" t="t" r="r" b="b"/>
              <a:pathLst>
                <a:path w="7637145">
                  <a:moveTo>
                    <a:pt x="0" y="0"/>
                  </a:moveTo>
                  <a:lnTo>
                    <a:pt x="7636763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Group 49" descr="Egypt">
            <a:extLst>
              <a:ext uri="{FF2B5EF4-FFF2-40B4-BE49-F238E27FC236}">
                <a16:creationId xmlns:a16="http://schemas.microsoft.com/office/drawing/2014/main" id="{6D7FBFC9-3E7D-D2DD-092C-2D6C6474850A}"/>
              </a:ext>
            </a:extLst>
          </p:cNvPr>
          <p:cNvGrpSpPr/>
          <p:nvPr/>
        </p:nvGrpSpPr>
        <p:grpSpPr>
          <a:xfrm>
            <a:off x="685800" y="3567684"/>
            <a:ext cx="822960" cy="2331618"/>
            <a:chOff x="685800" y="3567684"/>
            <a:chExt cx="822960" cy="2331618"/>
          </a:xfrm>
        </p:grpSpPr>
        <p:sp>
          <p:nvSpPr>
            <p:cNvPr id="20" name="object 20"/>
            <p:cNvSpPr txBox="1"/>
            <p:nvPr/>
          </p:nvSpPr>
          <p:spPr>
            <a:xfrm>
              <a:off x="794105" y="5599582"/>
              <a:ext cx="5562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Egypt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85800" y="3567684"/>
              <a:ext cx="411480" cy="1908175"/>
            </a:xfrm>
            <a:prstGeom prst="rect">
              <a:avLst/>
            </a:prstGeom>
            <a:solidFill>
              <a:srgbClr val="5B9BD4"/>
            </a:solidFill>
          </p:spPr>
          <p:txBody>
            <a:bodyPr vert="horz" wrap="square" lIns="0" tIns="47625" rIns="0" bIns="0" rtlCol="0">
              <a:spAutoFit/>
            </a:bodyPr>
            <a:lstStyle/>
            <a:p>
              <a:pPr marL="635">
                <a:lnSpc>
                  <a:spcPct val="100000"/>
                </a:lnSpc>
                <a:spcBef>
                  <a:spcPts val="375"/>
                </a:spcBef>
              </a:pPr>
              <a:r>
                <a:rPr sz="1800" b="1" spc="-20" dirty="0">
                  <a:latin typeface="Calibri"/>
                  <a:cs typeface="Calibri"/>
                </a:rPr>
                <a:t>61.3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097280" y="3624071"/>
              <a:ext cx="411480" cy="1851660"/>
            </a:xfrm>
            <a:prstGeom prst="rect">
              <a:avLst/>
            </a:prstGeom>
            <a:solidFill>
              <a:srgbClr val="EC7C30"/>
            </a:solidFill>
          </p:spPr>
          <p:txBody>
            <a:bodyPr vert="horz" wrap="square" lIns="0" tIns="46990" rIns="0" bIns="0" rtlCol="0">
              <a:spAutoFit/>
            </a:bodyPr>
            <a:lstStyle/>
            <a:p>
              <a:pPr marL="635">
                <a:lnSpc>
                  <a:spcPct val="100000"/>
                </a:lnSpc>
                <a:spcBef>
                  <a:spcPts val="370"/>
                </a:spcBef>
              </a:pPr>
              <a:r>
                <a:rPr sz="1800" b="1" spc="-20" dirty="0">
                  <a:latin typeface="Calibri"/>
                  <a:cs typeface="Calibri"/>
                </a:rPr>
                <a:t>59.5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51" name="Group 50" descr="Iraq">
            <a:extLst>
              <a:ext uri="{FF2B5EF4-FFF2-40B4-BE49-F238E27FC236}">
                <a16:creationId xmlns:a16="http://schemas.microsoft.com/office/drawing/2014/main" id="{3284C17E-95B9-318B-65EC-15033BEB52FD}"/>
              </a:ext>
            </a:extLst>
          </p:cNvPr>
          <p:cNvGrpSpPr/>
          <p:nvPr/>
        </p:nvGrpSpPr>
        <p:grpSpPr>
          <a:xfrm>
            <a:off x="1776983" y="2932176"/>
            <a:ext cx="822961" cy="2967126"/>
            <a:chOff x="1776983" y="2932176"/>
            <a:chExt cx="822961" cy="2967126"/>
          </a:xfrm>
        </p:grpSpPr>
        <p:sp>
          <p:nvSpPr>
            <p:cNvPr id="21" name="object 21"/>
            <p:cNvSpPr txBox="1"/>
            <p:nvPr/>
          </p:nvSpPr>
          <p:spPr>
            <a:xfrm>
              <a:off x="1987042" y="5599582"/>
              <a:ext cx="40386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latin typeface="Calibri"/>
                  <a:cs typeface="Calibri"/>
                </a:rPr>
                <a:t>Iraq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776983" y="2932176"/>
              <a:ext cx="411480" cy="2543810"/>
            </a:xfrm>
            <a:prstGeom prst="rect">
              <a:avLst/>
            </a:prstGeom>
            <a:solidFill>
              <a:srgbClr val="5B9BD4"/>
            </a:solidFill>
          </p:spPr>
          <p:txBody>
            <a:bodyPr vert="horz" wrap="square" lIns="0" tIns="47625" rIns="0" bIns="0" rtlCol="0">
              <a:spAutoFit/>
            </a:bodyPr>
            <a:lstStyle/>
            <a:p>
              <a:pPr marL="635">
                <a:lnSpc>
                  <a:spcPct val="100000"/>
                </a:lnSpc>
                <a:spcBef>
                  <a:spcPts val="375"/>
                </a:spcBef>
              </a:pPr>
              <a:r>
                <a:rPr sz="1800" b="1" spc="-20" dirty="0">
                  <a:latin typeface="Calibri"/>
                  <a:cs typeface="Calibri"/>
                </a:rPr>
                <a:t>81.7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188464" y="3134867"/>
              <a:ext cx="411480" cy="2341245"/>
            </a:xfrm>
            <a:prstGeom prst="rect">
              <a:avLst/>
            </a:prstGeom>
            <a:solidFill>
              <a:srgbClr val="EC7C30"/>
            </a:solidFill>
          </p:spPr>
          <p:txBody>
            <a:bodyPr vert="horz" wrap="square" lIns="0" tIns="46990" rIns="0" bIns="0" rtlCol="0">
              <a:spAutoFit/>
            </a:bodyPr>
            <a:lstStyle/>
            <a:p>
              <a:pPr marL="635">
                <a:lnSpc>
                  <a:spcPct val="100000"/>
                </a:lnSpc>
                <a:spcBef>
                  <a:spcPts val="370"/>
                </a:spcBef>
              </a:pPr>
              <a:r>
                <a:rPr sz="1800" b="1" spc="-20" dirty="0">
                  <a:latin typeface="Calibri"/>
                  <a:cs typeface="Calibri"/>
                </a:rPr>
                <a:t>75.2</a:t>
              </a:r>
              <a:endParaRPr sz="1800" dirty="0">
                <a:latin typeface="Calibri"/>
                <a:cs typeface="Calibri"/>
              </a:endParaRPr>
            </a:p>
          </p:txBody>
        </p:sp>
      </p:grpSp>
      <p:grpSp>
        <p:nvGrpSpPr>
          <p:cNvPr id="52" name="Group 51" descr="Jordan">
            <a:extLst>
              <a:ext uri="{FF2B5EF4-FFF2-40B4-BE49-F238E27FC236}">
                <a16:creationId xmlns:a16="http://schemas.microsoft.com/office/drawing/2014/main" id="{9A74C284-827A-EC78-000E-EFD836D55F92}"/>
              </a:ext>
            </a:extLst>
          </p:cNvPr>
          <p:cNvGrpSpPr/>
          <p:nvPr/>
        </p:nvGrpSpPr>
        <p:grpSpPr>
          <a:xfrm>
            <a:off x="2868167" y="2680716"/>
            <a:ext cx="822960" cy="3218586"/>
            <a:chOff x="2868167" y="2680716"/>
            <a:chExt cx="822960" cy="3218586"/>
          </a:xfrm>
        </p:grpSpPr>
        <p:sp>
          <p:nvSpPr>
            <p:cNvPr id="22" name="object 22"/>
            <p:cNvSpPr txBox="1"/>
            <p:nvPr/>
          </p:nvSpPr>
          <p:spPr>
            <a:xfrm>
              <a:off x="2922270" y="5599582"/>
              <a:ext cx="6635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Jordan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868167" y="2680716"/>
              <a:ext cx="411480" cy="2795270"/>
            </a:xfrm>
            <a:prstGeom prst="rect">
              <a:avLst/>
            </a:prstGeom>
            <a:solidFill>
              <a:srgbClr val="5B9BD4"/>
            </a:solidFill>
          </p:spPr>
          <p:txBody>
            <a:bodyPr vert="horz" wrap="square" lIns="0" tIns="4699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70"/>
                </a:spcBef>
              </a:pPr>
              <a:r>
                <a:rPr sz="1800" b="1" spc="-20" dirty="0">
                  <a:latin typeface="Calibri"/>
                  <a:cs typeface="Calibri"/>
                </a:rPr>
                <a:t>89.8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279647" y="3881628"/>
              <a:ext cx="411480" cy="1594485"/>
            </a:xfrm>
            <a:prstGeom prst="rect">
              <a:avLst/>
            </a:prstGeom>
            <a:solidFill>
              <a:srgbClr val="EC7C30"/>
            </a:solidFill>
          </p:spPr>
          <p:txBody>
            <a:bodyPr vert="horz" wrap="square" lIns="0" tIns="47625" rIns="0" bIns="0" rtlCol="0">
              <a:spAutoFit/>
            </a:bodyPr>
            <a:lstStyle/>
            <a:p>
              <a:pPr marL="635">
                <a:lnSpc>
                  <a:spcPct val="100000"/>
                </a:lnSpc>
                <a:spcBef>
                  <a:spcPts val="375"/>
                </a:spcBef>
              </a:pPr>
              <a:r>
                <a:rPr sz="1800" b="1" spc="-20" dirty="0">
                  <a:latin typeface="Calibri"/>
                  <a:cs typeface="Calibri"/>
                </a:rPr>
                <a:t>51.2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53" name="Group 52" descr="Libya">
            <a:extLst>
              <a:ext uri="{FF2B5EF4-FFF2-40B4-BE49-F238E27FC236}">
                <a16:creationId xmlns:a16="http://schemas.microsoft.com/office/drawing/2014/main" id="{13DBADFB-F505-DA65-55B2-583712BE7EEC}"/>
              </a:ext>
            </a:extLst>
          </p:cNvPr>
          <p:cNvGrpSpPr/>
          <p:nvPr/>
        </p:nvGrpSpPr>
        <p:grpSpPr>
          <a:xfrm>
            <a:off x="3959352" y="3153155"/>
            <a:ext cx="822960" cy="2746147"/>
            <a:chOff x="3959352" y="3153155"/>
            <a:chExt cx="822960" cy="2746147"/>
          </a:xfrm>
        </p:grpSpPr>
        <p:sp>
          <p:nvSpPr>
            <p:cNvPr id="23" name="object 23"/>
            <p:cNvSpPr txBox="1"/>
            <p:nvPr/>
          </p:nvSpPr>
          <p:spPr>
            <a:xfrm>
              <a:off x="4084065" y="5599582"/>
              <a:ext cx="5226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Libya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959352" y="3153155"/>
              <a:ext cx="411480" cy="2322830"/>
            </a:xfrm>
            <a:prstGeom prst="rect">
              <a:avLst/>
            </a:prstGeom>
            <a:solidFill>
              <a:srgbClr val="5B9BD4"/>
            </a:solidFill>
          </p:spPr>
          <p:txBody>
            <a:bodyPr vert="horz" wrap="square" lIns="0" tIns="48260" rIns="0" bIns="0" rtlCol="0">
              <a:spAutoFit/>
            </a:bodyPr>
            <a:lstStyle/>
            <a:p>
              <a:pPr marL="635">
                <a:lnSpc>
                  <a:spcPct val="100000"/>
                </a:lnSpc>
                <a:spcBef>
                  <a:spcPts val="380"/>
                </a:spcBef>
              </a:pPr>
              <a:r>
                <a:rPr sz="1800" b="1" spc="-20" dirty="0">
                  <a:latin typeface="Calibri"/>
                  <a:cs typeface="Calibri"/>
                </a:rPr>
                <a:t>74.6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4370832" y="3322320"/>
              <a:ext cx="411480" cy="2153920"/>
            </a:xfrm>
            <a:prstGeom prst="rect">
              <a:avLst/>
            </a:prstGeom>
            <a:solidFill>
              <a:srgbClr val="EC7C30"/>
            </a:solidFill>
          </p:spPr>
          <p:txBody>
            <a:bodyPr vert="horz" wrap="square" lIns="0" tIns="46990" rIns="0" bIns="0" rtlCol="0">
              <a:spAutoFit/>
            </a:bodyPr>
            <a:lstStyle/>
            <a:p>
              <a:pPr marL="635">
                <a:lnSpc>
                  <a:spcPct val="100000"/>
                </a:lnSpc>
                <a:spcBef>
                  <a:spcPts val="370"/>
                </a:spcBef>
              </a:pPr>
              <a:r>
                <a:rPr sz="1800" b="1" spc="-20" dirty="0">
                  <a:latin typeface="Calibri"/>
                  <a:cs typeface="Calibri"/>
                </a:rPr>
                <a:t>69.2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54" name="Group 53" descr="Morocco">
            <a:extLst>
              <a:ext uri="{FF2B5EF4-FFF2-40B4-BE49-F238E27FC236}">
                <a16:creationId xmlns:a16="http://schemas.microsoft.com/office/drawing/2014/main" id="{8968AF6B-BFB0-D88F-1B55-F448C21E20D3}"/>
              </a:ext>
            </a:extLst>
          </p:cNvPr>
          <p:cNvGrpSpPr/>
          <p:nvPr/>
        </p:nvGrpSpPr>
        <p:grpSpPr>
          <a:xfrm>
            <a:off x="5003038" y="2976372"/>
            <a:ext cx="870457" cy="2922930"/>
            <a:chOff x="5003038" y="2976372"/>
            <a:chExt cx="870457" cy="2922930"/>
          </a:xfrm>
        </p:grpSpPr>
        <p:sp>
          <p:nvSpPr>
            <p:cNvPr id="24" name="object 24"/>
            <p:cNvSpPr txBox="1"/>
            <p:nvPr/>
          </p:nvSpPr>
          <p:spPr>
            <a:xfrm>
              <a:off x="5003038" y="5599582"/>
              <a:ext cx="8667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Morocco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5049011" y="2976372"/>
              <a:ext cx="413384" cy="2499360"/>
            </a:xfrm>
            <a:prstGeom prst="rect">
              <a:avLst/>
            </a:prstGeom>
            <a:solidFill>
              <a:srgbClr val="5B9BD4"/>
            </a:solidFill>
          </p:spPr>
          <p:txBody>
            <a:bodyPr vert="horz" wrap="square" lIns="0" tIns="46990" rIns="0" bIns="0" rtlCol="0">
              <a:spAutoFit/>
            </a:bodyPr>
            <a:lstStyle/>
            <a:p>
              <a:pPr marL="1905">
                <a:lnSpc>
                  <a:spcPct val="100000"/>
                </a:lnSpc>
                <a:spcBef>
                  <a:spcPts val="370"/>
                </a:spcBef>
              </a:pPr>
              <a:r>
                <a:rPr sz="1800" b="1" spc="-20" dirty="0">
                  <a:latin typeface="Calibri"/>
                  <a:cs typeface="Calibri"/>
                </a:rPr>
                <a:t>80.3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5462015" y="3511296"/>
              <a:ext cx="411480" cy="1964689"/>
            </a:xfrm>
            <a:prstGeom prst="rect">
              <a:avLst/>
            </a:prstGeom>
            <a:solidFill>
              <a:srgbClr val="EC7C30"/>
            </a:solidFill>
          </p:spPr>
          <p:txBody>
            <a:bodyPr vert="horz" wrap="square" lIns="0" tIns="48260" rIns="0" bIns="0" rtlCol="0">
              <a:spAutoFit/>
            </a:bodyPr>
            <a:lstStyle/>
            <a:p>
              <a:pPr marL="635">
                <a:lnSpc>
                  <a:spcPct val="100000"/>
                </a:lnSpc>
                <a:spcBef>
                  <a:spcPts val="380"/>
                </a:spcBef>
              </a:pPr>
              <a:r>
                <a:rPr sz="1800" b="1" spc="-20" dirty="0">
                  <a:latin typeface="Calibri"/>
                  <a:cs typeface="Calibri"/>
                </a:rPr>
                <a:t>63.1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55" name="Group 54" descr="Tunisia">
            <a:extLst>
              <a:ext uri="{FF2B5EF4-FFF2-40B4-BE49-F238E27FC236}">
                <a16:creationId xmlns:a16="http://schemas.microsoft.com/office/drawing/2014/main" id="{FFE60559-EAE2-AF8B-B971-14AC13BDFD8B}"/>
              </a:ext>
            </a:extLst>
          </p:cNvPr>
          <p:cNvGrpSpPr/>
          <p:nvPr/>
        </p:nvGrpSpPr>
        <p:grpSpPr>
          <a:xfrm>
            <a:off x="6140196" y="3057144"/>
            <a:ext cx="824864" cy="2842158"/>
            <a:chOff x="6140196" y="3057144"/>
            <a:chExt cx="824864" cy="2842158"/>
          </a:xfrm>
        </p:grpSpPr>
        <p:sp>
          <p:nvSpPr>
            <p:cNvPr id="25" name="object 25"/>
            <p:cNvSpPr txBox="1"/>
            <p:nvPr/>
          </p:nvSpPr>
          <p:spPr>
            <a:xfrm>
              <a:off x="6203060" y="5599582"/>
              <a:ext cx="7004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Tunisia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6140196" y="3057144"/>
              <a:ext cx="411480" cy="2418715"/>
            </a:xfrm>
            <a:prstGeom prst="rect">
              <a:avLst/>
            </a:prstGeom>
            <a:solidFill>
              <a:srgbClr val="5B9BD4"/>
            </a:solidFill>
          </p:spPr>
          <p:txBody>
            <a:bodyPr vert="horz" wrap="square" lIns="0" tIns="46990" rIns="0" bIns="0" rtlCol="0">
              <a:spAutoFit/>
            </a:bodyPr>
            <a:lstStyle/>
            <a:p>
              <a:pPr marL="1905">
                <a:lnSpc>
                  <a:spcPct val="100000"/>
                </a:lnSpc>
                <a:spcBef>
                  <a:spcPts val="370"/>
                </a:spcBef>
              </a:pPr>
              <a:r>
                <a:rPr sz="1800" b="1" spc="-20" dirty="0">
                  <a:latin typeface="Calibri"/>
                  <a:cs typeface="Calibri"/>
                </a:rPr>
                <a:t>77.7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6551676" y="3707891"/>
              <a:ext cx="413384" cy="1767839"/>
            </a:xfrm>
            <a:prstGeom prst="rect">
              <a:avLst/>
            </a:prstGeom>
            <a:solidFill>
              <a:srgbClr val="EC7C30"/>
            </a:solidFill>
          </p:spPr>
          <p:txBody>
            <a:bodyPr vert="horz" wrap="square" lIns="0" tIns="46990" rIns="0" bIns="0" rtlCol="0">
              <a:spAutoFit/>
            </a:bodyPr>
            <a:lstStyle/>
            <a:p>
              <a:pPr marL="1905">
                <a:lnSpc>
                  <a:spcPct val="100000"/>
                </a:lnSpc>
                <a:spcBef>
                  <a:spcPts val="370"/>
                </a:spcBef>
              </a:pPr>
              <a:r>
                <a:rPr sz="1800" b="1" spc="-20" dirty="0">
                  <a:latin typeface="Calibri"/>
                  <a:cs typeface="Calibri"/>
                </a:rPr>
                <a:t>56.8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56" name="Group 55" descr="Total">
            <a:extLst>
              <a:ext uri="{FF2B5EF4-FFF2-40B4-BE49-F238E27FC236}">
                <a16:creationId xmlns:a16="http://schemas.microsoft.com/office/drawing/2014/main" id="{6BB66D5E-D7CB-F23E-7868-4E2B70C18F9A}"/>
              </a:ext>
            </a:extLst>
          </p:cNvPr>
          <p:cNvGrpSpPr/>
          <p:nvPr/>
        </p:nvGrpSpPr>
        <p:grpSpPr>
          <a:xfrm>
            <a:off x="7231380" y="3035807"/>
            <a:ext cx="822959" cy="2863495"/>
            <a:chOff x="7231380" y="3035807"/>
            <a:chExt cx="822959" cy="2863495"/>
          </a:xfrm>
        </p:grpSpPr>
        <p:sp>
          <p:nvSpPr>
            <p:cNvPr id="26" name="object 26"/>
            <p:cNvSpPr txBox="1"/>
            <p:nvPr/>
          </p:nvSpPr>
          <p:spPr>
            <a:xfrm>
              <a:off x="7389621" y="5599582"/>
              <a:ext cx="50990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latin typeface="Calibri"/>
                  <a:cs typeface="Calibri"/>
                </a:rPr>
                <a:t>Total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7231380" y="3035807"/>
              <a:ext cx="411480" cy="2440305"/>
            </a:xfrm>
            <a:prstGeom prst="rect">
              <a:avLst/>
            </a:prstGeom>
            <a:solidFill>
              <a:srgbClr val="5B9BD4"/>
            </a:solidFill>
          </p:spPr>
          <p:txBody>
            <a:bodyPr vert="horz" wrap="square" lIns="0" tIns="46990" rIns="0" bIns="0" rtlCol="0">
              <a:spAutoFit/>
            </a:bodyPr>
            <a:lstStyle/>
            <a:p>
              <a:pPr marL="1905">
                <a:lnSpc>
                  <a:spcPct val="100000"/>
                </a:lnSpc>
                <a:spcBef>
                  <a:spcPts val="370"/>
                </a:spcBef>
              </a:pPr>
              <a:r>
                <a:rPr sz="1800" b="1" spc="-20" dirty="0">
                  <a:latin typeface="Calibri"/>
                  <a:cs typeface="Calibri"/>
                </a:rPr>
                <a:t>78.4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7642859" y="3543300"/>
              <a:ext cx="411480" cy="1932939"/>
            </a:xfrm>
            <a:prstGeom prst="rect">
              <a:avLst/>
            </a:prstGeom>
            <a:solidFill>
              <a:srgbClr val="EC7C30"/>
            </a:solidFill>
          </p:spPr>
          <p:txBody>
            <a:bodyPr vert="horz" wrap="square" lIns="0" tIns="46990" rIns="0" bIns="0" rtlCol="0">
              <a:spAutoFit/>
            </a:bodyPr>
            <a:lstStyle/>
            <a:p>
              <a:pPr marL="1905">
                <a:lnSpc>
                  <a:spcPct val="100000"/>
                </a:lnSpc>
                <a:spcBef>
                  <a:spcPts val="370"/>
                </a:spcBef>
              </a:pPr>
              <a:r>
                <a:rPr sz="1800" b="1" spc="-20" dirty="0">
                  <a:latin typeface="Calibri"/>
                  <a:cs typeface="Calibri"/>
                </a:rPr>
                <a:t>62.1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5" name="object 35" descr="White background"/>
          <p:cNvGrpSpPr/>
          <p:nvPr/>
        </p:nvGrpSpPr>
        <p:grpSpPr>
          <a:xfrm>
            <a:off x="8461247" y="1670304"/>
            <a:ext cx="3434079" cy="3954779"/>
            <a:chOff x="8461247" y="1670304"/>
            <a:chExt cx="3434079" cy="3954779"/>
          </a:xfrm>
        </p:grpSpPr>
        <p:sp>
          <p:nvSpPr>
            <p:cNvPr id="36" name="object 36"/>
            <p:cNvSpPr/>
            <p:nvPr/>
          </p:nvSpPr>
          <p:spPr>
            <a:xfrm>
              <a:off x="8461247" y="1670304"/>
              <a:ext cx="3434079" cy="3954779"/>
            </a:xfrm>
            <a:custGeom>
              <a:avLst/>
              <a:gdLst/>
              <a:ahLst/>
              <a:cxnLst/>
              <a:rect l="l" t="t" r="r" b="b"/>
              <a:pathLst>
                <a:path w="3434079" h="3954779">
                  <a:moveTo>
                    <a:pt x="3433572" y="0"/>
                  </a:moveTo>
                  <a:lnTo>
                    <a:pt x="0" y="0"/>
                  </a:lnTo>
                  <a:lnTo>
                    <a:pt x="0" y="3954779"/>
                  </a:lnTo>
                  <a:lnTo>
                    <a:pt x="3433572" y="3954779"/>
                  </a:lnTo>
                  <a:lnTo>
                    <a:pt x="3433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77906" y="3704336"/>
              <a:ext cx="821690" cy="1455420"/>
            </a:xfrm>
            <a:custGeom>
              <a:avLst/>
              <a:gdLst/>
              <a:ahLst/>
              <a:cxnLst/>
              <a:rect l="l" t="t" r="r" b="b"/>
              <a:pathLst>
                <a:path w="821690" h="1455420">
                  <a:moveTo>
                    <a:pt x="0" y="0"/>
                  </a:moveTo>
                  <a:lnTo>
                    <a:pt x="0" y="821816"/>
                  </a:lnTo>
                  <a:lnTo>
                    <a:pt x="523240" y="1455420"/>
                  </a:lnTo>
                  <a:lnTo>
                    <a:pt x="559576" y="1423605"/>
                  </a:lnTo>
                  <a:lnTo>
                    <a:pt x="593602" y="1390145"/>
                  </a:lnTo>
                  <a:lnTo>
                    <a:pt x="625308" y="1355149"/>
                  </a:lnTo>
                  <a:lnTo>
                    <a:pt x="654683" y="1318726"/>
                  </a:lnTo>
                  <a:lnTo>
                    <a:pt x="681717" y="1280983"/>
                  </a:lnTo>
                  <a:lnTo>
                    <a:pt x="706400" y="1242030"/>
                  </a:lnTo>
                  <a:lnTo>
                    <a:pt x="728722" y="1201975"/>
                  </a:lnTo>
                  <a:lnTo>
                    <a:pt x="748671" y="1160927"/>
                  </a:lnTo>
                  <a:lnTo>
                    <a:pt x="766238" y="1118994"/>
                  </a:lnTo>
                  <a:lnTo>
                    <a:pt x="781412" y="1076285"/>
                  </a:lnTo>
                  <a:lnTo>
                    <a:pt x="794183" y="1032908"/>
                  </a:lnTo>
                  <a:lnTo>
                    <a:pt x="804541" y="988972"/>
                  </a:lnTo>
                  <a:lnTo>
                    <a:pt x="812475" y="944586"/>
                  </a:lnTo>
                  <a:lnTo>
                    <a:pt x="817975" y="899858"/>
                  </a:lnTo>
                  <a:lnTo>
                    <a:pt x="821030" y="854897"/>
                  </a:lnTo>
                  <a:lnTo>
                    <a:pt x="821631" y="809811"/>
                  </a:lnTo>
                  <a:lnTo>
                    <a:pt x="819767" y="764709"/>
                  </a:lnTo>
                  <a:lnTo>
                    <a:pt x="815427" y="719699"/>
                  </a:lnTo>
                  <a:lnTo>
                    <a:pt x="808601" y="674891"/>
                  </a:lnTo>
                  <a:lnTo>
                    <a:pt x="799279" y="630392"/>
                  </a:lnTo>
                  <a:lnTo>
                    <a:pt x="787451" y="586311"/>
                  </a:lnTo>
                  <a:lnTo>
                    <a:pt x="773106" y="542757"/>
                  </a:lnTo>
                  <a:lnTo>
                    <a:pt x="756234" y="499838"/>
                  </a:lnTo>
                  <a:lnTo>
                    <a:pt x="736824" y="457664"/>
                  </a:lnTo>
                  <a:lnTo>
                    <a:pt x="714866" y="416342"/>
                  </a:lnTo>
                  <a:lnTo>
                    <a:pt x="690350" y="375981"/>
                  </a:lnTo>
                  <a:lnTo>
                    <a:pt x="663266" y="336690"/>
                  </a:lnTo>
                  <a:lnTo>
                    <a:pt x="633602" y="298576"/>
                  </a:lnTo>
                  <a:lnTo>
                    <a:pt x="601387" y="261826"/>
                  </a:lnTo>
                  <a:lnTo>
                    <a:pt x="567249" y="227253"/>
                  </a:lnTo>
                  <a:lnTo>
                    <a:pt x="531302" y="194909"/>
                  </a:lnTo>
                  <a:lnTo>
                    <a:pt x="493660" y="164848"/>
                  </a:lnTo>
                  <a:lnTo>
                    <a:pt x="454434" y="137122"/>
                  </a:lnTo>
                  <a:lnTo>
                    <a:pt x="413738" y="111785"/>
                  </a:lnTo>
                  <a:lnTo>
                    <a:pt x="371686" y="88890"/>
                  </a:lnTo>
                  <a:lnTo>
                    <a:pt x="328390" y="68489"/>
                  </a:lnTo>
                  <a:lnTo>
                    <a:pt x="283963" y="50637"/>
                  </a:lnTo>
                  <a:lnTo>
                    <a:pt x="238520" y="35385"/>
                  </a:lnTo>
                  <a:lnTo>
                    <a:pt x="192172" y="22788"/>
                  </a:lnTo>
                  <a:lnTo>
                    <a:pt x="145032" y="12898"/>
                  </a:lnTo>
                  <a:lnTo>
                    <a:pt x="97215" y="5767"/>
                  </a:lnTo>
                  <a:lnTo>
                    <a:pt x="48833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77906" y="3704336"/>
              <a:ext cx="821690" cy="1455420"/>
            </a:xfrm>
            <a:custGeom>
              <a:avLst/>
              <a:gdLst/>
              <a:ahLst/>
              <a:cxnLst/>
              <a:rect l="l" t="t" r="r" b="b"/>
              <a:pathLst>
                <a:path w="821690" h="1455420">
                  <a:moveTo>
                    <a:pt x="0" y="821816"/>
                  </a:moveTo>
                  <a:lnTo>
                    <a:pt x="523240" y="1455420"/>
                  </a:lnTo>
                  <a:lnTo>
                    <a:pt x="559576" y="1423605"/>
                  </a:lnTo>
                  <a:lnTo>
                    <a:pt x="593602" y="1390145"/>
                  </a:lnTo>
                  <a:lnTo>
                    <a:pt x="625308" y="1355149"/>
                  </a:lnTo>
                  <a:lnTo>
                    <a:pt x="654683" y="1318726"/>
                  </a:lnTo>
                  <a:lnTo>
                    <a:pt x="681717" y="1280983"/>
                  </a:lnTo>
                  <a:lnTo>
                    <a:pt x="706400" y="1242030"/>
                  </a:lnTo>
                  <a:lnTo>
                    <a:pt x="728722" y="1201975"/>
                  </a:lnTo>
                  <a:lnTo>
                    <a:pt x="748671" y="1160927"/>
                  </a:lnTo>
                  <a:lnTo>
                    <a:pt x="766238" y="1118994"/>
                  </a:lnTo>
                  <a:lnTo>
                    <a:pt x="781412" y="1076285"/>
                  </a:lnTo>
                  <a:lnTo>
                    <a:pt x="794183" y="1032908"/>
                  </a:lnTo>
                  <a:lnTo>
                    <a:pt x="804541" y="988972"/>
                  </a:lnTo>
                  <a:lnTo>
                    <a:pt x="812475" y="944586"/>
                  </a:lnTo>
                  <a:lnTo>
                    <a:pt x="817975" y="899858"/>
                  </a:lnTo>
                  <a:lnTo>
                    <a:pt x="821030" y="854897"/>
                  </a:lnTo>
                  <a:lnTo>
                    <a:pt x="821631" y="809811"/>
                  </a:lnTo>
                  <a:lnTo>
                    <a:pt x="819767" y="764709"/>
                  </a:lnTo>
                  <a:lnTo>
                    <a:pt x="815427" y="719699"/>
                  </a:lnTo>
                  <a:lnTo>
                    <a:pt x="808601" y="674891"/>
                  </a:lnTo>
                  <a:lnTo>
                    <a:pt x="799279" y="630392"/>
                  </a:lnTo>
                  <a:lnTo>
                    <a:pt x="787451" y="586311"/>
                  </a:lnTo>
                  <a:lnTo>
                    <a:pt x="773106" y="542757"/>
                  </a:lnTo>
                  <a:lnTo>
                    <a:pt x="756234" y="499838"/>
                  </a:lnTo>
                  <a:lnTo>
                    <a:pt x="736824" y="457664"/>
                  </a:lnTo>
                  <a:lnTo>
                    <a:pt x="714866" y="416342"/>
                  </a:lnTo>
                  <a:lnTo>
                    <a:pt x="690350" y="375981"/>
                  </a:lnTo>
                  <a:lnTo>
                    <a:pt x="663266" y="336690"/>
                  </a:lnTo>
                  <a:lnTo>
                    <a:pt x="633602" y="298576"/>
                  </a:lnTo>
                  <a:lnTo>
                    <a:pt x="601387" y="261826"/>
                  </a:lnTo>
                  <a:lnTo>
                    <a:pt x="567249" y="227253"/>
                  </a:lnTo>
                  <a:lnTo>
                    <a:pt x="531302" y="194909"/>
                  </a:lnTo>
                  <a:lnTo>
                    <a:pt x="493660" y="164848"/>
                  </a:lnTo>
                  <a:lnTo>
                    <a:pt x="454434" y="137122"/>
                  </a:lnTo>
                  <a:lnTo>
                    <a:pt x="413738" y="111785"/>
                  </a:lnTo>
                  <a:lnTo>
                    <a:pt x="371686" y="88890"/>
                  </a:lnTo>
                  <a:lnTo>
                    <a:pt x="328390" y="68489"/>
                  </a:lnTo>
                  <a:lnTo>
                    <a:pt x="283963" y="50637"/>
                  </a:lnTo>
                  <a:lnTo>
                    <a:pt x="238520" y="35385"/>
                  </a:lnTo>
                  <a:lnTo>
                    <a:pt x="192172" y="22788"/>
                  </a:lnTo>
                  <a:lnTo>
                    <a:pt x="145032" y="12898"/>
                  </a:lnTo>
                  <a:lnTo>
                    <a:pt x="97215" y="5767"/>
                  </a:lnTo>
                  <a:lnTo>
                    <a:pt x="48833" y="1450"/>
                  </a:lnTo>
                  <a:lnTo>
                    <a:pt x="0" y="0"/>
                  </a:lnTo>
                  <a:lnTo>
                    <a:pt x="0" y="82181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356052" y="3763136"/>
              <a:ext cx="1345565" cy="1584960"/>
            </a:xfrm>
            <a:custGeom>
              <a:avLst/>
              <a:gdLst/>
              <a:ahLst/>
              <a:cxnLst/>
              <a:rect l="l" t="t" r="r" b="b"/>
              <a:pathLst>
                <a:path w="1345565" h="1584960">
                  <a:moveTo>
                    <a:pt x="516546" y="0"/>
                  </a:moveTo>
                  <a:lnTo>
                    <a:pt x="472233" y="19238"/>
                  </a:lnTo>
                  <a:lnTo>
                    <a:pt x="429621" y="40746"/>
                  </a:lnTo>
                  <a:lnTo>
                    <a:pt x="388751" y="64423"/>
                  </a:lnTo>
                  <a:lnTo>
                    <a:pt x="349667" y="90169"/>
                  </a:lnTo>
                  <a:lnTo>
                    <a:pt x="312411" y="117884"/>
                  </a:lnTo>
                  <a:lnTo>
                    <a:pt x="277027" y="147467"/>
                  </a:lnTo>
                  <a:lnTo>
                    <a:pt x="243558" y="178819"/>
                  </a:lnTo>
                  <a:lnTo>
                    <a:pt x="212045" y="211840"/>
                  </a:lnTo>
                  <a:lnTo>
                    <a:pt x="182533" y="246429"/>
                  </a:lnTo>
                  <a:lnTo>
                    <a:pt x="155064" y="282485"/>
                  </a:lnTo>
                  <a:lnTo>
                    <a:pt x="129680" y="319910"/>
                  </a:lnTo>
                  <a:lnTo>
                    <a:pt x="106426" y="358602"/>
                  </a:lnTo>
                  <a:lnTo>
                    <a:pt x="85343" y="398461"/>
                  </a:lnTo>
                  <a:lnTo>
                    <a:pt x="66474" y="439388"/>
                  </a:lnTo>
                  <a:lnTo>
                    <a:pt x="49863" y="481282"/>
                  </a:lnTo>
                  <a:lnTo>
                    <a:pt x="35552" y="524042"/>
                  </a:lnTo>
                  <a:lnTo>
                    <a:pt x="23584" y="567570"/>
                  </a:lnTo>
                  <a:lnTo>
                    <a:pt x="14002" y="611764"/>
                  </a:lnTo>
                  <a:lnTo>
                    <a:pt x="6848" y="656524"/>
                  </a:lnTo>
                  <a:lnTo>
                    <a:pt x="2167" y="701750"/>
                  </a:lnTo>
                  <a:lnTo>
                    <a:pt x="0" y="747343"/>
                  </a:lnTo>
                  <a:lnTo>
                    <a:pt x="390" y="793201"/>
                  </a:lnTo>
                  <a:lnTo>
                    <a:pt x="3380" y="839225"/>
                  </a:lnTo>
                  <a:lnTo>
                    <a:pt x="9014" y="885315"/>
                  </a:lnTo>
                  <a:lnTo>
                    <a:pt x="17334" y="931369"/>
                  </a:lnTo>
                  <a:lnTo>
                    <a:pt x="28383" y="977289"/>
                  </a:lnTo>
                  <a:lnTo>
                    <a:pt x="42203" y="1022974"/>
                  </a:lnTo>
                  <a:lnTo>
                    <a:pt x="58838" y="1068324"/>
                  </a:lnTo>
                  <a:lnTo>
                    <a:pt x="78076" y="1112636"/>
                  </a:lnTo>
                  <a:lnTo>
                    <a:pt x="99583" y="1155249"/>
                  </a:lnTo>
                  <a:lnTo>
                    <a:pt x="123257" y="1196119"/>
                  </a:lnTo>
                  <a:lnTo>
                    <a:pt x="149000" y="1235203"/>
                  </a:lnTo>
                  <a:lnTo>
                    <a:pt x="176712" y="1272458"/>
                  </a:lnTo>
                  <a:lnTo>
                    <a:pt x="206291" y="1307841"/>
                  </a:lnTo>
                  <a:lnTo>
                    <a:pt x="237638" y="1341310"/>
                  </a:lnTo>
                  <a:lnTo>
                    <a:pt x="270653" y="1372821"/>
                  </a:lnTo>
                  <a:lnTo>
                    <a:pt x="305236" y="1402332"/>
                  </a:lnTo>
                  <a:lnTo>
                    <a:pt x="341287" y="1429800"/>
                  </a:lnTo>
                  <a:lnTo>
                    <a:pt x="378705" y="1455182"/>
                  </a:lnTo>
                  <a:lnTo>
                    <a:pt x="417390" y="1478434"/>
                  </a:lnTo>
                  <a:lnTo>
                    <a:pt x="457243" y="1499514"/>
                  </a:lnTo>
                  <a:lnTo>
                    <a:pt x="498163" y="1518380"/>
                  </a:lnTo>
                  <a:lnTo>
                    <a:pt x="540050" y="1534987"/>
                  </a:lnTo>
                  <a:lnTo>
                    <a:pt x="582804" y="1549294"/>
                  </a:lnTo>
                  <a:lnTo>
                    <a:pt x="626325" y="1561258"/>
                  </a:lnTo>
                  <a:lnTo>
                    <a:pt x="670512" y="1570834"/>
                  </a:lnTo>
                  <a:lnTo>
                    <a:pt x="715267" y="1577982"/>
                  </a:lnTo>
                  <a:lnTo>
                    <a:pt x="760487" y="1582657"/>
                  </a:lnTo>
                  <a:lnTo>
                    <a:pt x="806074" y="1584817"/>
                  </a:lnTo>
                  <a:lnTo>
                    <a:pt x="851928" y="1584418"/>
                  </a:lnTo>
                  <a:lnTo>
                    <a:pt x="897948" y="1581419"/>
                  </a:lnTo>
                  <a:lnTo>
                    <a:pt x="944033" y="1575776"/>
                  </a:lnTo>
                  <a:lnTo>
                    <a:pt x="990085" y="1567445"/>
                  </a:lnTo>
                  <a:lnTo>
                    <a:pt x="1036003" y="1556385"/>
                  </a:lnTo>
                  <a:lnTo>
                    <a:pt x="1081686" y="1542553"/>
                  </a:lnTo>
                  <a:lnTo>
                    <a:pt x="1127035" y="1525905"/>
                  </a:lnTo>
                  <a:lnTo>
                    <a:pt x="1173756" y="1505558"/>
                  </a:lnTo>
                  <a:lnTo>
                    <a:pt x="1219044" y="1482371"/>
                  </a:lnTo>
                  <a:lnTo>
                    <a:pt x="1262778" y="1456428"/>
                  </a:lnTo>
                  <a:lnTo>
                    <a:pt x="1304835" y="1427816"/>
                  </a:lnTo>
                  <a:lnTo>
                    <a:pt x="1345094" y="1396619"/>
                  </a:lnTo>
                  <a:lnTo>
                    <a:pt x="821854" y="763015"/>
                  </a:lnTo>
                  <a:lnTo>
                    <a:pt x="516546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56052" y="3763136"/>
              <a:ext cx="1345565" cy="1584960"/>
            </a:xfrm>
            <a:custGeom>
              <a:avLst/>
              <a:gdLst/>
              <a:ahLst/>
              <a:cxnLst/>
              <a:rect l="l" t="t" r="r" b="b"/>
              <a:pathLst>
                <a:path w="1345565" h="1584960">
                  <a:moveTo>
                    <a:pt x="821854" y="763015"/>
                  </a:moveTo>
                  <a:lnTo>
                    <a:pt x="516546" y="0"/>
                  </a:lnTo>
                  <a:lnTo>
                    <a:pt x="472233" y="19238"/>
                  </a:lnTo>
                  <a:lnTo>
                    <a:pt x="429621" y="40746"/>
                  </a:lnTo>
                  <a:lnTo>
                    <a:pt x="388751" y="64423"/>
                  </a:lnTo>
                  <a:lnTo>
                    <a:pt x="349667" y="90169"/>
                  </a:lnTo>
                  <a:lnTo>
                    <a:pt x="312411" y="117884"/>
                  </a:lnTo>
                  <a:lnTo>
                    <a:pt x="277027" y="147467"/>
                  </a:lnTo>
                  <a:lnTo>
                    <a:pt x="243558" y="178819"/>
                  </a:lnTo>
                  <a:lnTo>
                    <a:pt x="212045" y="211840"/>
                  </a:lnTo>
                  <a:lnTo>
                    <a:pt x="182533" y="246429"/>
                  </a:lnTo>
                  <a:lnTo>
                    <a:pt x="155064" y="282485"/>
                  </a:lnTo>
                  <a:lnTo>
                    <a:pt x="129680" y="319910"/>
                  </a:lnTo>
                  <a:lnTo>
                    <a:pt x="106426" y="358602"/>
                  </a:lnTo>
                  <a:lnTo>
                    <a:pt x="85343" y="398461"/>
                  </a:lnTo>
                  <a:lnTo>
                    <a:pt x="66474" y="439388"/>
                  </a:lnTo>
                  <a:lnTo>
                    <a:pt x="49863" y="481282"/>
                  </a:lnTo>
                  <a:lnTo>
                    <a:pt x="35552" y="524042"/>
                  </a:lnTo>
                  <a:lnTo>
                    <a:pt x="23584" y="567570"/>
                  </a:lnTo>
                  <a:lnTo>
                    <a:pt x="14002" y="611764"/>
                  </a:lnTo>
                  <a:lnTo>
                    <a:pt x="6848" y="656524"/>
                  </a:lnTo>
                  <a:lnTo>
                    <a:pt x="2167" y="701750"/>
                  </a:lnTo>
                  <a:lnTo>
                    <a:pt x="0" y="747343"/>
                  </a:lnTo>
                  <a:lnTo>
                    <a:pt x="390" y="793201"/>
                  </a:lnTo>
                  <a:lnTo>
                    <a:pt x="3380" y="839225"/>
                  </a:lnTo>
                  <a:lnTo>
                    <a:pt x="9014" y="885315"/>
                  </a:lnTo>
                  <a:lnTo>
                    <a:pt x="17334" y="931369"/>
                  </a:lnTo>
                  <a:lnTo>
                    <a:pt x="28383" y="977289"/>
                  </a:lnTo>
                  <a:lnTo>
                    <a:pt x="42203" y="1022974"/>
                  </a:lnTo>
                  <a:lnTo>
                    <a:pt x="58838" y="1068324"/>
                  </a:lnTo>
                  <a:lnTo>
                    <a:pt x="78076" y="1112636"/>
                  </a:lnTo>
                  <a:lnTo>
                    <a:pt x="99583" y="1155249"/>
                  </a:lnTo>
                  <a:lnTo>
                    <a:pt x="123257" y="1196119"/>
                  </a:lnTo>
                  <a:lnTo>
                    <a:pt x="149000" y="1235203"/>
                  </a:lnTo>
                  <a:lnTo>
                    <a:pt x="176712" y="1272458"/>
                  </a:lnTo>
                  <a:lnTo>
                    <a:pt x="206291" y="1307841"/>
                  </a:lnTo>
                  <a:lnTo>
                    <a:pt x="237638" y="1341310"/>
                  </a:lnTo>
                  <a:lnTo>
                    <a:pt x="270653" y="1372821"/>
                  </a:lnTo>
                  <a:lnTo>
                    <a:pt x="305236" y="1402332"/>
                  </a:lnTo>
                  <a:lnTo>
                    <a:pt x="341287" y="1429800"/>
                  </a:lnTo>
                  <a:lnTo>
                    <a:pt x="378705" y="1455182"/>
                  </a:lnTo>
                  <a:lnTo>
                    <a:pt x="417390" y="1478434"/>
                  </a:lnTo>
                  <a:lnTo>
                    <a:pt x="457243" y="1499514"/>
                  </a:lnTo>
                  <a:lnTo>
                    <a:pt x="498163" y="1518380"/>
                  </a:lnTo>
                  <a:lnTo>
                    <a:pt x="540050" y="1534987"/>
                  </a:lnTo>
                  <a:lnTo>
                    <a:pt x="582804" y="1549294"/>
                  </a:lnTo>
                  <a:lnTo>
                    <a:pt x="626325" y="1561258"/>
                  </a:lnTo>
                  <a:lnTo>
                    <a:pt x="670512" y="1570834"/>
                  </a:lnTo>
                  <a:lnTo>
                    <a:pt x="715267" y="1577982"/>
                  </a:lnTo>
                  <a:lnTo>
                    <a:pt x="760487" y="1582657"/>
                  </a:lnTo>
                  <a:lnTo>
                    <a:pt x="806074" y="1584817"/>
                  </a:lnTo>
                  <a:lnTo>
                    <a:pt x="851928" y="1584418"/>
                  </a:lnTo>
                  <a:lnTo>
                    <a:pt x="897948" y="1581419"/>
                  </a:lnTo>
                  <a:lnTo>
                    <a:pt x="944033" y="1575776"/>
                  </a:lnTo>
                  <a:lnTo>
                    <a:pt x="990085" y="1567445"/>
                  </a:lnTo>
                  <a:lnTo>
                    <a:pt x="1036003" y="1556385"/>
                  </a:lnTo>
                  <a:lnTo>
                    <a:pt x="1081686" y="1542553"/>
                  </a:lnTo>
                  <a:lnTo>
                    <a:pt x="1127035" y="1525905"/>
                  </a:lnTo>
                  <a:lnTo>
                    <a:pt x="1173756" y="1505558"/>
                  </a:lnTo>
                  <a:lnTo>
                    <a:pt x="1219044" y="1482371"/>
                  </a:lnTo>
                  <a:lnTo>
                    <a:pt x="1262778" y="1456428"/>
                  </a:lnTo>
                  <a:lnTo>
                    <a:pt x="1304835" y="1427816"/>
                  </a:lnTo>
                  <a:lnTo>
                    <a:pt x="1345094" y="1396619"/>
                  </a:lnTo>
                  <a:lnTo>
                    <a:pt x="821854" y="763015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72598" y="3704336"/>
              <a:ext cx="305435" cy="822325"/>
            </a:xfrm>
            <a:custGeom>
              <a:avLst/>
              <a:gdLst/>
              <a:ahLst/>
              <a:cxnLst/>
              <a:rect l="l" t="t" r="r" b="b"/>
              <a:pathLst>
                <a:path w="305434" h="822325">
                  <a:moveTo>
                    <a:pt x="305307" y="0"/>
                  </a:moveTo>
                  <a:lnTo>
                    <a:pt x="253094" y="1656"/>
                  </a:lnTo>
                  <a:lnTo>
                    <a:pt x="201205" y="6608"/>
                  </a:lnTo>
                  <a:lnTo>
                    <a:pt x="149796" y="14827"/>
                  </a:lnTo>
                  <a:lnTo>
                    <a:pt x="99022" y="26284"/>
                  </a:lnTo>
                  <a:lnTo>
                    <a:pt x="49038" y="40951"/>
                  </a:lnTo>
                  <a:lnTo>
                    <a:pt x="0" y="58800"/>
                  </a:lnTo>
                  <a:lnTo>
                    <a:pt x="305307" y="821816"/>
                  </a:lnTo>
                  <a:lnTo>
                    <a:pt x="30530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2598" y="3704336"/>
              <a:ext cx="305435" cy="822325"/>
            </a:xfrm>
            <a:custGeom>
              <a:avLst/>
              <a:gdLst/>
              <a:ahLst/>
              <a:cxnLst/>
              <a:rect l="l" t="t" r="r" b="b"/>
              <a:pathLst>
                <a:path w="305434" h="822325">
                  <a:moveTo>
                    <a:pt x="305307" y="821816"/>
                  </a:moveTo>
                  <a:lnTo>
                    <a:pt x="305307" y="0"/>
                  </a:lnTo>
                  <a:lnTo>
                    <a:pt x="253094" y="1656"/>
                  </a:lnTo>
                  <a:lnTo>
                    <a:pt x="201205" y="6608"/>
                  </a:lnTo>
                  <a:lnTo>
                    <a:pt x="149796" y="14827"/>
                  </a:lnTo>
                  <a:lnTo>
                    <a:pt x="99022" y="26284"/>
                  </a:lnTo>
                  <a:lnTo>
                    <a:pt x="49038" y="40951"/>
                  </a:lnTo>
                  <a:lnTo>
                    <a:pt x="0" y="58800"/>
                  </a:lnTo>
                  <a:lnTo>
                    <a:pt x="305307" y="82181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317735" y="258622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11251" y="111251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317735" y="258622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0" y="111251"/>
                  </a:moveTo>
                  <a:lnTo>
                    <a:pt x="111251" y="111251"/>
                  </a:lnTo>
                  <a:lnTo>
                    <a:pt x="111251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317735" y="2907792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11251" y="111251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317735" y="2907792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0" y="111251"/>
                  </a:moveTo>
                  <a:lnTo>
                    <a:pt x="111251" y="111251"/>
                  </a:lnTo>
                  <a:lnTo>
                    <a:pt x="111251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317735" y="3229356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11251" y="111251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17735" y="3229356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0" y="111251"/>
                  </a:moveTo>
                  <a:lnTo>
                    <a:pt x="111251" y="111251"/>
                  </a:lnTo>
                  <a:lnTo>
                    <a:pt x="111251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461247" y="1670304"/>
            <a:ext cx="3434079" cy="3954779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267460" marR="659130" indent="-599440">
              <a:lnSpc>
                <a:spcPct val="101499"/>
              </a:lnSpc>
              <a:spcBef>
                <a:spcPts val="625"/>
              </a:spcBef>
            </a:pP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 Self-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Describing</a:t>
            </a:r>
            <a:r>
              <a:rPr sz="20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as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religious</a:t>
            </a:r>
            <a:endParaRPr sz="2000">
              <a:latin typeface="Calibri"/>
              <a:cs typeface="Calibri"/>
            </a:endParaRPr>
          </a:p>
          <a:p>
            <a:pPr marL="1019810" marR="778510">
              <a:lnSpc>
                <a:spcPct val="131900"/>
              </a:lnSpc>
              <a:spcBef>
                <a:spcPts val="405"/>
              </a:spcBef>
            </a:pP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Religious</a:t>
            </a:r>
            <a:r>
              <a:rPr sz="1600" spc="5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Somewhat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religious 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Not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religious</a:t>
            </a:r>
            <a:endParaRPr sz="1600">
              <a:latin typeface="Calibri"/>
              <a:cs typeface="Calibri"/>
            </a:endParaRPr>
          </a:p>
          <a:p>
            <a:pPr marL="1353820">
              <a:lnSpc>
                <a:spcPct val="100000"/>
              </a:lnSpc>
              <a:spcBef>
                <a:spcPts val="530"/>
              </a:spcBef>
            </a:pP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6%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2038985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39%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alibri"/>
              <a:cs typeface="Calibri"/>
            </a:endParaRPr>
          </a:p>
          <a:p>
            <a:pPr marL="1067435">
              <a:lnSpc>
                <a:spcPct val="100000"/>
              </a:lnSpc>
            </a:pP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55%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3943"/>
            <a:ext cx="10515600" cy="105791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177800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1400"/>
              </a:spcBef>
            </a:pPr>
            <a:r>
              <a:rPr sz="3700" b="1" spc="-815" dirty="0">
                <a:solidFill>
                  <a:srgbClr val="F1F1F1"/>
                </a:solidFill>
                <a:latin typeface="Tahoma"/>
                <a:cs typeface="Tahoma"/>
              </a:rPr>
              <a:t>Implementing</a:t>
            </a:r>
            <a:r>
              <a:rPr sz="3700" b="1" spc="-29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700" b="1" spc="-630" dirty="0">
                <a:solidFill>
                  <a:srgbClr val="F1F1F1"/>
                </a:solidFill>
                <a:latin typeface="Tahoma"/>
                <a:cs typeface="Tahoma"/>
              </a:rPr>
              <a:t>Sharia:</a:t>
            </a:r>
            <a:r>
              <a:rPr sz="3700" b="1" spc="-31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700" b="1" spc="-680" dirty="0">
                <a:solidFill>
                  <a:srgbClr val="F1F1F1"/>
                </a:solidFill>
                <a:latin typeface="Tahoma"/>
                <a:cs typeface="Tahoma"/>
              </a:rPr>
              <a:t>Breadth</a:t>
            </a:r>
            <a:r>
              <a:rPr sz="3700" b="1" spc="-29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700" b="1" spc="-830" dirty="0">
                <a:solidFill>
                  <a:srgbClr val="F1F1F1"/>
                </a:solidFill>
                <a:latin typeface="Tahoma"/>
                <a:cs typeface="Tahoma"/>
              </a:rPr>
              <a:t>and</a:t>
            </a:r>
            <a:r>
              <a:rPr sz="3700" b="1" spc="-30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700" b="1" spc="-830" dirty="0">
                <a:solidFill>
                  <a:srgbClr val="F1F1F1"/>
                </a:solidFill>
                <a:latin typeface="Tahoma"/>
                <a:cs typeface="Tahoma"/>
              </a:rPr>
              <a:t>Depth</a:t>
            </a:r>
            <a:endParaRPr sz="37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3645" y="1518869"/>
            <a:ext cx="3709670" cy="113728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45"/>
              </a:spcBef>
            </a:pP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Extent</a:t>
            </a:r>
            <a:r>
              <a:rPr sz="24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Which</a:t>
            </a:r>
            <a:r>
              <a:rPr sz="24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Government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Should</a:t>
            </a: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Implement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Sharia,</a:t>
            </a: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404040"/>
                </a:solidFill>
                <a:latin typeface="Calibri"/>
                <a:cs typeface="Calibri"/>
              </a:rPr>
              <a:t>%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Selected</a:t>
            </a:r>
            <a:r>
              <a:rPr sz="24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Countries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23" name="Group 122" descr="Key">
            <a:extLst>
              <a:ext uri="{FF2B5EF4-FFF2-40B4-BE49-F238E27FC236}">
                <a16:creationId xmlns:a16="http://schemas.microsoft.com/office/drawing/2014/main" id="{10184CBC-3D8E-3AA0-E926-DA3AE1BD2738}"/>
              </a:ext>
            </a:extLst>
          </p:cNvPr>
          <p:cNvGrpSpPr/>
          <p:nvPr/>
        </p:nvGrpSpPr>
        <p:grpSpPr>
          <a:xfrm>
            <a:off x="1455419" y="2758439"/>
            <a:ext cx="2641600" cy="352425"/>
            <a:chOff x="1455419" y="2758439"/>
            <a:chExt cx="2641600" cy="352425"/>
          </a:xfrm>
        </p:grpSpPr>
        <p:sp>
          <p:nvSpPr>
            <p:cNvPr id="38" name="object 38"/>
            <p:cNvSpPr txBox="1"/>
            <p:nvPr/>
          </p:nvSpPr>
          <p:spPr>
            <a:xfrm>
              <a:off x="1455419" y="2758439"/>
              <a:ext cx="2641600" cy="35242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366395">
                <a:lnSpc>
                  <a:spcPct val="100000"/>
                </a:lnSpc>
                <a:spcBef>
                  <a:spcPts val="110"/>
                </a:spcBef>
                <a:tabLst>
                  <a:tab pos="1208405" algn="l"/>
                  <a:tab pos="2108835" algn="l"/>
                </a:tabLst>
              </a:pPr>
              <a:r>
                <a:rPr sz="1800" spc="-20" dirty="0">
                  <a:solidFill>
                    <a:srgbClr val="404040"/>
                  </a:solidFill>
                  <a:latin typeface="Calibri"/>
                  <a:cs typeface="Calibri"/>
                </a:rPr>
                <a:t>No/R</a:t>
              </a:r>
              <a:r>
                <a:rPr sz="1800" dirty="0">
                  <a:solidFill>
                    <a:srgbClr val="404040"/>
                  </a:solidFill>
                  <a:latin typeface="Calibri"/>
                  <a:cs typeface="Calibri"/>
                </a:rPr>
                <a:t>	</a:t>
              </a:r>
              <a:r>
                <a:rPr sz="1800" spc="-10" dirty="0">
                  <a:solidFill>
                    <a:srgbClr val="404040"/>
                  </a:solidFill>
                  <a:latin typeface="Calibri"/>
                  <a:cs typeface="Calibri"/>
                </a:rPr>
                <a:t>Partly</a:t>
              </a:r>
              <a:r>
                <a:rPr sz="1800" dirty="0">
                  <a:solidFill>
                    <a:srgbClr val="404040"/>
                  </a:solidFill>
                  <a:latin typeface="Calibri"/>
                  <a:cs typeface="Calibri"/>
                </a:rPr>
                <a:t>	</a:t>
              </a:r>
              <a:r>
                <a:rPr sz="1800" spc="-20" dirty="0">
                  <a:solidFill>
                    <a:srgbClr val="404040"/>
                  </a:solidFill>
                  <a:latin typeface="Calibri"/>
                  <a:cs typeface="Calibri"/>
                </a:rPr>
                <a:t>Only</a:t>
              </a:r>
              <a:endParaRPr sz="1800" dirty="0">
                <a:latin typeface="Calibri"/>
                <a:cs typeface="Calibri"/>
              </a:endParaRPr>
            </a:p>
          </p:txBody>
        </p:sp>
        <p:grpSp>
          <p:nvGrpSpPr>
            <p:cNvPr id="30" name="object 30" descr="Key - dark orange represents No/R, mid orange represents partly and salmon represents Only."/>
            <p:cNvGrpSpPr/>
            <p:nvPr/>
          </p:nvGrpSpPr>
          <p:grpSpPr>
            <a:xfrm>
              <a:off x="1455419" y="2758439"/>
              <a:ext cx="2641600" cy="352425"/>
              <a:chOff x="1455419" y="2758439"/>
              <a:chExt cx="2641600" cy="352425"/>
            </a:xfrm>
          </p:grpSpPr>
          <p:sp>
            <p:nvSpPr>
              <p:cNvPr id="31" name="object 31"/>
              <p:cNvSpPr/>
              <p:nvPr/>
            </p:nvSpPr>
            <p:spPr>
              <a:xfrm>
                <a:off x="1455419" y="2758439"/>
                <a:ext cx="264160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2641600" h="352425">
                    <a:moveTo>
                      <a:pt x="2641092" y="0"/>
                    </a:moveTo>
                    <a:lnTo>
                      <a:pt x="0" y="0"/>
                    </a:lnTo>
                    <a:lnTo>
                      <a:pt x="0" y="352043"/>
                    </a:lnTo>
                    <a:lnTo>
                      <a:pt x="2641092" y="352043"/>
                    </a:lnTo>
                    <a:lnTo>
                      <a:pt x="2641092" y="0"/>
                    </a:lnTo>
                    <a:close/>
                  </a:path>
                </a:pathLst>
              </a:custGeom>
              <a:solidFill>
                <a:srgbClr val="F1F1F1">
                  <a:alpha val="38822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638299" y="2871215"/>
                <a:ext cx="12509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127000">
                    <a:moveTo>
                      <a:pt x="124968" y="0"/>
                    </a:moveTo>
                    <a:lnTo>
                      <a:pt x="0" y="0"/>
                    </a:lnTo>
                    <a:lnTo>
                      <a:pt x="0" y="126491"/>
                    </a:lnTo>
                    <a:lnTo>
                      <a:pt x="124968" y="126491"/>
                    </a:lnTo>
                    <a:lnTo>
                      <a:pt x="124968" y="0"/>
                    </a:lnTo>
                    <a:close/>
                  </a:path>
                </a:pathLst>
              </a:custGeom>
              <a:solidFill>
                <a:srgbClr val="C46627">
                  <a:alpha val="85096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1638299" y="2871215"/>
                <a:ext cx="12509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127000">
                    <a:moveTo>
                      <a:pt x="0" y="126491"/>
                    </a:moveTo>
                    <a:lnTo>
                      <a:pt x="124968" y="126491"/>
                    </a:lnTo>
                    <a:lnTo>
                      <a:pt x="124968" y="0"/>
                    </a:lnTo>
                    <a:lnTo>
                      <a:pt x="0" y="0"/>
                    </a:lnTo>
                    <a:lnTo>
                      <a:pt x="0" y="126491"/>
                    </a:lnTo>
                    <a:close/>
                  </a:path>
                </a:pathLst>
              </a:custGeom>
              <a:ln w="914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2479547" y="2871215"/>
                <a:ext cx="12700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7000">
                    <a:moveTo>
                      <a:pt x="126492" y="0"/>
                    </a:moveTo>
                    <a:lnTo>
                      <a:pt x="0" y="0"/>
                    </a:lnTo>
                    <a:lnTo>
                      <a:pt x="0" y="126491"/>
                    </a:lnTo>
                    <a:lnTo>
                      <a:pt x="126492" y="126491"/>
                    </a:lnTo>
                    <a:lnTo>
                      <a:pt x="126492" y="0"/>
                    </a:lnTo>
                    <a:close/>
                  </a:path>
                </a:pathLst>
              </a:custGeom>
              <a:solidFill>
                <a:srgbClr val="EC7C30">
                  <a:alpha val="85096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479547" y="2871215"/>
                <a:ext cx="12700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7000">
                    <a:moveTo>
                      <a:pt x="0" y="126491"/>
                    </a:moveTo>
                    <a:lnTo>
                      <a:pt x="126492" y="126491"/>
                    </a:lnTo>
                    <a:lnTo>
                      <a:pt x="126492" y="0"/>
                    </a:lnTo>
                    <a:lnTo>
                      <a:pt x="0" y="0"/>
                    </a:lnTo>
                    <a:lnTo>
                      <a:pt x="0" y="126491"/>
                    </a:lnTo>
                    <a:close/>
                  </a:path>
                </a:pathLst>
              </a:custGeom>
              <a:ln w="914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3380231" y="2871215"/>
                <a:ext cx="12700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7000">
                    <a:moveTo>
                      <a:pt x="126491" y="0"/>
                    </a:moveTo>
                    <a:lnTo>
                      <a:pt x="0" y="0"/>
                    </a:lnTo>
                    <a:lnTo>
                      <a:pt x="0" y="126491"/>
                    </a:lnTo>
                    <a:lnTo>
                      <a:pt x="126491" y="126491"/>
                    </a:lnTo>
                    <a:lnTo>
                      <a:pt x="126491" y="0"/>
                    </a:lnTo>
                    <a:close/>
                  </a:path>
                </a:pathLst>
              </a:custGeom>
              <a:solidFill>
                <a:srgbClr val="F4B8A3">
                  <a:alpha val="85096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3380231" y="2871215"/>
                <a:ext cx="12700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7000">
                    <a:moveTo>
                      <a:pt x="0" y="126491"/>
                    </a:moveTo>
                    <a:lnTo>
                      <a:pt x="126491" y="126491"/>
                    </a:lnTo>
                    <a:lnTo>
                      <a:pt x="126491" y="0"/>
                    </a:lnTo>
                    <a:lnTo>
                      <a:pt x="0" y="0"/>
                    </a:lnTo>
                    <a:lnTo>
                      <a:pt x="0" y="126491"/>
                    </a:lnTo>
                    <a:close/>
                  </a:path>
                </a:pathLst>
              </a:custGeom>
              <a:ln w="914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16" name="Group 115" descr="Egypt">
            <a:extLst>
              <a:ext uri="{FF2B5EF4-FFF2-40B4-BE49-F238E27FC236}">
                <a16:creationId xmlns:a16="http://schemas.microsoft.com/office/drawing/2014/main" id="{09312422-148A-253B-36FA-8515011B1360}"/>
              </a:ext>
            </a:extLst>
          </p:cNvPr>
          <p:cNvGrpSpPr/>
          <p:nvPr/>
        </p:nvGrpSpPr>
        <p:grpSpPr>
          <a:xfrm>
            <a:off x="351231" y="3250692"/>
            <a:ext cx="631190" cy="3523691"/>
            <a:chOff x="351231" y="3250692"/>
            <a:chExt cx="631190" cy="3523691"/>
          </a:xfrm>
        </p:grpSpPr>
        <p:sp>
          <p:nvSpPr>
            <p:cNvPr id="26" name="object 26"/>
            <p:cNvSpPr txBox="1"/>
            <p:nvPr/>
          </p:nvSpPr>
          <p:spPr>
            <a:xfrm>
              <a:off x="351231" y="6474663"/>
              <a:ext cx="6311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404040"/>
                  </a:solidFill>
                  <a:latin typeface="Calibri"/>
                  <a:cs typeface="Calibri"/>
                </a:rPr>
                <a:t>EGYPT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55676" y="5737859"/>
              <a:ext cx="422275" cy="612775"/>
            </a:xfrm>
            <a:prstGeom prst="rect">
              <a:avLst/>
            </a:prstGeom>
            <a:solidFill>
              <a:srgbClr val="C46627">
                <a:alpha val="85096"/>
              </a:srgbClr>
            </a:solidFill>
          </p:spPr>
          <p:txBody>
            <a:bodyPr vert="horz" wrap="square" lIns="0" tIns="173990" rIns="0" bIns="0" rtlCol="0">
              <a:spAutoFit/>
            </a:bodyPr>
            <a:lstStyle/>
            <a:p>
              <a:pPr marL="30480">
                <a:lnSpc>
                  <a:spcPct val="100000"/>
                </a:lnSpc>
                <a:spcBef>
                  <a:spcPts val="1370"/>
                </a:spcBef>
              </a:pPr>
              <a:r>
                <a:rPr sz="1600" b="1" spc="-20" dirty="0">
                  <a:latin typeface="Calibri"/>
                  <a:cs typeface="Calibri"/>
                </a:rPr>
                <a:t>19.8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455676" y="4245864"/>
              <a:ext cx="422275" cy="1492250"/>
            </a:xfrm>
            <a:prstGeom prst="rect">
              <a:avLst/>
            </a:prstGeom>
            <a:solidFill>
              <a:srgbClr val="EC7C30">
                <a:alpha val="85096"/>
              </a:srgbClr>
            </a:solidFill>
            <a:ln w="9143">
              <a:solidFill>
                <a:srgbClr val="FFFFF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Times New Roman"/>
                <a:cs typeface="Times New Roman"/>
              </a:endParaRPr>
            </a:p>
            <a:p>
              <a:pPr marL="30480">
                <a:lnSpc>
                  <a:spcPct val="100000"/>
                </a:lnSpc>
                <a:spcBef>
                  <a:spcPts val="1150"/>
                </a:spcBef>
              </a:pPr>
              <a:r>
                <a:rPr sz="1600" b="1" spc="-20" dirty="0">
                  <a:latin typeface="Calibri"/>
                  <a:cs typeface="Calibri"/>
                </a:rPr>
                <a:t>48.1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55676" y="3250692"/>
              <a:ext cx="422275" cy="995680"/>
            </a:xfrm>
            <a:prstGeom prst="rect">
              <a:avLst/>
            </a:prstGeom>
            <a:solidFill>
              <a:srgbClr val="F4B8A3">
                <a:alpha val="85096"/>
              </a:srgbClr>
            </a:solidFill>
            <a:ln w="9143">
              <a:solidFill>
                <a:srgbClr val="FFFFF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 dirty="0">
                <a:latin typeface="Times New Roman"/>
                <a:cs typeface="Times New Roman"/>
              </a:endParaRPr>
            </a:p>
            <a:p>
              <a:pPr marL="30480">
                <a:lnSpc>
                  <a:spcPct val="100000"/>
                </a:lnSpc>
                <a:spcBef>
                  <a:spcPts val="1030"/>
                </a:spcBef>
              </a:pPr>
              <a:r>
                <a:rPr sz="1600" b="1" spc="-20" dirty="0">
                  <a:latin typeface="Calibri"/>
                  <a:cs typeface="Calibri"/>
                </a:rPr>
                <a:t>32.1</a:t>
              </a:r>
              <a:endParaRPr sz="1600" dirty="0">
                <a:latin typeface="Calibri"/>
                <a:cs typeface="Calibri"/>
              </a:endParaRPr>
            </a:p>
          </p:txBody>
        </p:sp>
      </p:grpSp>
      <p:grpSp>
        <p:nvGrpSpPr>
          <p:cNvPr id="117" name="Group 116" descr="Iraq">
            <a:extLst>
              <a:ext uri="{FF2B5EF4-FFF2-40B4-BE49-F238E27FC236}">
                <a16:creationId xmlns:a16="http://schemas.microsoft.com/office/drawing/2014/main" id="{868D6309-A5DD-4C3C-105B-9DF07D165EC7}"/>
              </a:ext>
            </a:extLst>
          </p:cNvPr>
          <p:cNvGrpSpPr/>
          <p:nvPr/>
        </p:nvGrpSpPr>
        <p:grpSpPr>
          <a:xfrm>
            <a:off x="1468627" y="3250692"/>
            <a:ext cx="507365" cy="3523691"/>
            <a:chOff x="1468627" y="3250692"/>
            <a:chExt cx="507365" cy="3523691"/>
          </a:xfrm>
        </p:grpSpPr>
        <p:sp>
          <p:nvSpPr>
            <p:cNvPr id="27" name="object 27"/>
            <p:cNvSpPr txBox="1"/>
            <p:nvPr/>
          </p:nvSpPr>
          <p:spPr>
            <a:xfrm>
              <a:off x="1468627" y="6474663"/>
              <a:ext cx="50736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404040"/>
                  </a:solidFill>
                  <a:latin typeface="Calibri"/>
                  <a:cs typeface="Calibri"/>
                </a:rPr>
                <a:t>IRAQ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591944" y="6164986"/>
              <a:ext cx="27241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latin typeface="Calibri"/>
                  <a:cs typeface="Calibri"/>
                </a:rPr>
                <a:t>2.7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541652" y="5242940"/>
              <a:ext cx="374650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56.7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1510283" y="3250692"/>
              <a:ext cx="422275" cy="1271905"/>
            </a:xfrm>
            <a:prstGeom prst="rect">
              <a:avLst/>
            </a:prstGeom>
            <a:solidFill>
              <a:srgbClr val="F4B8A3">
                <a:alpha val="85096"/>
              </a:srgbClr>
            </a:solidFill>
            <a:ln w="9144">
              <a:solidFill>
                <a:srgbClr val="FFFFF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1750" dirty="0">
                <a:latin typeface="Times New Roman"/>
                <a:cs typeface="Times New Roman"/>
              </a:endParaRPr>
            </a:p>
            <a:p>
              <a:pPr marL="31115">
                <a:lnSpc>
                  <a:spcPct val="100000"/>
                </a:lnSpc>
              </a:pPr>
              <a:r>
                <a:rPr sz="1600" b="1" spc="-20" dirty="0">
                  <a:latin typeface="Calibri"/>
                  <a:cs typeface="Calibri"/>
                </a:rPr>
                <a:t>40.5</a:t>
              </a:r>
              <a:endParaRPr sz="1600" dirty="0">
                <a:latin typeface="Calibri"/>
                <a:cs typeface="Calibri"/>
              </a:endParaRPr>
            </a:p>
          </p:txBody>
        </p:sp>
      </p:grpSp>
      <p:grpSp>
        <p:nvGrpSpPr>
          <p:cNvPr id="120" name="Group 119" descr="Jordan">
            <a:extLst>
              <a:ext uri="{FF2B5EF4-FFF2-40B4-BE49-F238E27FC236}">
                <a16:creationId xmlns:a16="http://schemas.microsoft.com/office/drawing/2014/main" id="{347DDD53-AC27-B554-D0E7-A2743927D452}"/>
              </a:ext>
            </a:extLst>
          </p:cNvPr>
          <p:cNvGrpSpPr/>
          <p:nvPr/>
        </p:nvGrpSpPr>
        <p:grpSpPr>
          <a:xfrm>
            <a:off x="2369311" y="3250692"/>
            <a:ext cx="2919730" cy="3523691"/>
            <a:chOff x="2369311" y="3250692"/>
            <a:chExt cx="2919730" cy="3523691"/>
          </a:xfrm>
        </p:grpSpPr>
        <p:sp>
          <p:nvSpPr>
            <p:cNvPr id="28" name="object 28"/>
            <p:cNvSpPr txBox="1"/>
            <p:nvPr/>
          </p:nvSpPr>
          <p:spPr>
            <a:xfrm>
              <a:off x="2369311" y="6474663"/>
              <a:ext cx="291973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948055" algn="l"/>
                  <a:tab pos="2125345" algn="l"/>
                </a:tabLst>
              </a:pPr>
              <a:r>
                <a:rPr sz="1800" b="1" spc="-10" dirty="0">
                  <a:solidFill>
                    <a:srgbClr val="404040"/>
                  </a:solidFill>
                  <a:latin typeface="Calibri"/>
                  <a:cs typeface="Calibri"/>
                </a:rPr>
                <a:t>JORDA</a:t>
              </a:r>
              <a:r>
                <a:rPr lang="en-GB" sz="1800" b="1" spc="-10" dirty="0">
                  <a:solidFill>
                    <a:srgbClr val="404040"/>
                  </a:solidFill>
                  <a:latin typeface="Calibri"/>
                  <a:cs typeface="Calibri"/>
                </a:rPr>
                <a:t>N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2564892" y="5570220"/>
              <a:ext cx="422275" cy="756285"/>
            </a:xfrm>
            <a:prstGeom prst="rect">
              <a:avLst/>
            </a:prstGeom>
            <a:solidFill>
              <a:srgbClr val="EC7C30">
                <a:alpha val="85096"/>
              </a:srgbClr>
            </a:solidFill>
          </p:spPr>
          <p:txBody>
            <a:bodyPr vert="horz" wrap="square" lIns="0" tIns="444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650" dirty="0">
                <a:latin typeface="Times New Roman"/>
                <a:cs typeface="Times New Roman"/>
              </a:endParaRPr>
            </a:p>
            <a:p>
              <a:pPr marL="31750">
                <a:lnSpc>
                  <a:spcPct val="100000"/>
                </a:lnSpc>
              </a:pPr>
              <a:r>
                <a:rPr sz="1600" b="1" spc="-20" dirty="0">
                  <a:latin typeface="Calibri"/>
                  <a:cs typeface="Calibri"/>
                </a:rPr>
                <a:t>24.4</a:t>
              </a:r>
              <a:endParaRPr sz="1600" dirty="0">
                <a:latin typeface="Calibri"/>
                <a:cs typeface="Calibri"/>
              </a:endParaRPr>
            </a:p>
            <a:p>
              <a:pPr marL="81915">
                <a:lnSpc>
                  <a:spcPts val="940"/>
                </a:lnSpc>
                <a:spcBef>
                  <a:spcPts val="1160"/>
                </a:spcBef>
              </a:pPr>
              <a:r>
                <a:rPr sz="1600" b="1" spc="-25" dirty="0">
                  <a:latin typeface="Calibri"/>
                  <a:cs typeface="Calibri"/>
                </a:rPr>
                <a:t>0.8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2564892" y="3250692"/>
              <a:ext cx="422275" cy="2319655"/>
            </a:xfrm>
            <a:prstGeom prst="rect">
              <a:avLst/>
            </a:prstGeom>
            <a:solidFill>
              <a:srgbClr val="F4B8A3">
                <a:alpha val="85096"/>
              </a:srgbClr>
            </a:solidFill>
            <a:ln w="9144">
              <a:solidFill>
                <a:srgbClr val="FFFFF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2200">
                <a:latin typeface="Times New Roman"/>
                <a:cs typeface="Times New Roman"/>
              </a:endParaRPr>
            </a:p>
            <a:p>
              <a:pPr marL="31750">
                <a:lnSpc>
                  <a:spcPct val="100000"/>
                </a:lnSpc>
              </a:pPr>
              <a:r>
                <a:rPr sz="1600" b="1" spc="-20" dirty="0">
                  <a:latin typeface="Calibri"/>
                  <a:cs typeface="Calibri"/>
                </a:rPr>
                <a:t>74.8</a:t>
              </a:r>
              <a:endParaRPr sz="1600">
                <a:latin typeface="Calibri"/>
                <a:cs typeface="Calibri"/>
              </a:endParaRPr>
            </a:p>
          </p:txBody>
        </p:sp>
      </p:grpSp>
      <p:grpSp>
        <p:nvGrpSpPr>
          <p:cNvPr id="121" name="Group 120" descr="Morocco">
            <a:extLst>
              <a:ext uri="{FF2B5EF4-FFF2-40B4-BE49-F238E27FC236}">
                <a16:creationId xmlns:a16="http://schemas.microsoft.com/office/drawing/2014/main" id="{7D58D5C1-34D4-75E8-C824-57C2AEFEB2AB}"/>
              </a:ext>
            </a:extLst>
          </p:cNvPr>
          <p:cNvGrpSpPr/>
          <p:nvPr/>
        </p:nvGrpSpPr>
        <p:grpSpPr>
          <a:xfrm>
            <a:off x="3380231" y="3250692"/>
            <a:ext cx="1099312" cy="3531810"/>
            <a:chOff x="3380231" y="3250692"/>
            <a:chExt cx="1099312" cy="3531810"/>
          </a:xfrm>
        </p:grpSpPr>
        <p:sp>
          <p:nvSpPr>
            <p:cNvPr id="118" name="object 28">
              <a:extLst>
                <a:ext uri="{FF2B5EF4-FFF2-40B4-BE49-F238E27FC236}">
                  <a16:creationId xmlns:a16="http://schemas.microsoft.com/office/drawing/2014/main" id="{761D0F6F-6492-D18C-2788-00107AA50D94}"/>
                </a:ext>
              </a:extLst>
            </p:cNvPr>
            <p:cNvSpPr txBox="1"/>
            <p:nvPr/>
          </p:nvSpPr>
          <p:spPr>
            <a:xfrm>
              <a:off x="3380231" y="6482782"/>
              <a:ext cx="1099312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948055" algn="l"/>
                  <a:tab pos="2125345" algn="l"/>
                </a:tabLst>
              </a:pPr>
              <a:r>
                <a:rPr sz="1800" b="1" spc="-10" dirty="0">
                  <a:solidFill>
                    <a:srgbClr val="404040"/>
                  </a:solidFill>
                  <a:latin typeface="Calibri"/>
                  <a:cs typeface="Calibri"/>
                </a:rPr>
                <a:t>MOROCCO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3621023" y="6193535"/>
              <a:ext cx="421005" cy="157480"/>
            </a:xfrm>
            <a:prstGeom prst="rect">
              <a:avLst/>
            </a:prstGeom>
            <a:solidFill>
              <a:srgbClr val="C46627">
                <a:alpha val="85096"/>
              </a:srgb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80645">
                <a:lnSpc>
                  <a:spcPts val="1235"/>
                </a:lnSpc>
              </a:pPr>
              <a:r>
                <a:rPr sz="1600" b="1" spc="-25" dirty="0">
                  <a:latin typeface="Calibri"/>
                  <a:cs typeface="Calibri"/>
                </a:rPr>
                <a:t>5.1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3621023" y="4522470"/>
              <a:ext cx="421005" cy="1671320"/>
            </a:xfrm>
            <a:prstGeom prst="rect">
              <a:avLst/>
            </a:prstGeom>
            <a:solidFill>
              <a:srgbClr val="EC7C30">
                <a:alpha val="85096"/>
              </a:srgbClr>
            </a:solidFill>
            <a:ln w="9144">
              <a:solidFill>
                <a:srgbClr val="FFFFF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1650" dirty="0">
                <a:latin typeface="Times New Roman"/>
                <a:cs typeface="Times New Roman"/>
              </a:endParaRPr>
            </a:p>
            <a:p>
              <a:pPr marL="29845">
                <a:lnSpc>
                  <a:spcPct val="100000"/>
                </a:lnSpc>
              </a:pPr>
              <a:r>
                <a:rPr sz="1600" b="1" spc="-20" dirty="0">
                  <a:latin typeface="Calibri"/>
                  <a:cs typeface="Calibri"/>
                </a:rPr>
                <a:t>53.4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3621023" y="3250692"/>
              <a:ext cx="421005" cy="1271905"/>
            </a:xfrm>
            <a:prstGeom prst="rect">
              <a:avLst/>
            </a:prstGeom>
            <a:solidFill>
              <a:srgbClr val="F4B8A3">
                <a:alpha val="85096"/>
              </a:srgbClr>
            </a:solidFill>
            <a:ln w="9144">
              <a:solidFill>
                <a:srgbClr val="FFFFF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1850" dirty="0">
                <a:latin typeface="Times New Roman"/>
                <a:cs typeface="Times New Roman"/>
              </a:endParaRPr>
            </a:p>
            <a:p>
              <a:pPr marL="29845">
                <a:lnSpc>
                  <a:spcPct val="100000"/>
                </a:lnSpc>
              </a:pPr>
              <a:r>
                <a:rPr sz="1600" b="1" spc="-20" dirty="0">
                  <a:latin typeface="Calibri"/>
                  <a:cs typeface="Calibri"/>
                </a:rPr>
                <a:t>41.5</a:t>
              </a:r>
              <a:endParaRPr sz="1600" dirty="0">
                <a:latin typeface="Calibri"/>
                <a:cs typeface="Calibri"/>
              </a:endParaRPr>
            </a:p>
          </p:txBody>
        </p:sp>
      </p:grpSp>
      <p:grpSp>
        <p:nvGrpSpPr>
          <p:cNvPr id="122" name="Group 121" descr="Tunisia">
            <a:extLst>
              <a:ext uri="{FF2B5EF4-FFF2-40B4-BE49-F238E27FC236}">
                <a16:creationId xmlns:a16="http://schemas.microsoft.com/office/drawing/2014/main" id="{C4B7CEB6-6C11-3F8B-CEB9-85756FCA5DBF}"/>
              </a:ext>
            </a:extLst>
          </p:cNvPr>
          <p:cNvGrpSpPr/>
          <p:nvPr/>
        </p:nvGrpSpPr>
        <p:grpSpPr>
          <a:xfrm>
            <a:off x="4586859" y="3250692"/>
            <a:ext cx="946912" cy="3513932"/>
            <a:chOff x="4586859" y="3250692"/>
            <a:chExt cx="946912" cy="3513932"/>
          </a:xfrm>
        </p:grpSpPr>
        <p:sp>
          <p:nvSpPr>
            <p:cNvPr id="119" name="object 28">
              <a:extLst>
                <a:ext uri="{FF2B5EF4-FFF2-40B4-BE49-F238E27FC236}">
                  <a16:creationId xmlns:a16="http://schemas.microsoft.com/office/drawing/2014/main" id="{9278E299-5D04-3360-D2AA-86D1F8D0FAC9}"/>
                </a:ext>
              </a:extLst>
            </p:cNvPr>
            <p:cNvSpPr txBox="1"/>
            <p:nvPr/>
          </p:nvSpPr>
          <p:spPr>
            <a:xfrm>
              <a:off x="4586859" y="6464904"/>
              <a:ext cx="946912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948055" algn="l"/>
                  <a:tab pos="2125345" algn="l"/>
                </a:tabLst>
              </a:pPr>
              <a:r>
                <a:rPr lang="en-GB" b="1" spc="-10" dirty="0">
                  <a:solidFill>
                    <a:srgbClr val="404040"/>
                  </a:solidFill>
                  <a:latin typeface="Calibri"/>
                  <a:cs typeface="Calibri"/>
                </a:rPr>
                <a:t>TUNISIA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675632" y="5945123"/>
              <a:ext cx="421005" cy="405765"/>
            </a:xfrm>
            <a:prstGeom prst="rect">
              <a:avLst/>
            </a:prstGeom>
            <a:solidFill>
              <a:srgbClr val="C46627">
                <a:alpha val="85096"/>
              </a:srgbClr>
            </a:solidFill>
          </p:spPr>
          <p:txBody>
            <a:bodyPr vert="horz" wrap="square" lIns="0" tIns="70485" rIns="0" bIns="0" rtlCol="0">
              <a:spAutoFit/>
            </a:bodyPr>
            <a:lstStyle/>
            <a:p>
              <a:pPr marL="30480">
                <a:lnSpc>
                  <a:spcPct val="100000"/>
                </a:lnSpc>
                <a:spcBef>
                  <a:spcPts val="555"/>
                </a:spcBef>
              </a:pPr>
              <a:r>
                <a:rPr sz="1600" b="1" spc="-20" dirty="0">
                  <a:latin typeface="Calibri"/>
                  <a:cs typeface="Calibri"/>
                </a:rPr>
                <a:t>13.1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675632" y="4029455"/>
              <a:ext cx="421005" cy="1915795"/>
            </a:xfrm>
            <a:prstGeom prst="rect">
              <a:avLst/>
            </a:prstGeom>
            <a:solidFill>
              <a:srgbClr val="EC7C30">
                <a:alpha val="85096"/>
              </a:srgbClr>
            </a:solidFill>
            <a:ln w="9144">
              <a:solidFill>
                <a:srgbClr val="FFFFF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>
                <a:latin typeface="Times New Roman"/>
                <a:cs typeface="Times New Roman"/>
              </a:endParaRPr>
            </a:p>
            <a:p>
              <a:pPr marL="30480">
                <a:lnSpc>
                  <a:spcPct val="100000"/>
                </a:lnSpc>
                <a:spcBef>
                  <a:spcPts val="975"/>
                </a:spcBef>
              </a:pPr>
              <a:r>
                <a:rPr sz="1600" b="1" spc="-20" dirty="0">
                  <a:latin typeface="Calibri"/>
                  <a:cs typeface="Calibri"/>
                </a:rPr>
                <a:t>61.8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4675632" y="3250692"/>
              <a:ext cx="421005" cy="779145"/>
            </a:xfrm>
            <a:prstGeom prst="rect">
              <a:avLst/>
            </a:prstGeom>
            <a:solidFill>
              <a:srgbClr val="F4B8A3">
                <a:alpha val="85096"/>
              </a:srgbClr>
            </a:solidFill>
            <a:ln w="9144">
              <a:solidFill>
                <a:srgbClr val="FFFFF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750">
                <a:latin typeface="Times New Roman"/>
                <a:cs typeface="Times New Roman"/>
              </a:endParaRPr>
            </a:p>
            <a:p>
              <a:pPr marL="30480">
                <a:lnSpc>
                  <a:spcPct val="100000"/>
                </a:lnSpc>
                <a:spcBef>
                  <a:spcPts val="5"/>
                </a:spcBef>
              </a:pPr>
              <a:r>
                <a:rPr sz="1600" b="1" spc="-20" dirty="0">
                  <a:latin typeface="Calibri"/>
                  <a:cs typeface="Calibri"/>
                </a:rPr>
                <a:t>25.1</a:t>
              </a:r>
              <a:endParaRPr sz="1600">
                <a:latin typeface="Calibri"/>
                <a:cs typeface="Calibri"/>
              </a:endParaRPr>
            </a:p>
          </p:txBody>
        </p:sp>
      </p:grp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207" y="4503420"/>
            <a:ext cx="5273040" cy="1856739"/>
            <a:chOff x="140207" y="4503420"/>
            <a:chExt cx="5273040" cy="1856739"/>
          </a:xfrm>
        </p:grpSpPr>
        <p:sp>
          <p:nvSpPr>
            <p:cNvPr id="4" name="object 4"/>
            <p:cNvSpPr/>
            <p:nvPr/>
          </p:nvSpPr>
          <p:spPr>
            <a:xfrm>
              <a:off x="455676" y="5737860"/>
              <a:ext cx="422275" cy="612775"/>
            </a:xfrm>
            <a:custGeom>
              <a:avLst/>
              <a:gdLst/>
              <a:ahLst/>
              <a:cxnLst/>
              <a:rect l="l" t="t" r="r" b="b"/>
              <a:pathLst>
                <a:path w="422275" h="612775">
                  <a:moveTo>
                    <a:pt x="0" y="612647"/>
                  </a:moveTo>
                  <a:lnTo>
                    <a:pt x="422148" y="612647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61264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0283" y="6266688"/>
              <a:ext cx="422275" cy="83820"/>
            </a:xfrm>
            <a:custGeom>
              <a:avLst/>
              <a:gdLst/>
              <a:ahLst/>
              <a:cxnLst/>
              <a:rect l="l" t="t" r="r" b="b"/>
              <a:pathLst>
                <a:path w="422275" h="83820">
                  <a:moveTo>
                    <a:pt x="422147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422147" y="83820"/>
                  </a:lnTo>
                  <a:lnTo>
                    <a:pt x="422147" y="0"/>
                  </a:lnTo>
                  <a:close/>
                </a:path>
              </a:pathLst>
            </a:custGeom>
            <a:solidFill>
              <a:srgbClr val="C46627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0283" y="6266688"/>
              <a:ext cx="422275" cy="83820"/>
            </a:xfrm>
            <a:custGeom>
              <a:avLst/>
              <a:gdLst/>
              <a:ahLst/>
              <a:cxnLst/>
              <a:rect l="l" t="t" r="r" b="b"/>
              <a:pathLst>
                <a:path w="422275" h="83820">
                  <a:moveTo>
                    <a:pt x="0" y="83820"/>
                  </a:moveTo>
                  <a:lnTo>
                    <a:pt x="422147" y="83820"/>
                  </a:lnTo>
                  <a:lnTo>
                    <a:pt x="422147" y="0"/>
                  </a:lnTo>
                  <a:lnTo>
                    <a:pt x="0" y="0"/>
                  </a:lnTo>
                  <a:lnTo>
                    <a:pt x="0" y="838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0283" y="4507992"/>
              <a:ext cx="422275" cy="1758950"/>
            </a:xfrm>
            <a:custGeom>
              <a:avLst/>
              <a:gdLst/>
              <a:ahLst/>
              <a:cxnLst/>
              <a:rect l="l" t="t" r="r" b="b"/>
              <a:pathLst>
                <a:path w="422275" h="1758950">
                  <a:moveTo>
                    <a:pt x="422147" y="0"/>
                  </a:moveTo>
                  <a:lnTo>
                    <a:pt x="0" y="0"/>
                  </a:lnTo>
                  <a:lnTo>
                    <a:pt x="0" y="1758695"/>
                  </a:lnTo>
                  <a:lnTo>
                    <a:pt x="422147" y="1758695"/>
                  </a:lnTo>
                  <a:lnTo>
                    <a:pt x="422147" y="0"/>
                  </a:lnTo>
                  <a:close/>
                </a:path>
              </a:pathLst>
            </a:custGeom>
            <a:solidFill>
              <a:srgbClr val="EC7C3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0283" y="4507992"/>
              <a:ext cx="422275" cy="1758950"/>
            </a:xfrm>
            <a:custGeom>
              <a:avLst/>
              <a:gdLst/>
              <a:ahLst/>
              <a:cxnLst/>
              <a:rect l="l" t="t" r="r" b="b"/>
              <a:pathLst>
                <a:path w="422275" h="1758950">
                  <a:moveTo>
                    <a:pt x="0" y="1758695"/>
                  </a:moveTo>
                  <a:lnTo>
                    <a:pt x="422147" y="1758695"/>
                  </a:lnTo>
                  <a:lnTo>
                    <a:pt x="422147" y="0"/>
                  </a:lnTo>
                  <a:lnTo>
                    <a:pt x="0" y="0"/>
                  </a:lnTo>
                  <a:lnTo>
                    <a:pt x="0" y="1758695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64891" y="6326124"/>
              <a:ext cx="422275" cy="24765"/>
            </a:xfrm>
            <a:custGeom>
              <a:avLst/>
              <a:gdLst/>
              <a:ahLst/>
              <a:cxnLst/>
              <a:rect l="l" t="t" r="r" b="b"/>
              <a:pathLst>
                <a:path w="422275" h="24764">
                  <a:moveTo>
                    <a:pt x="422148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422148" y="24383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C46627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4891" y="5570220"/>
              <a:ext cx="2531745" cy="780415"/>
            </a:xfrm>
            <a:custGeom>
              <a:avLst/>
              <a:gdLst/>
              <a:ahLst/>
              <a:cxnLst/>
              <a:rect l="l" t="t" r="r" b="b"/>
              <a:pathLst>
                <a:path w="2531745" h="780414">
                  <a:moveTo>
                    <a:pt x="0" y="780287"/>
                  </a:moveTo>
                  <a:lnTo>
                    <a:pt x="422148" y="780287"/>
                  </a:lnTo>
                  <a:lnTo>
                    <a:pt x="422148" y="755903"/>
                  </a:lnTo>
                  <a:lnTo>
                    <a:pt x="0" y="755903"/>
                  </a:lnTo>
                  <a:lnTo>
                    <a:pt x="0" y="780287"/>
                  </a:lnTo>
                  <a:close/>
                </a:path>
                <a:path w="2531745" h="780414">
                  <a:moveTo>
                    <a:pt x="0" y="755903"/>
                  </a:moveTo>
                  <a:lnTo>
                    <a:pt x="422148" y="755903"/>
                  </a:lnTo>
                  <a:lnTo>
                    <a:pt x="422148" y="0"/>
                  </a:lnTo>
                  <a:lnTo>
                    <a:pt x="0" y="0"/>
                  </a:lnTo>
                  <a:lnTo>
                    <a:pt x="0" y="755903"/>
                  </a:lnTo>
                  <a:close/>
                </a:path>
                <a:path w="2531745" h="780414">
                  <a:moveTo>
                    <a:pt x="1056132" y="780287"/>
                  </a:moveTo>
                  <a:lnTo>
                    <a:pt x="1476756" y="780287"/>
                  </a:lnTo>
                  <a:lnTo>
                    <a:pt x="1476756" y="623315"/>
                  </a:lnTo>
                  <a:lnTo>
                    <a:pt x="1056132" y="623315"/>
                  </a:lnTo>
                  <a:lnTo>
                    <a:pt x="1056132" y="780287"/>
                  </a:lnTo>
                  <a:close/>
                </a:path>
                <a:path w="2531745" h="780414">
                  <a:moveTo>
                    <a:pt x="2110740" y="780287"/>
                  </a:moveTo>
                  <a:lnTo>
                    <a:pt x="2531364" y="780287"/>
                  </a:lnTo>
                  <a:lnTo>
                    <a:pt x="2531364" y="374903"/>
                  </a:lnTo>
                  <a:lnTo>
                    <a:pt x="2110740" y="374903"/>
                  </a:lnTo>
                  <a:lnTo>
                    <a:pt x="2110740" y="78028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207" y="6350508"/>
              <a:ext cx="5273040" cy="0"/>
            </a:xfrm>
            <a:custGeom>
              <a:avLst/>
              <a:gdLst/>
              <a:ahLst/>
              <a:cxnLst/>
              <a:rect l="l" t="t" r="r" b="b"/>
              <a:pathLst>
                <a:path w="5273040">
                  <a:moveTo>
                    <a:pt x="0" y="0"/>
                  </a:moveTo>
                  <a:lnTo>
                    <a:pt x="5273040" y="0"/>
                  </a:lnTo>
                </a:path>
              </a:pathLst>
            </a:custGeom>
            <a:ln w="182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6264402" y="1606041"/>
            <a:ext cx="4974590" cy="76517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467995" marR="5080" indent="-455930">
              <a:lnSpc>
                <a:spcPct val="102200"/>
              </a:lnSpc>
              <a:spcBef>
                <a:spcPts val="35"/>
              </a:spcBef>
            </a:pP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Extent</a:t>
            </a:r>
            <a:r>
              <a:rPr sz="2400" b="1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Which</a:t>
            </a:r>
            <a:r>
              <a:rPr sz="24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Different</a:t>
            </a:r>
            <a:r>
              <a:rPr sz="24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Categories</a:t>
            </a:r>
            <a:r>
              <a:rPr sz="24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Laws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Should</a:t>
            </a:r>
            <a:r>
              <a:rPr sz="24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Based</a:t>
            </a:r>
            <a:r>
              <a:rPr sz="24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Sharia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24" name="Group 123" descr="Key">
            <a:extLst>
              <a:ext uri="{FF2B5EF4-FFF2-40B4-BE49-F238E27FC236}">
                <a16:creationId xmlns:a16="http://schemas.microsoft.com/office/drawing/2014/main" id="{C963CB66-83D3-2C86-EBD0-0F5D51B69FDA}"/>
              </a:ext>
            </a:extLst>
          </p:cNvPr>
          <p:cNvGrpSpPr/>
          <p:nvPr/>
        </p:nvGrpSpPr>
        <p:grpSpPr>
          <a:xfrm>
            <a:off x="6048755" y="2473451"/>
            <a:ext cx="5404485" cy="352425"/>
            <a:chOff x="6048755" y="2473451"/>
            <a:chExt cx="5404485" cy="352425"/>
          </a:xfrm>
        </p:grpSpPr>
        <p:sp>
          <p:nvSpPr>
            <p:cNvPr id="114" name="object 114"/>
            <p:cNvSpPr txBox="1"/>
            <p:nvPr/>
          </p:nvSpPr>
          <p:spPr>
            <a:xfrm>
              <a:off x="6048755" y="2473451"/>
              <a:ext cx="5404485" cy="35242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81965">
                <a:lnSpc>
                  <a:spcPct val="100000"/>
                </a:lnSpc>
                <a:spcBef>
                  <a:spcPts val="105"/>
                </a:spcBef>
                <a:tabLst>
                  <a:tab pos="1984375" algn="l"/>
                  <a:tab pos="3653154" algn="l"/>
                </a:tabLst>
              </a:pPr>
              <a:r>
                <a:rPr sz="1800" dirty="0">
                  <a:solidFill>
                    <a:srgbClr val="404040"/>
                  </a:solidFill>
                  <a:latin typeface="Calibri"/>
                  <a:cs typeface="Calibri"/>
                </a:rPr>
                <a:t>Family</a:t>
              </a:r>
              <a:r>
                <a:rPr sz="1800" spc="-20" dirty="0">
                  <a:solidFill>
                    <a:srgbClr val="404040"/>
                  </a:solidFill>
                  <a:latin typeface="Calibri"/>
                  <a:cs typeface="Calibri"/>
                </a:rPr>
                <a:t> </a:t>
              </a:r>
              <a:r>
                <a:rPr sz="1800" spc="-25" dirty="0">
                  <a:solidFill>
                    <a:srgbClr val="404040"/>
                  </a:solidFill>
                  <a:latin typeface="Calibri"/>
                  <a:cs typeface="Calibri"/>
                </a:rPr>
                <a:t>Law</a:t>
              </a:r>
              <a:r>
                <a:rPr sz="1800" dirty="0">
                  <a:solidFill>
                    <a:srgbClr val="404040"/>
                  </a:solidFill>
                  <a:latin typeface="Calibri"/>
                  <a:cs typeface="Calibri"/>
                </a:rPr>
                <a:t>	Criminal</a:t>
              </a:r>
              <a:r>
                <a:rPr sz="1800" spc="-50" dirty="0">
                  <a:solidFill>
                    <a:srgbClr val="404040"/>
                  </a:solidFill>
                  <a:latin typeface="Calibri"/>
                  <a:cs typeface="Calibri"/>
                </a:rPr>
                <a:t> </a:t>
              </a:r>
              <a:r>
                <a:rPr sz="1800" spc="-25" dirty="0">
                  <a:solidFill>
                    <a:srgbClr val="404040"/>
                  </a:solidFill>
                  <a:latin typeface="Calibri"/>
                  <a:cs typeface="Calibri"/>
                </a:rPr>
                <a:t>Law</a:t>
              </a:r>
              <a:r>
                <a:rPr sz="1800" dirty="0">
                  <a:solidFill>
                    <a:srgbClr val="404040"/>
                  </a:solidFill>
                  <a:latin typeface="Calibri"/>
                  <a:cs typeface="Calibri"/>
                </a:rPr>
                <a:t>	Inheritance</a:t>
              </a:r>
              <a:r>
                <a:rPr sz="1800" spc="-20" dirty="0">
                  <a:solidFill>
                    <a:srgbClr val="404040"/>
                  </a:solidFill>
                  <a:latin typeface="Calibri"/>
                  <a:cs typeface="Calibri"/>
                </a:rPr>
                <a:t> </a:t>
              </a:r>
              <a:r>
                <a:rPr sz="1800" spc="-25" dirty="0">
                  <a:solidFill>
                    <a:srgbClr val="404040"/>
                  </a:solidFill>
                  <a:latin typeface="Calibri"/>
                  <a:cs typeface="Calibri"/>
                </a:rPr>
                <a:t>Law</a:t>
              </a:r>
              <a:endParaRPr sz="1800" dirty="0">
                <a:latin typeface="Calibri"/>
                <a:cs typeface="Calibri"/>
              </a:endParaRPr>
            </a:p>
          </p:txBody>
        </p:sp>
        <p:grpSp>
          <p:nvGrpSpPr>
            <p:cNvPr id="106" name="object 106" descr="Key - dark orange represents 'family law', mid orange represents 'criminal law', and salmon represents 'inheritance law'."/>
            <p:cNvGrpSpPr/>
            <p:nvPr/>
          </p:nvGrpSpPr>
          <p:grpSpPr>
            <a:xfrm>
              <a:off x="6048755" y="2473451"/>
              <a:ext cx="5404485" cy="352425"/>
              <a:chOff x="6048755" y="2473451"/>
              <a:chExt cx="5404485" cy="352425"/>
            </a:xfrm>
          </p:grpSpPr>
          <p:sp>
            <p:nvSpPr>
              <p:cNvPr id="107" name="object 107"/>
              <p:cNvSpPr/>
              <p:nvPr/>
            </p:nvSpPr>
            <p:spPr>
              <a:xfrm>
                <a:off x="6048755" y="2473451"/>
                <a:ext cx="5404485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5404484" h="352425">
                    <a:moveTo>
                      <a:pt x="5404104" y="0"/>
                    </a:moveTo>
                    <a:lnTo>
                      <a:pt x="0" y="0"/>
                    </a:lnTo>
                    <a:lnTo>
                      <a:pt x="0" y="352044"/>
                    </a:lnTo>
                    <a:lnTo>
                      <a:pt x="5404104" y="352044"/>
                    </a:lnTo>
                    <a:lnTo>
                      <a:pt x="5404104" y="0"/>
                    </a:lnTo>
                    <a:close/>
                  </a:path>
                </a:pathLst>
              </a:custGeom>
              <a:solidFill>
                <a:srgbClr val="F1F1F1">
                  <a:alpha val="38822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6345935" y="2586227"/>
                <a:ext cx="12700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7000">
                    <a:moveTo>
                      <a:pt x="126491" y="0"/>
                    </a:moveTo>
                    <a:lnTo>
                      <a:pt x="0" y="0"/>
                    </a:lnTo>
                    <a:lnTo>
                      <a:pt x="0" y="126491"/>
                    </a:lnTo>
                    <a:lnTo>
                      <a:pt x="126491" y="126491"/>
                    </a:lnTo>
                    <a:lnTo>
                      <a:pt x="126491" y="0"/>
                    </a:lnTo>
                    <a:close/>
                  </a:path>
                </a:pathLst>
              </a:custGeom>
              <a:solidFill>
                <a:srgbClr val="C46627">
                  <a:alpha val="85096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6345935" y="2586227"/>
                <a:ext cx="12700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7000">
                    <a:moveTo>
                      <a:pt x="0" y="126491"/>
                    </a:moveTo>
                    <a:lnTo>
                      <a:pt x="126491" y="126491"/>
                    </a:lnTo>
                    <a:lnTo>
                      <a:pt x="126491" y="0"/>
                    </a:lnTo>
                    <a:lnTo>
                      <a:pt x="0" y="0"/>
                    </a:lnTo>
                    <a:lnTo>
                      <a:pt x="0" y="126491"/>
                    </a:lnTo>
                    <a:close/>
                  </a:path>
                </a:pathLst>
              </a:custGeom>
              <a:ln w="914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7848600" y="2586227"/>
                <a:ext cx="12700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7000">
                    <a:moveTo>
                      <a:pt x="126492" y="0"/>
                    </a:moveTo>
                    <a:lnTo>
                      <a:pt x="0" y="0"/>
                    </a:lnTo>
                    <a:lnTo>
                      <a:pt x="0" y="126491"/>
                    </a:lnTo>
                    <a:lnTo>
                      <a:pt x="126492" y="126491"/>
                    </a:lnTo>
                    <a:lnTo>
                      <a:pt x="126492" y="0"/>
                    </a:lnTo>
                    <a:close/>
                  </a:path>
                </a:pathLst>
              </a:custGeom>
              <a:solidFill>
                <a:srgbClr val="EC7C30">
                  <a:alpha val="85096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7848600" y="2586227"/>
                <a:ext cx="12700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7000">
                    <a:moveTo>
                      <a:pt x="0" y="126491"/>
                    </a:moveTo>
                    <a:lnTo>
                      <a:pt x="126492" y="126491"/>
                    </a:lnTo>
                    <a:lnTo>
                      <a:pt x="126492" y="0"/>
                    </a:lnTo>
                    <a:lnTo>
                      <a:pt x="0" y="0"/>
                    </a:lnTo>
                    <a:lnTo>
                      <a:pt x="0" y="126491"/>
                    </a:lnTo>
                    <a:close/>
                  </a:path>
                </a:pathLst>
              </a:custGeom>
              <a:ln w="914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9517379" y="2586227"/>
                <a:ext cx="12509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5095" h="127000">
                    <a:moveTo>
                      <a:pt x="124968" y="0"/>
                    </a:moveTo>
                    <a:lnTo>
                      <a:pt x="0" y="0"/>
                    </a:lnTo>
                    <a:lnTo>
                      <a:pt x="0" y="126491"/>
                    </a:lnTo>
                    <a:lnTo>
                      <a:pt x="124968" y="126491"/>
                    </a:lnTo>
                    <a:lnTo>
                      <a:pt x="124968" y="0"/>
                    </a:lnTo>
                    <a:close/>
                  </a:path>
                </a:pathLst>
              </a:custGeom>
              <a:solidFill>
                <a:srgbClr val="F4B8A3">
                  <a:alpha val="85096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9517379" y="2586227"/>
                <a:ext cx="12509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25095" h="127000">
                    <a:moveTo>
                      <a:pt x="0" y="126491"/>
                    </a:moveTo>
                    <a:lnTo>
                      <a:pt x="124968" y="126491"/>
                    </a:lnTo>
                    <a:lnTo>
                      <a:pt x="124968" y="0"/>
                    </a:lnTo>
                    <a:lnTo>
                      <a:pt x="0" y="0"/>
                    </a:lnTo>
                    <a:lnTo>
                      <a:pt x="0" y="126491"/>
                    </a:lnTo>
                    <a:close/>
                  </a:path>
                </a:pathLst>
              </a:custGeom>
              <a:ln w="914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39" name="object 39" descr="Bar chart representing the extent to which different categories of laws should be based on Sharia, organised by country."/>
          <p:cNvGrpSpPr/>
          <p:nvPr/>
        </p:nvGrpSpPr>
        <p:grpSpPr>
          <a:xfrm>
            <a:off x="5507672" y="3210877"/>
            <a:ext cx="6486525" cy="2101850"/>
            <a:chOff x="5507672" y="3210877"/>
            <a:chExt cx="6486525" cy="2101850"/>
          </a:xfrm>
        </p:grpSpPr>
        <p:sp>
          <p:nvSpPr>
            <p:cNvPr id="40" name="object 40"/>
            <p:cNvSpPr/>
            <p:nvPr/>
          </p:nvSpPr>
          <p:spPr>
            <a:xfrm>
              <a:off x="5599175" y="3383279"/>
              <a:ext cx="254635" cy="1920239"/>
            </a:xfrm>
            <a:custGeom>
              <a:avLst/>
              <a:gdLst/>
              <a:ahLst/>
              <a:cxnLst/>
              <a:rect l="l" t="t" r="r" b="b"/>
              <a:pathLst>
                <a:path w="254635" h="1920239">
                  <a:moveTo>
                    <a:pt x="254508" y="0"/>
                  </a:moveTo>
                  <a:lnTo>
                    <a:pt x="0" y="0"/>
                  </a:lnTo>
                  <a:lnTo>
                    <a:pt x="0" y="1920240"/>
                  </a:lnTo>
                  <a:lnTo>
                    <a:pt x="254508" y="1920240"/>
                  </a:lnTo>
                  <a:lnTo>
                    <a:pt x="254508" y="0"/>
                  </a:lnTo>
                  <a:close/>
                </a:path>
              </a:pathLst>
            </a:custGeom>
            <a:solidFill>
              <a:srgbClr val="C46627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99175" y="3383279"/>
              <a:ext cx="254635" cy="1920239"/>
            </a:xfrm>
            <a:custGeom>
              <a:avLst/>
              <a:gdLst/>
              <a:ahLst/>
              <a:cxnLst/>
              <a:rect l="l" t="t" r="r" b="b"/>
              <a:pathLst>
                <a:path w="254635" h="1920239">
                  <a:moveTo>
                    <a:pt x="0" y="1920240"/>
                  </a:moveTo>
                  <a:lnTo>
                    <a:pt x="254508" y="1920240"/>
                  </a:lnTo>
                  <a:lnTo>
                    <a:pt x="254508" y="0"/>
                  </a:lnTo>
                  <a:lnTo>
                    <a:pt x="0" y="0"/>
                  </a:lnTo>
                  <a:lnTo>
                    <a:pt x="0" y="192024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53683" y="3614927"/>
              <a:ext cx="253365" cy="1689100"/>
            </a:xfrm>
            <a:custGeom>
              <a:avLst/>
              <a:gdLst/>
              <a:ahLst/>
              <a:cxnLst/>
              <a:rect l="l" t="t" r="r" b="b"/>
              <a:pathLst>
                <a:path w="253364" h="1689100">
                  <a:moveTo>
                    <a:pt x="252984" y="0"/>
                  </a:moveTo>
                  <a:lnTo>
                    <a:pt x="0" y="0"/>
                  </a:lnTo>
                  <a:lnTo>
                    <a:pt x="0" y="1688592"/>
                  </a:lnTo>
                  <a:lnTo>
                    <a:pt x="252984" y="1688592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EC7C3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53683" y="3614927"/>
              <a:ext cx="253365" cy="1689100"/>
            </a:xfrm>
            <a:custGeom>
              <a:avLst/>
              <a:gdLst/>
              <a:ahLst/>
              <a:cxnLst/>
              <a:rect l="l" t="t" r="r" b="b"/>
              <a:pathLst>
                <a:path w="253364" h="1689100">
                  <a:moveTo>
                    <a:pt x="0" y="1688592"/>
                  </a:moveTo>
                  <a:lnTo>
                    <a:pt x="252984" y="1688592"/>
                  </a:lnTo>
                  <a:lnTo>
                    <a:pt x="252984" y="0"/>
                  </a:lnTo>
                  <a:lnTo>
                    <a:pt x="0" y="0"/>
                  </a:lnTo>
                  <a:lnTo>
                    <a:pt x="0" y="168859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06667" y="3369563"/>
              <a:ext cx="253365" cy="1934210"/>
            </a:xfrm>
            <a:custGeom>
              <a:avLst/>
              <a:gdLst/>
              <a:ahLst/>
              <a:cxnLst/>
              <a:rect l="l" t="t" r="r" b="b"/>
              <a:pathLst>
                <a:path w="253364" h="1934210">
                  <a:moveTo>
                    <a:pt x="252984" y="0"/>
                  </a:moveTo>
                  <a:lnTo>
                    <a:pt x="0" y="0"/>
                  </a:lnTo>
                  <a:lnTo>
                    <a:pt x="0" y="1933956"/>
                  </a:lnTo>
                  <a:lnTo>
                    <a:pt x="252984" y="1933956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F4B8A3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06667" y="3369563"/>
              <a:ext cx="253365" cy="1934210"/>
            </a:xfrm>
            <a:custGeom>
              <a:avLst/>
              <a:gdLst/>
              <a:ahLst/>
              <a:cxnLst/>
              <a:rect l="l" t="t" r="r" b="b"/>
              <a:pathLst>
                <a:path w="253364" h="1934210">
                  <a:moveTo>
                    <a:pt x="0" y="1933956"/>
                  </a:moveTo>
                  <a:lnTo>
                    <a:pt x="252984" y="1933956"/>
                  </a:lnTo>
                  <a:lnTo>
                    <a:pt x="252984" y="0"/>
                  </a:lnTo>
                  <a:lnTo>
                    <a:pt x="0" y="0"/>
                  </a:lnTo>
                  <a:lnTo>
                    <a:pt x="0" y="193395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24243" y="3489959"/>
              <a:ext cx="253365" cy="1813560"/>
            </a:xfrm>
            <a:custGeom>
              <a:avLst/>
              <a:gdLst/>
              <a:ahLst/>
              <a:cxnLst/>
              <a:rect l="l" t="t" r="r" b="b"/>
              <a:pathLst>
                <a:path w="253365" h="1813560">
                  <a:moveTo>
                    <a:pt x="252983" y="0"/>
                  </a:moveTo>
                  <a:lnTo>
                    <a:pt x="0" y="0"/>
                  </a:lnTo>
                  <a:lnTo>
                    <a:pt x="0" y="1813560"/>
                  </a:lnTo>
                  <a:lnTo>
                    <a:pt x="252983" y="1813560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C46627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24243" y="3489959"/>
              <a:ext cx="253365" cy="1813560"/>
            </a:xfrm>
            <a:custGeom>
              <a:avLst/>
              <a:gdLst/>
              <a:ahLst/>
              <a:cxnLst/>
              <a:rect l="l" t="t" r="r" b="b"/>
              <a:pathLst>
                <a:path w="253365" h="1813560">
                  <a:moveTo>
                    <a:pt x="0" y="1813560"/>
                  </a:moveTo>
                  <a:lnTo>
                    <a:pt x="252983" y="1813560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81356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77227" y="4166615"/>
              <a:ext cx="253365" cy="1137285"/>
            </a:xfrm>
            <a:custGeom>
              <a:avLst/>
              <a:gdLst/>
              <a:ahLst/>
              <a:cxnLst/>
              <a:rect l="l" t="t" r="r" b="b"/>
              <a:pathLst>
                <a:path w="253365" h="1137285">
                  <a:moveTo>
                    <a:pt x="252983" y="0"/>
                  </a:moveTo>
                  <a:lnTo>
                    <a:pt x="0" y="0"/>
                  </a:lnTo>
                  <a:lnTo>
                    <a:pt x="0" y="1136904"/>
                  </a:lnTo>
                  <a:lnTo>
                    <a:pt x="252983" y="1136904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EC7C3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77227" y="4166615"/>
              <a:ext cx="253365" cy="1137285"/>
            </a:xfrm>
            <a:custGeom>
              <a:avLst/>
              <a:gdLst/>
              <a:ahLst/>
              <a:cxnLst/>
              <a:rect l="l" t="t" r="r" b="b"/>
              <a:pathLst>
                <a:path w="253365" h="1137285">
                  <a:moveTo>
                    <a:pt x="0" y="1136904"/>
                  </a:moveTo>
                  <a:lnTo>
                    <a:pt x="252983" y="1136904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13690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30211" y="3456431"/>
              <a:ext cx="253365" cy="1847214"/>
            </a:xfrm>
            <a:custGeom>
              <a:avLst/>
              <a:gdLst/>
              <a:ahLst/>
              <a:cxnLst/>
              <a:rect l="l" t="t" r="r" b="b"/>
              <a:pathLst>
                <a:path w="253365" h="1847214">
                  <a:moveTo>
                    <a:pt x="252983" y="0"/>
                  </a:moveTo>
                  <a:lnTo>
                    <a:pt x="0" y="0"/>
                  </a:lnTo>
                  <a:lnTo>
                    <a:pt x="0" y="1847088"/>
                  </a:lnTo>
                  <a:lnTo>
                    <a:pt x="252983" y="1847088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F4B8A3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30211" y="3456431"/>
              <a:ext cx="253365" cy="1847214"/>
            </a:xfrm>
            <a:custGeom>
              <a:avLst/>
              <a:gdLst/>
              <a:ahLst/>
              <a:cxnLst/>
              <a:rect l="l" t="t" r="r" b="b"/>
              <a:pathLst>
                <a:path w="253365" h="1847214">
                  <a:moveTo>
                    <a:pt x="0" y="1847088"/>
                  </a:moveTo>
                  <a:lnTo>
                    <a:pt x="252983" y="1847088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84708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47787" y="3255263"/>
              <a:ext cx="253365" cy="2048510"/>
            </a:xfrm>
            <a:custGeom>
              <a:avLst/>
              <a:gdLst/>
              <a:ahLst/>
              <a:cxnLst/>
              <a:rect l="l" t="t" r="r" b="b"/>
              <a:pathLst>
                <a:path w="253365" h="2048510">
                  <a:moveTo>
                    <a:pt x="252983" y="0"/>
                  </a:moveTo>
                  <a:lnTo>
                    <a:pt x="0" y="0"/>
                  </a:lnTo>
                  <a:lnTo>
                    <a:pt x="0" y="2048256"/>
                  </a:lnTo>
                  <a:lnTo>
                    <a:pt x="252983" y="2048256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C46627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47787" y="3255263"/>
              <a:ext cx="253365" cy="2048510"/>
            </a:xfrm>
            <a:custGeom>
              <a:avLst/>
              <a:gdLst/>
              <a:ahLst/>
              <a:cxnLst/>
              <a:rect l="l" t="t" r="r" b="b"/>
              <a:pathLst>
                <a:path w="253365" h="2048510">
                  <a:moveTo>
                    <a:pt x="0" y="2048256"/>
                  </a:moveTo>
                  <a:lnTo>
                    <a:pt x="252983" y="2048256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204825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700771" y="3951731"/>
              <a:ext cx="253365" cy="1351915"/>
            </a:xfrm>
            <a:custGeom>
              <a:avLst/>
              <a:gdLst/>
              <a:ahLst/>
              <a:cxnLst/>
              <a:rect l="l" t="t" r="r" b="b"/>
              <a:pathLst>
                <a:path w="253365" h="1351914">
                  <a:moveTo>
                    <a:pt x="252983" y="0"/>
                  </a:moveTo>
                  <a:lnTo>
                    <a:pt x="0" y="0"/>
                  </a:lnTo>
                  <a:lnTo>
                    <a:pt x="0" y="1351788"/>
                  </a:lnTo>
                  <a:lnTo>
                    <a:pt x="252983" y="1351788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EC7C3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00771" y="3951731"/>
              <a:ext cx="253365" cy="1351915"/>
            </a:xfrm>
            <a:custGeom>
              <a:avLst/>
              <a:gdLst/>
              <a:ahLst/>
              <a:cxnLst/>
              <a:rect l="l" t="t" r="r" b="b"/>
              <a:pathLst>
                <a:path w="253365" h="1351914">
                  <a:moveTo>
                    <a:pt x="0" y="1351788"/>
                  </a:moveTo>
                  <a:lnTo>
                    <a:pt x="252983" y="1351788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35178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53755" y="3293363"/>
              <a:ext cx="253365" cy="2010410"/>
            </a:xfrm>
            <a:custGeom>
              <a:avLst/>
              <a:gdLst/>
              <a:ahLst/>
              <a:cxnLst/>
              <a:rect l="l" t="t" r="r" b="b"/>
              <a:pathLst>
                <a:path w="253365" h="2010410">
                  <a:moveTo>
                    <a:pt x="252983" y="0"/>
                  </a:moveTo>
                  <a:lnTo>
                    <a:pt x="0" y="0"/>
                  </a:lnTo>
                  <a:lnTo>
                    <a:pt x="0" y="2010156"/>
                  </a:lnTo>
                  <a:lnTo>
                    <a:pt x="252983" y="2010156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F4B8A3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53755" y="3293363"/>
              <a:ext cx="253365" cy="2010410"/>
            </a:xfrm>
            <a:custGeom>
              <a:avLst/>
              <a:gdLst/>
              <a:ahLst/>
              <a:cxnLst/>
              <a:rect l="l" t="t" r="r" b="b"/>
              <a:pathLst>
                <a:path w="253365" h="2010410">
                  <a:moveTo>
                    <a:pt x="0" y="2010156"/>
                  </a:moveTo>
                  <a:lnTo>
                    <a:pt x="252983" y="2010156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201015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371331" y="3215639"/>
              <a:ext cx="253365" cy="2087880"/>
            </a:xfrm>
            <a:custGeom>
              <a:avLst/>
              <a:gdLst/>
              <a:ahLst/>
              <a:cxnLst/>
              <a:rect l="l" t="t" r="r" b="b"/>
              <a:pathLst>
                <a:path w="253365" h="2087879">
                  <a:moveTo>
                    <a:pt x="252983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252983" y="2087880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C46627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371331" y="3215639"/>
              <a:ext cx="253365" cy="2087880"/>
            </a:xfrm>
            <a:custGeom>
              <a:avLst/>
              <a:gdLst/>
              <a:ahLst/>
              <a:cxnLst/>
              <a:rect l="l" t="t" r="r" b="b"/>
              <a:pathLst>
                <a:path w="253365" h="2087879">
                  <a:moveTo>
                    <a:pt x="0" y="2087880"/>
                  </a:moveTo>
                  <a:lnTo>
                    <a:pt x="252983" y="2087880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208788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24315" y="3328415"/>
              <a:ext cx="253365" cy="1975485"/>
            </a:xfrm>
            <a:custGeom>
              <a:avLst/>
              <a:gdLst/>
              <a:ahLst/>
              <a:cxnLst/>
              <a:rect l="l" t="t" r="r" b="b"/>
              <a:pathLst>
                <a:path w="253365" h="1975485">
                  <a:moveTo>
                    <a:pt x="252983" y="0"/>
                  </a:moveTo>
                  <a:lnTo>
                    <a:pt x="0" y="0"/>
                  </a:lnTo>
                  <a:lnTo>
                    <a:pt x="0" y="1975104"/>
                  </a:lnTo>
                  <a:lnTo>
                    <a:pt x="252983" y="1975104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EC7C3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624315" y="3328415"/>
              <a:ext cx="253365" cy="1975485"/>
            </a:xfrm>
            <a:custGeom>
              <a:avLst/>
              <a:gdLst/>
              <a:ahLst/>
              <a:cxnLst/>
              <a:rect l="l" t="t" r="r" b="b"/>
              <a:pathLst>
                <a:path w="253365" h="1975485">
                  <a:moveTo>
                    <a:pt x="0" y="1975104"/>
                  </a:moveTo>
                  <a:lnTo>
                    <a:pt x="252983" y="1975104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97510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877300" y="3389375"/>
              <a:ext cx="253365" cy="1914525"/>
            </a:xfrm>
            <a:custGeom>
              <a:avLst/>
              <a:gdLst/>
              <a:ahLst/>
              <a:cxnLst/>
              <a:rect l="l" t="t" r="r" b="b"/>
              <a:pathLst>
                <a:path w="253365" h="1914525">
                  <a:moveTo>
                    <a:pt x="252983" y="0"/>
                  </a:moveTo>
                  <a:lnTo>
                    <a:pt x="0" y="0"/>
                  </a:lnTo>
                  <a:lnTo>
                    <a:pt x="0" y="1914144"/>
                  </a:lnTo>
                  <a:lnTo>
                    <a:pt x="252983" y="1914144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F4B8A3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877300" y="3389375"/>
              <a:ext cx="253365" cy="1914525"/>
            </a:xfrm>
            <a:custGeom>
              <a:avLst/>
              <a:gdLst/>
              <a:ahLst/>
              <a:cxnLst/>
              <a:rect l="l" t="t" r="r" b="b"/>
              <a:pathLst>
                <a:path w="253365" h="1914525">
                  <a:moveTo>
                    <a:pt x="0" y="1914144"/>
                  </a:moveTo>
                  <a:lnTo>
                    <a:pt x="252983" y="1914144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9141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294875" y="3264407"/>
              <a:ext cx="253365" cy="2039620"/>
            </a:xfrm>
            <a:custGeom>
              <a:avLst/>
              <a:gdLst/>
              <a:ahLst/>
              <a:cxnLst/>
              <a:rect l="l" t="t" r="r" b="b"/>
              <a:pathLst>
                <a:path w="253365" h="2039620">
                  <a:moveTo>
                    <a:pt x="252983" y="0"/>
                  </a:moveTo>
                  <a:lnTo>
                    <a:pt x="0" y="0"/>
                  </a:lnTo>
                  <a:lnTo>
                    <a:pt x="0" y="2039112"/>
                  </a:lnTo>
                  <a:lnTo>
                    <a:pt x="252983" y="2039112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C46627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294875" y="3264407"/>
              <a:ext cx="253365" cy="2039620"/>
            </a:xfrm>
            <a:custGeom>
              <a:avLst/>
              <a:gdLst/>
              <a:ahLst/>
              <a:cxnLst/>
              <a:rect l="l" t="t" r="r" b="b"/>
              <a:pathLst>
                <a:path w="253365" h="2039620">
                  <a:moveTo>
                    <a:pt x="0" y="2039112"/>
                  </a:moveTo>
                  <a:lnTo>
                    <a:pt x="252983" y="2039112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203911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547859" y="3334511"/>
              <a:ext cx="254635" cy="1969135"/>
            </a:xfrm>
            <a:custGeom>
              <a:avLst/>
              <a:gdLst/>
              <a:ahLst/>
              <a:cxnLst/>
              <a:rect l="l" t="t" r="r" b="b"/>
              <a:pathLst>
                <a:path w="254634" h="1969135">
                  <a:moveTo>
                    <a:pt x="254507" y="0"/>
                  </a:moveTo>
                  <a:lnTo>
                    <a:pt x="0" y="0"/>
                  </a:lnTo>
                  <a:lnTo>
                    <a:pt x="0" y="1969008"/>
                  </a:lnTo>
                  <a:lnTo>
                    <a:pt x="254507" y="1969008"/>
                  </a:lnTo>
                  <a:lnTo>
                    <a:pt x="254507" y="0"/>
                  </a:lnTo>
                  <a:close/>
                </a:path>
              </a:pathLst>
            </a:custGeom>
            <a:solidFill>
              <a:srgbClr val="EC7C3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547859" y="3334511"/>
              <a:ext cx="254635" cy="1969135"/>
            </a:xfrm>
            <a:custGeom>
              <a:avLst/>
              <a:gdLst/>
              <a:ahLst/>
              <a:cxnLst/>
              <a:rect l="l" t="t" r="r" b="b"/>
              <a:pathLst>
                <a:path w="254634" h="1969135">
                  <a:moveTo>
                    <a:pt x="0" y="1969008"/>
                  </a:moveTo>
                  <a:lnTo>
                    <a:pt x="254507" y="1969008"/>
                  </a:lnTo>
                  <a:lnTo>
                    <a:pt x="254507" y="0"/>
                  </a:lnTo>
                  <a:lnTo>
                    <a:pt x="0" y="0"/>
                  </a:lnTo>
                  <a:lnTo>
                    <a:pt x="0" y="196900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802367" y="3275075"/>
              <a:ext cx="253365" cy="2028825"/>
            </a:xfrm>
            <a:custGeom>
              <a:avLst/>
              <a:gdLst/>
              <a:ahLst/>
              <a:cxnLst/>
              <a:rect l="l" t="t" r="r" b="b"/>
              <a:pathLst>
                <a:path w="253365" h="2028825">
                  <a:moveTo>
                    <a:pt x="252983" y="0"/>
                  </a:moveTo>
                  <a:lnTo>
                    <a:pt x="0" y="0"/>
                  </a:lnTo>
                  <a:lnTo>
                    <a:pt x="0" y="2028444"/>
                  </a:lnTo>
                  <a:lnTo>
                    <a:pt x="252983" y="2028444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F4B8A3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802367" y="3275075"/>
              <a:ext cx="253365" cy="2028825"/>
            </a:xfrm>
            <a:custGeom>
              <a:avLst/>
              <a:gdLst/>
              <a:ahLst/>
              <a:cxnLst/>
              <a:rect l="l" t="t" r="r" b="b"/>
              <a:pathLst>
                <a:path w="253365" h="2028825">
                  <a:moveTo>
                    <a:pt x="0" y="2028444"/>
                  </a:moveTo>
                  <a:lnTo>
                    <a:pt x="252983" y="2028444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20284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219944" y="3428999"/>
              <a:ext cx="253365" cy="1874520"/>
            </a:xfrm>
            <a:custGeom>
              <a:avLst/>
              <a:gdLst/>
              <a:ahLst/>
              <a:cxnLst/>
              <a:rect l="l" t="t" r="r" b="b"/>
              <a:pathLst>
                <a:path w="253365" h="1874520">
                  <a:moveTo>
                    <a:pt x="252983" y="0"/>
                  </a:moveTo>
                  <a:lnTo>
                    <a:pt x="0" y="0"/>
                  </a:lnTo>
                  <a:lnTo>
                    <a:pt x="0" y="1874520"/>
                  </a:lnTo>
                  <a:lnTo>
                    <a:pt x="252983" y="1874520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C46627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219944" y="3428999"/>
              <a:ext cx="253365" cy="1874520"/>
            </a:xfrm>
            <a:custGeom>
              <a:avLst/>
              <a:gdLst/>
              <a:ahLst/>
              <a:cxnLst/>
              <a:rect l="l" t="t" r="r" b="b"/>
              <a:pathLst>
                <a:path w="253365" h="1874520">
                  <a:moveTo>
                    <a:pt x="0" y="1874520"/>
                  </a:moveTo>
                  <a:lnTo>
                    <a:pt x="252983" y="1874520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8745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472927" y="3927347"/>
              <a:ext cx="253365" cy="1376680"/>
            </a:xfrm>
            <a:custGeom>
              <a:avLst/>
              <a:gdLst/>
              <a:ahLst/>
              <a:cxnLst/>
              <a:rect l="l" t="t" r="r" b="b"/>
              <a:pathLst>
                <a:path w="253365" h="1376679">
                  <a:moveTo>
                    <a:pt x="252983" y="0"/>
                  </a:moveTo>
                  <a:lnTo>
                    <a:pt x="0" y="0"/>
                  </a:lnTo>
                  <a:lnTo>
                    <a:pt x="0" y="1376171"/>
                  </a:lnTo>
                  <a:lnTo>
                    <a:pt x="252983" y="1376171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EC7C3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472927" y="3927347"/>
              <a:ext cx="253365" cy="1376680"/>
            </a:xfrm>
            <a:custGeom>
              <a:avLst/>
              <a:gdLst/>
              <a:ahLst/>
              <a:cxnLst/>
              <a:rect l="l" t="t" r="r" b="b"/>
              <a:pathLst>
                <a:path w="253365" h="1376679">
                  <a:moveTo>
                    <a:pt x="0" y="1376171"/>
                  </a:moveTo>
                  <a:lnTo>
                    <a:pt x="252983" y="1376171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37617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725911" y="3467099"/>
              <a:ext cx="253365" cy="1836420"/>
            </a:xfrm>
            <a:custGeom>
              <a:avLst/>
              <a:gdLst/>
              <a:ahLst/>
              <a:cxnLst/>
              <a:rect l="l" t="t" r="r" b="b"/>
              <a:pathLst>
                <a:path w="253365" h="1836420">
                  <a:moveTo>
                    <a:pt x="252983" y="0"/>
                  </a:moveTo>
                  <a:lnTo>
                    <a:pt x="0" y="0"/>
                  </a:lnTo>
                  <a:lnTo>
                    <a:pt x="0" y="1836420"/>
                  </a:lnTo>
                  <a:lnTo>
                    <a:pt x="252983" y="1836420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F4B8A3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725911" y="3467099"/>
              <a:ext cx="253365" cy="1836420"/>
            </a:xfrm>
            <a:custGeom>
              <a:avLst/>
              <a:gdLst/>
              <a:ahLst/>
              <a:cxnLst/>
              <a:rect l="l" t="t" r="r" b="b"/>
              <a:pathLst>
                <a:path w="253365" h="1836420">
                  <a:moveTo>
                    <a:pt x="0" y="1836420"/>
                  </a:moveTo>
                  <a:lnTo>
                    <a:pt x="252983" y="1836420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8364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143488" y="4009643"/>
              <a:ext cx="253365" cy="1294130"/>
            </a:xfrm>
            <a:custGeom>
              <a:avLst/>
              <a:gdLst/>
              <a:ahLst/>
              <a:cxnLst/>
              <a:rect l="l" t="t" r="r" b="b"/>
              <a:pathLst>
                <a:path w="253365" h="1294129">
                  <a:moveTo>
                    <a:pt x="252983" y="0"/>
                  </a:moveTo>
                  <a:lnTo>
                    <a:pt x="0" y="0"/>
                  </a:lnTo>
                  <a:lnTo>
                    <a:pt x="0" y="1293875"/>
                  </a:lnTo>
                  <a:lnTo>
                    <a:pt x="252983" y="1293875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C46627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143488" y="4009643"/>
              <a:ext cx="506095" cy="1294130"/>
            </a:xfrm>
            <a:custGeom>
              <a:avLst/>
              <a:gdLst/>
              <a:ahLst/>
              <a:cxnLst/>
              <a:rect l="l" t="t" r="r" b="b"/>
              <a:pathLst>
                <a:path w="506095" h="1294129">
                  <a:moveTo>
                    <a:pt x="0" y="1293875"/>
                  </a:moveTo>
                  <a:lnTo>
                    <a:pt x="252983" y="1293875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293875"/>
                  </a:lnTo>
                  <a:close/>
                </a:path>
                <a:path w="506095" h="1294129">
                  <a:moveTo>
                    <a:pt x="252983" y="1293875"/>
                  </a:moveTo>
                  <a:lnTo>
                    <a:pt x="505967" y="1293875"/>
                  </a:lnTo>
                  <a:lnTo>
                    <a:pt x="505967" y="577595"/>
                  </a:lnTo>
                  <a:lnTo>
                    <a:pt x="252983" y="577595"/>
                  </a:lnTo>
                  <a:lnTo>
                    <a:pt x="252983" y="129387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649455" y="3617975"/>
              <a:ext cx="253365" cy="1685925"/>
            </a:xfrm>
            <a:custGeom>
              <a:avLst/>
              <a:gdLst/>
              <a:ahLst/>
              <a:cxnLst/>
              <a:rect l="l" t="t" r="r" b="b"/>
              <a:pathLst>
                <a:path w="253365" h="1685925">
                  <a:moveTo>
                    <a:pt x="252983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252983" y="1685544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F4B8A3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649455" y="3617975"/>
              <a:ext cx="253365" cy="1685925"/>
            </a:xfrm>
            <a:custGeom>
              <a:avLst/>
              <a:gdLst/>
              <a:ahLst/>
              <a:cxnLst/>
              <a:rect l="l" t="t" r="r" b="b"/>
              <a:pathLst>
                <a:path w="253365" h="1685925">
                  <a:moveTo>
                    <a:pt x="0" y="1685544"/>
                  </a:moveTo>
                  <a:lnTo>
                    <a:pt x="252983" y="1685544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6855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16879" y="5303519"/>
              <a:ext cx="6468110" cy="0"/>
            </a:xfrm>
            <a:custGeom>
              <a:avLst/>
              <a:gdLst/>
              <a:ahLst/>
              <a:cxnLst/>
              <a:rect l="l" t="t" r="r" b="b"/>
              <a:pathLst>
                <a:path w="6468109">
                  <a:moveTo>
                    <a:pt x="0" y="0"/>
                  </a:moveTo>
                  <a:lnTo>
                    <a:pt x="6467856" y="0"/>
                  </a:lnTo>
                </a:path>
              </a:pathLst>
            </a:custGeom>
            <a:ln w="182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Group 126" descr="Algeria">
            <a:extLst>
              <a:ext uri="{FF2B5EF4-FFF2-40B4-BE49-F238E27FC236}">
                <a16:creationId xmlns:a16="http://schemas.microsoft.com/office/drawing/2014/main" id="{4D3D5C20-0291-CB42-2263-A59C86BACF39}"/>
              </a:ext>
            </a:extLst>
          </p:cNvPr>
          <p:cNvGrpSpPr/>
          <p:nvPr/>
        </p:nvGrpSpPr>
        <p:grpSpPr>
          <a:xfrm>
            <a:off x="5533771" y="3406266"/>
            <a:ext cx="1311528" cy="2319604"/>
            <a:chOff x="5533771" y="3406266"/>
            <a:chExt cx="1311528" cy="2319604"/>
          </a:xfrm>
        </p:grpSpPr>
        <p:sp>
          <p:nvSpPr>
            <p:cNvPr id="99" name="object 99"/>
            <p:cNvSpPr txBox="1"/>
            <p:nvPr/>
          </p:nvSpPr>
          <p:spPr>
            <a:xfrm>
              <a:off x="5559933" y="5426150"/>
              <a:ext cx="84074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404040"/>
                  </a:solidFill>
                  <a:latin typeface="Calibri"/>
                  <a:cs typeface="Calibri"/>
                </a:rPr>
                <a:t>ALGERIA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5533771" y="3418788"/>
              <a:ext cx="387350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88.5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5787009" y="3651250"/>
              <a:ext cx="387350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77.8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6061709" y="3406266"/>
              <a:ext cx="783590" cy="38798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1305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89.1</a:t>
              </a:r>
            </a:p>
            <a:p>
              <a:pPr marL="408305">
                <a:lnSpc>
                  <a:spcPts val="1545"/>
                </a:lnSpc>
              </a:pPr>
              <a:endParaRPr sz="1600" dirty="0">
                <a:latin typeface="Calibri"/>
                <a:cs typeface="Calibri"/>
              </a:endParaRPr>
            </a:p>
          </p:txBody>
        </p:sp>
      </p:grpSp>
      <p:grpSp>
        <p:nvGrpSpPr>
          <p:cNvPr id="128" name="Group 127" descr="Egypt">
            <a:extLst>
              <a:ext uri="{FF2B5EF4-FFF2-40B4-BE49-F238E27FC236}">
                <a16:creationId xmlns:a16="http://schemas.microsoft.com/office/drawing/2014/main" id="{BACFEB88-C63F-7056-134F-11CCFF329183}"/>
              </a:ext>
            </a:extLst>
          </p:cNvPr>
          <p:cNvGrpSpPr/>
          <p:nvPr/>
        </p:nvGrpSpPr>
        <p:grpSpPr>
          <a:xfrm>
            <a:off x="6119874" y="3492449"/>
            <a:ext cx="1209168" cy="2233421"/>
            <a:chOff x="6119874" y="3492449"/>
            <a:chExt cx="1209168" cy="2233421"/>
          </a:xfrm>
        </p:grpSpPr>
        <p:sp>
          <p:nvSpPr>
            <p:cNvPr id="100" name="object 100"/>
            <p:cNvSpPr txBox="1"/>
            <p:nvPr/>
          </p:nvSpPr>
          <p:spPr>
            <a:xfrm>
              <a:off x="6589014" y="5426150"/>
              <a:ext cx="63119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404040"/>
                  </a:solidFill>
                  <a:latin typeface="Calibri"/>
                  <a:cs typeface="Calibri"/>
                </a:rPr>
                <a:t>EGYPT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26" name="object 92">
              <a:extLst>
                <a:ext uri="{FF2B5EF4-FFF2-40B4-BE49-F238E27FC236}">
                  <a16:creationId xmlns:a16="http://schemas.microsoft.com/office/drawing/2014/main" id="{7E61CAB1-0C0E-1FA9-142E-0D2E5AEF1833}"/>
                </a:ext>
              </a:extLst>
            </p:cNvPr>
            <p:cNvSpPr txBox="1"/>
            <p:nvPr/>
          </p:nvSpPr>
          <p:spPr>
            <a:xfrm>
              <a:off x="6119874" y="3581200"/>
              <a:ext cx="979114" cy="21185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08305">
                <a:lnSpc>
                  <a:spcPts val="1545"/>
                </a:lnSpc>
              </a:pPr>
              <a:r>
                <a:rPr sz="1600" b="1" spc="-20" dirty="0">
                  <a:latin typeface="Calibri"/>
                  <a:cs typeface="Calibri"/>
                </a:rPr>
                <a:t>83.6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6711188" y="4202684"/>
              <a:ext cx="387350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52.4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6985507" y="3492449"/>
              <a:ext cx="343535" cy="24002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85.1</a:t>
              </a:r>
              <a:endParaRPr sz="1400" dirty="0">
                <a:latin typeface="Calibri"/>
                <a:cs typeface="Calibri"/>
              </a:endParaRPr>
            </a:p>
          </p:txBody>
        </p:sp>
      </p:grpSp>
      <p:grpSp>
        <p:nvGrpSpPr>
          <p:cNvPr id="130" name="Group 129" descr="Iraq">
            <a:extLst>
              <a:ext uri="{FF2B5EF4-FFF2-40B4-BE49-F238E27FC236}">
                <a16:creationId xmlns:a16="http://schemas.microsoft.com/office/drawing/2014/main" id="{1D85CCB1-BB75-508E-518F-CAACED3BA82B}"/>
              </a:ext>
            </a:extLst>
          </p:cNvPr>
          <p:cNvGrpSpPr/>
          <p:nvPr/>
        </p:nvGrpSpPr>
        <p:grpSpPr>
          <a:xfrm>
            <a:off x="7382002" y="3251961"/>
            <a:ext cx="1336674" cy="2473909"/>
            <a:chOff x="7382002" y="3251961"/>
            <a:chExt cx="1336674" cy="2473909"/>
          </a:xfrm>
        </p:grpSpPr>
        <p:sp>
          <p:nvSpPr>
            <p:cNvPr id="101" name="object 101"/>
            <p:cNvSpPr txBox="1"/>
            <p:nvPr/>
          </p:nvSpPr>
          <p:spPr>
            <a:xfrm>
              <a:off x="7574026" y="5426150"/>
              <a:ext cx="50736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404040"/>
                  </a:solidFill>
                  <a:latin typeface="Calibri"/>
                  <a:cs typeface="Calibri"/>
                </a:rPr>
                <a:t>IRAQ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7382002" y="3290773"/>
              <a:ext cx="387350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94.4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7634985" y="3987800"/>
              <a:ext cx="387350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62.3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7884286" y="3251961"/>
              <a:ext cx="834390" cy="33534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2100" b="1" baseline="-17857" dirty="0">
                  <a:latin typeface="Calibri"/>
                  <a:cs typeface="Calibri"/>
                </a:rPr>
                <a:t>92.6</a:t>
              </a:r>
              <a:endParaRPr sz="1600" dirty="0">
                <a:latin typeface="Calibri"/>
                <a:cs typeface="Calibri"/>
              </a:endParaRPr>
            </a:p>
          </p:txBody>
        </p:sp>
      </p:grpSp>
      <p:grpSp>
        <p:nvGrpSpPr>
          <p:cNvPr id="132" name="Group 131" descr="Jordan">
            <a:extLst>
              <a:ext uri="{FF2B5EF4-FFF2-40B4-BE49-F238E27FC236}">
                <a16:creationId xmlns:a16="http://schemas.microsoft.com/office/drawing/2014/main" id="{9D9851D9-44CD-C134-91E3-3D885438F9FF}"/>
              </a:ext>
            </a:extLst>
          </p:cNvPr>
          <p:cNvGrpSpPr/>
          <p:nvPr/>
        </p:nvGrpSpPr>
        <p:grpSpPr>
          <a:xfrm>
            <a:off x="8312594" y="3200998"/>
            <a:ext cx="1100645" cy="2524872"/>
            <a:chOff x="8312594" y="3200998"/>
            <a:chExt cx="1100645" cy="2524872"/>
          </a:xfrm>
        </p:grpSpPr>
        <p:sp>
          <p:nvSpPr>
            <p:cNvPr id="102" name="object 102"/>
            <p:cNvSpPr txBox="1"/>
            <p:nvPr/>
          </p:nvSpPr>
          <p:spPr>
            <a:xfrm>
              <a:off x="8345551" y="5426150"/>
              <a:ext cx="8134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404040"/>
                  </a:solidFill>
                  <a:latin typeface="Calibri"/>
                  <a:cs typeface="Calibri"/>
                </a:rPr>
                <a:t>JORDAN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29" name="object 94">
              <a:extLst>
                <a:ext uri="{FF2B5EF4-FFF2-40B4-BE49-F238E27FC236}">
                  <a16:creationId xmlns:a16="http://schemas.microsoft.com/office/drawing/2014/main" id="{20B1542C-AA21-FFF9-2FEA-19C77080B067}"/>
                </a:ext>
              </a:extLst>
            </p:cNvPr>
            <p:cNvSpPr txBox="1"/>
            <p:nvPr/>
          </p:nvSpPr>
          <p:spPr>
            <a:xfrm>
              <a:off x="8312594" y="3200998"/>
              <a:ext cx="834390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0" dirty="0">
                  <a:latin typeface="Calibri"/>
                  <a:cs typeface="Calibri"/>
                </a:rPr>
                <a:t>96.2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8611489" y="3401009"/>
              <a:ext cx="589915" cy="3815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2400" b="1" spc="-15" baseline="10416" dirty="0">
                  <a:latin typeface="Calibri"/>
                  <a:cs typeface="Calibri"/>
                </a:rPr>
                <a:t>91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131" name="object 95">
              <a:extLst>
                <a:ext uri="{FF2B5EF4-FFF2-40B4-BE49-F238E27FC236}">
                  <a16:creationId xmlns:a16="http://schemas.microsoft.com/office/drawing/2014/main" id="{FA8EB289-2DA7-3016-568F-BF5C3B0C24F5}"/>
                </a:ext>
              </a:extLst>
            </p:cNvPr>
            <p:cNvSpPr txBox="1"/>
            <p:nvPr/>
          </p:nvSpPr>
          <p:spPr>
            <a:xfrm>
              <a:off x="8823324" y="3589946"/>
              <a:ext cx="589915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1400" b="1" spc="-10" dirty="0">
                  <a:latin typeface="Calibri"/>
                  <a:cs typeface="Calibri"/>
                </a:rPr>
                <a:t>88.2</a:t>
              </a:r>
              <a:endParaRPr sz="1400" dirty="0">
                <a:latin typeface="Calibri"/>
                <a:cs typeface="Calibri"/>
              </a:endParaRPr>
            </a:p>
          </p:txBody>
        </p:sp>
      </p:grpSp>
      <p:grpSp>
        <p:nvGrpSpPr>
          <p:cNvPr id="133" name="Group 132" descr="Libya">
            <a:extLst>
              <a:ext uri="{FF2B5EF4-FFF2-40B4-BE49-F238E27FC236}">
                <a16:creationId xmlns:a16="http://schemas.microsoft.com/office/drawing/2014/main" id="{0565CC9C-E3D0-B81A-C206-F170AAA85A65}"/>
              </a:ext>
            </a:extLst>
          </p:cNvPr>
          <p:cNvGrpSpPr/>
          <p:nvPr/>
        </p:nvGrpSpPr>
        <p:grpSpPr>
          <a:xfrm>
            <a:off x="9307830" y="3299841"/>
            <a:ext cx="793369" cy="2426029"/>
            <a:chOff x="9307830" y="3299841"/>
            <a:chExt cx="793369" cy="2426029"/>
          </a:xfrm>
        </p:grpSpPr>
        <p:sp>
          <p:nvSpPr>
            <p:cNvPr id="103" name="object 103"/>
            <p:cNvSpPr txBox="1"/>
            <p:nvPr/>
          </p:nvSpPr>
          <p:spPr>
            <a:xfrm>
              <a:off x="9405366" y="5426150"/>
              <a:ext cx="5403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40" dirty="0">
                  <a:solidFill>
                    <a:srgbClr val="404040"/>
                  </a:solidFill>
                  <a:latin typeface="Calibri"/>
                  <a:cs typeface="Calibri"/>
                </a:rPr>
                <a:t>LIBYA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9307830" y="3299841"/>
              <a:ext cx="217804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35" dirty="0">
                  <a:latin typeface="Calibri"/>
                  <a:cs typeface="Calibri"/>
                </a:rPr>
                <a:t>94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9483090" y="3371469"/>
              <a:ext cx="374650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145" dirty="0">
                  <a:latin typeface="Calibri"/>
                  <a:cs typeface="Calibri"/>
                </a:rPr>
                <a:t>90</a:t>
              </a:r>
              <a:r>
                <a:rPr sz="1600" b="1" spc="155" dirty="0">
                  <a:latin typeface="Calibri"/>
                  <a:cs typeface="Calibri"/>
                </a:rPr>
                <a:t>.</a:t>
              </a:r>
              <a:r>
                <a:rPr sz="1600" b="1" spc="-545" dirty="0">
                  <a:latin typeface="Calibri"/>
                  <a:cs typeface="Calibri"/>
                </a:rPr>
                <a:t>7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9757664" y="3310204"/>
              <a:ext cx="343535" cy="24002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20" dirty="0">
                  <a:latin typeface="Calibri"/>
                  <a:cs typeface="Calibri"/>
                </a:rPr>
                <a:t>93.5</a:t>
              </a:r>
              <a:endParaRPr sz="1400" dirty="0">
                <a:latin typeface="Calibri"/>
                <a:cs typeface="Calibri"/>
              </a:endParaRPr>
            </a:p>
          </p:txBody>
        </p:sp>
      </p:grpSp>
      <p:grpSp>
        <p:nvGrpSpPr>
          <p:cNvPr id="137" name="Group 136" descr="Morocco">
            <a:extLst>
              <a:ext uri="{FF2B5EF4-FFF2-40B4-BE49-F238E27FC236}">
                <a16:creationId xmlns:a16="http://schemas.microsoft.com/office/drawing/2014/main" id="{D18F54D5-B468-2471-4B89-7976BFC2345A}"/>
              </a:ext>
            </a:extLst>
          </p:cNvPr>
          <p:cNvGrpSpPr/>
          <p:nvPr/>
        </p:nvGrpSpPr>
        <p:grpSpPr>
          <a:xfrm>
            <a:off x="10073385" y="3464814"/>
            <a:ext cx="1854200" cy="2261056"/>
            <a:chOff x="10073385" y="3464814"/>
            <a:chExt cx="1854200" cy="2261056"/>
          </a:xfrm>
        </p:grpSpPr>
        <p:sp>
          <p:nvSpPr>
            <p:cNvPr id="104" name="object 104"/>
            <p:cNvSpPr txBox="1"/>
            <p:nvPr/>
          </p:nvSpPr>
          <p:spPr>
            <a:xfrm>
              <a:off x="10073385" y="5426150"/>
              <a:ext cx="18542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404040"/>
                  </a:solidFill>
                  <a:latin typeface="Calibri"/>
                  <a:cs typeface="Calibri"/>
                </a:rPr>
                <a:t>MOROCCO</a:t>
              </a:r>
              <a:endParaRPr sz="1800" dirty="0">
                <a:latin typeface="Calibri"/>
                <a:cs typeface="Calibri"/>
              </a:endParaRPr>
            </a:p>
          </p:txBody>
        </p:sp>
        <p:grpSp>
          <p:nvGrpSpPr>
            <p:cNvPr id="135" name="Group 134" descr="Morocco">
              <a:extLst>
                <a:ext uri="{FF2B5EF4-FFF2-40B4-BE49-F238E27FC236}">
                  <a16:creationId xmlns:a16="http://schemas.microsoft.com/office/drawing/2014/main" id="{CF5D1349-88EB-1C29-F429-4F1F58BA9866}"/>
                </a:ext>
              </a:extLst>
            </p:cNvPr>
            <p:cNvGrpSpPr/>
            <p:nvPr/>
          </p:nvGrpSpPr>
          <p:grpSpPr>
            <a:xfrm>
              <a:off x="10153904" y="3464814"/>
              <a:ext cx="870457" cy="767791"/>
              <a:chOff x="10153904" y="3464814"/>
              <a:chExt cx="870457" cy="767791"/>
            </a:xfrm>
          </p:grpSpPr>
          <p:sp>
            <p:nvSpPr>
              <p:cNvPr id="84" name="object 84"/>
              <p:cNvSpPr txBox="1"/>
              <p:nvPr/>
            </p:nvSpPr>
            <p:spPr>
              <a:xfrm>
                <a:off x="10153904" y="3464814"/>
                <a:ext cx="387350" cy="26924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600" b="1" spc="-20" dirty="0">
                    <a:latin typeface="Calibri"/>
                    <a:cs typeface="Calibri"/>
                  </a:rPr>
                  <a:t>86.4</a:t>
                </a:r>
                <a:endParaRPr sz="1600">
                  <a:latin typeface="Calibri"/>
                  <a:cs typeface="Calibri"/>
                </a:endParaRPr>
              </a:p>
            </p:txBody>
          </p:sp>
          <p:sp>
            <p:nvSpPr>
              <p:cNvPr id="90" name="object 90"/>
              <p:cNvSpPr txBox="1"/>
              <p:nvPr/>
            </p:nvSpPr>
            <p:spPr>
              <a:xfrm>
                <a:off x="10407142" y="3963365"/>
                <a:ext cx="387350" cy="26924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600" b="1" spc="-20" dirty="0">
                    <a:latin typeface="Calibri"/>
                    <a:cs typeface="Calibri"/>
                  </a:rPr>
                  <a:t>63.4</a:t>
                </a:r>
                <a:endParaRPr sz="1600">
                  <a:latin typeface="Calibri"/>
                  <a:cs typeface="Calibri"/>
                </a:endParaRPr>
              </a:p>
            </p:txBody>
          </p:sp>
          <p:sp>
            <p:nvSpPr>
              <p:cNvPr id="97" name="object 97"/>
              <p:cNvSpPr txBox="1"/>
              <p:nvPr/>
            </p:nvSpPr>
            <p:spPr>
              <a:xfrm>
                <a:off x="10681461" y="3503802"/>
                <a:ext cx="342900" cy="23939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b="1" spc="-20" dirty="0">
                    <a:latin typeface="Calibri"/>
                    <a:cs typeface="Calibri"/>
                  </a:rPr>
                  <a:t>84.6</a:t>
                </a:r>
                <a:endParaRPr sz="1400"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136" name="Group 135" descr="Tunisia">
            <a:extLst>
              <a:ext uri="{FF2B5EF4-FFF2-40B4-BE49-F238E27FC236}">
                <a16:creationId xmlns:a16="http://schemas.microsoft.com/office/drawing/2014/main" id="{DFA6099B-2799-0028-3C2C-26B320AA293B}"/>
              </a:ext>
            </a:extLst>
          </p:cNvPr>
          <p:cNvGrpSpPr/>
          <p:nvPr/>
        </p:nvGrpSpPr>
        <p:grpSpPr>
          <a:xfrm>
            <a:off x="10901171" y="3331464"/>
            <a:ext cx="2118741" cy="2639695"/>
            <a:chOff x="10901171" y="3331464"/>
            <a:chExt cx="2118741" cy="2639695"/>
          </a:xfrm>
        </p:grpSpPr>
        <p:sp>
          <p:nvSpPr>
            <p:cNvPr id="134" name="object 104">
              <a:extLst>
                <a:ext uri="{FF2B5EF4-FFF2-40B4-BE49-F238E27FC236}">
                  <a16:creationId xmlns:a16="http://schemas.microsoft.com/office/drawing/2014/main" id="{6152DD20-709C-F551-E76D-C0372E97F879}"/>
                </a:ext>
              </a:extLst>
            </p:cNvPr>
            <p:cNvSpPr txBox="1"/>
            <p:nvPr/>
          </p:nvSpPr>
          <p:spPr>
            <a:xfrm>
              <a:off x="11165712" y="5386322"/>
              <a:ext cx="18542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404040"/>
                  </a:solidFill>
                  <a:latin typeface="Calibri"/>
                  <a:cs typeface="Calibri"/>
                </a:rPr>
                <a:t>TUNISIA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11053698" y="4044822"/>
              <a:ext cx="43434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FF0000"/>
                  </a:solidFill>
                  <a:latin typeface="Calibri"/>
                  <a:cs typeface="Calibri"/>
                </a:rPr>
                <a:t>59.6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11396471" y="4587240"/>
              <a:ext cx="253365" cy="716280"/>
            </a:xfrm>
            <a:prstGeom prst="rect">
              <a:avLst/>
            </a:prstGeom>
            <a:solidFill>
              <a:srgbClr val="EC7C30">
                <a:alpha val="85096"/>
              </a:srgbClr>
            </a:solidFill>
          </p:spPr>
          <p:txBody>
            <a:bodyPr vert="horz" wrap="square" lIns="0" tIns="47625" rIns="0" bIns="0" rtlCol="0">
              <a:spAutoFit/>
            </a:bodyPr>
            <a:lstStyle/>
            <a:p>
              <a:pPr marL="10795">
                <a:lnSpc>
                  <a:spcPct val="100000"/>
                </a:lnSpc>
                <a:spcBef>
                  <a:spcPts val="375"/>
                </a:spcBef>
              </a:pPr>
              <a:r>
                <a:rPr sz="1800" b="1" spc="-25" dirty="0">
                  <a:solidFill>
                    <a:srgbClr val="FF0000"/>
                  </a:solidFill>
                  <a:latin typeface="Calibri"/>
                  <a:cs typeface="Calibri"/>
                </a:rPr>
                <a:t>33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11559920" y="3651884"/>
              <a:ext cx="43434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FF0000"/>
                  </a:solidFill>
                  <a:latin typeface="Calibri"/>
                  <a:cs typeface="Calibri"/>
                </a:rPr>
                <a:t>77.7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15" name="object 115" descr="Red square around the Tunisia results."/>
            <p:cNvSpPr/>
            <p:nvPr/>
          </p:nvSpPr>
          <p:spPr>
            <a:xfrm>
              <a:off x="10901171" y="3331464"/>
              <a:ext cx="1290955" cy="2639695"/>
            </a:xfrm>
            <a:custGeom>
              <a:avLst/>
              <a:gdLst/>
              <a:ahLst/>
              <a:cxnLst/>
              <a:rect l="l" t="t" r="r" b="b"/>
              <a:pathLst>
                <a:path w="1290954" h="2639695">
                  <a:moveTo>
                    <a:pt x="0" y="0"/>
                  </a:moveTo>
                  <a:lnTo>
                    <a:pt x="1290827" y="0"/>
                  </a:lnTo>
                  <a:lnTo>
                    <a:pt x="1290827" y="2639568"/>
                  </a:lnTo>
                  <a:lnTo>
                    <a:pt x="0" y="2639568"/>
                  </a:lnTo>
                  <a:lnTo>
                    <a:pt x="0" y="0"/>
                  </a:lnTo>
                  <a:close/>
                </a:path>
                <a:path w="1290954" h="2639695">
                  <a:moveTo>
                    <a:pt x="161289" y="161289"/>
                  </a:moveTo>
                  <a:lnTo>
                    <a:pt x="161289" y="2478214"/>
                  </a:lnTo>
                  <a:lnTo>
                    <a:pt x="1129410" y="2478214"/>
                  </a:lnTo>
                  <a:lnTo>
                    <a:pt x="1129410" y="161289"/>
                  </a:lnTo>
                  <a:lnTo>
                    <a:pt x="161289" y="161289"/>
                  </a:lnTo>
                  <a:close/>
                </a:path>
              </a:pathLst>
            </a:custGeom>
            <a:ln w="60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3943"/>
            <a:ext cx="10785475" cy="105791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177800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1400"/>
              </a:spcBef>
            </a:pPr>
            <a:r>
              <a:rPr sz="3700" b="1" spc="-785" dirty="0">
                <a:solidFill>
                  <a:srgbClr val="F1F1F1"/>
                </a:solidFill>
                <a:latin typeface="Tahoma"/>
                <a:cs typeface="Tahoma"/>
              </a:rPr>
              <a:t>Type</a:t>
            </a:r>
            <a:r>
              <a:rPr sz="3700" b="1" spc="-31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700" b="1" spc="-630" dirty="0">
                <a:solidFill>
                  <a:srgbClr val="F1F1F1"/>
                </a:solidFill>
                <a:latin typeface="Tahoma"/>
                <a:cs typeface="Tahoma"/>
              </a:rPr>
              <a:t>of</a:t>
            </a:r>
            <a:r>
              <a:rPr sz="3700" b="1" spc="-31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700" b="1" spc="-790" dirty="0">
                <a:solidFill>
                  <a:srgbClr val="F1F1F1"/>
                </a:solidFill>
                <a:latin typeface="Tahoma"/>
                <a:cs typeface="Tahoma"/>
              </a:rPr>
              <a:t>Government</a:t>
            </a:r>
            <a:r>
              <a:rPr sz="3700" b="1" spc="-28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700" b="1" spc="-655" dirty="0">
                <a:solidFill>
                  <a:srgbClr val="F1F1F1"/>
                </a:solidFill>
                <a:latin typeface="Tahoma"/>
                <a:cs typeface="Tahoma"/>
              </a:rPr>
              <a:t>Suitable</a:t>
            </a:r>
            <a:r>
              <a:rPr sz="3700" b="1" spc="-31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700" b="1" spc="-495" dirty="0">
                <a:solidFill>
                  <a:srgbClr val="F1F1F1"/>
                </a:solidFill>
                <a:latin typeface="Tahoma"/>
                <a:cs typeface="Tahoma"/>
              </a:rPr>
              <a:t>for</a:t>
            </a:r>
            <a:r>
              <a:rPr sz="3700" b="1" spc="-31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700" b="1" spc="-650" dirty="0">
                <a:solidFill>
                  <a:srgbClr val="F1F1F1"/>
                </a:solidFill>
                <a:latin typeface="Tahoma"/>
                <a:cs typeface="Tahoma"/>
              </a:rPr>
              <a:t>Country,</a:t>
            </a:r>
            <a:r>
              <a:rPr sz="3700" b="1" spc="-31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700" b="1" spc="-2095" dirty="0">
                <a:solidFill>
                  <a:srgbClr val="F1F1F1"/>
                </a:solidFill>
                <a:latin typeface="Tahoma"/>
                <a:cs typeface="Tahoma"/>
              </a:rPr>
              <a:t>%</a:t>
            </a:r>
            <a:endParaRPr sz="3700" dirty="0">
              <a:latin typeface="Tahoma"/>
              <a:cs typeface="Tahoma"/>
            </a:endParaRPr>
          </a:p>
        </p:txBody>
      </p:sp>
      <p:grpSp>
        <p:nvGrpSpPr>
          <p:cNvPr id="3" name="object 3" descr="Bar chart representing responses to the statement 'type of government suitable for country', organised by country."/>
          <p:cNvGrpSpPr/>
          <p:nvPr/>
        </p:nvGrpSpPr>
        <p:grpSpPr>
          <a:xfrm>
            <a:off x="230124" y="1525524"/>
            <a:ext cx="7851775" cy="5187950"/>
            <a:chOff x="230124" y="1525524"/>
            <a:chExt cx="7851775" cy="5187950"/>
          </a:xfrm>
        </p:grpSpPr>
        <p:sp>
          <p:nvSpPr>
            <p:cNvPr id="4" name="object 4"/>
            <p:cNvSpPr/>
            <p:nvPr/>
          </p:nvSpPr>
          <p:spPr>
            <a:xfrm>
              <a:off x="230124" y="1525524"/>
              <a:ext cx="7851775" cy="5187950"/>
            </a:xfrm>
            <a:custGeom>
              <a:avLst/>
              <a:gdLst/>
              <a:ahLst/>
              <a:cxnLst/>
              <a:rect l="l" t="t" r="r" b="b"/>
              <a:pathLst>
                <a:path w="7851775" h="5187950">
                  <a:moveTo>
                    <a:pt x="7851648" y="0"/>
                  </a:moveTo>
                  <a:lnTo>
                    <a:pt x="0" y="0"/>
                  </a:lnTo>
                  <a:lnTo>
                    <a:pt x="0" y="5187696"/>
                  </a:lnTo>
                  <a:lnTo>
                    <a:pt x="7851648" y="5187696"/>
                  </a:lnTo>
                  <a:lnTo>
                    <a:pt x="785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212" y="5341620"/>
              <a:ext cx="5840095" cy="0"/>
            </a:xfrm>
            <a:custGeom>
              <a:avLst/>
              <a:gdLst/>
              <a:ahLst/>
              <a:cxnLst/>
              <a:rect l="l" t="t" r="r" b="b"/>
              <a:pathLst>
                <a:path w="5840095">
                  <a:moveTo>
                    <a:pt x="0" y="0"/>
                  </a:moveTo>
                  <a:lnTo>
                    <a:pt x="129539" y="0"/>
                  </a:lnTo>
                </a:path>
                <a:path w="5840095">
                  <a:moveTo>
                    <a:pt x="414528" y="0"/>
                  </a:moveTo>
                  <a:lnTo>
                    <a:pt x="1103376" y="0"/>
                  </a:lnTo>
                </a:path>
                <a:path w="5840095">
                  <a:moveTo>
                    <a:pt x="1816608" y="0"/>
                  </a:moveTo>
                  <a:lnTo>
                    <a:pt x="2075688" y="0"/>
                  </a:lnTo>
                </a:path>
                <a:path w="5840095">
                  <a:moveTo>
                    <a:pt x="2362200" y="0"/>
                  </a:moveTo>
                  <a:lnTo>
                    <a:pt x="2647188" y="0"/>
                  </a:lnTo>
                </a:path>
                <a:path w="5840095">
                  <a:moveTo>
                    <a:pt x="2790443" y="0"/>
                  </a:moveTo>
                  <a:lnTo>
                    <a:pt x="3049524" y="0"/>
                  </a:lnTo>
                </a:path>
                <a:path w="5840095">
                  <a:moveTo>
                    <a:pt x="3477767" y="0"/>
                  </a:moveTo>
                  <a:lnTo>
                    <a:pt x="3621024" y="0"/>
                  </a:lnTo>
                </a:path>
                <a:path w="5840095">
                  <a:moveTo>
                    <a:pt x="3762755" y="0"/>
                  </a:moveTo>
                  <a:lnTo>
                    <a:pt x="4023360" y="0"/>
                  </a:lnTo>
                </a:path>
                <a:path w="5840095">
                  <a:moveTo>
                    <a:pt x="4451604" y="0"/>
                  </a:moveTo>
                  <a:lnTo>
                    <a:pt x="4594860" y="0"/>
                  </a:lnTo>
                </a:path>
                <a:path w="5840095">
                  <a:moveTo>
                    <a:pt x="4736592" y="0"/>
                  </a:moveTo>
                  <a:lnTo>
                    <a:pt x="4997196" y="0"/>
                  </a:lnTo>
                </a:path>
                <a:path w="5840095">
                  <a:moveTo>
                    <a:pt x="5425440" y="0"/>
                  </a:moveTo>
                  <a:lnTo>
                    <a:pt x="5567172" y="0"/>
                  </a:lnTo>
                </a:path>
                <a:path w="5840095">
                  <a:moveTo>
                    <a:pt x="5710428" y="0"/>
                  </a:moveTo>
                  <a:lnTo>
                    <a:pt x="5839968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212" y="2420112"/>
              <a:ext cx="5840095" cy="2192020"/>
            </a:xfrm>
            <a:custGeom>
              <a:avLst/>
              <a:gdLst/>
              <a:ahLst/>
              <a:cxnLst/>
              <a:rect l="l" t="t" r="r" b="b"/>
              <a:pathLst>
                <a:path w="5840095" h="2192020">
                  <a:moveTo>
                    <a:pt x="0" y="2191512"/>
                  </a:moveTo>
                  <a:lnTo>
                    <a:pt x="129539" y="2191512"/>
                  </a:lnTo>
                </a:path>
                <a:path w="5840095" h="2192020">
                  <a:moveTo>
                    <a:pt x="414528" y="2191512"/>
                  </a:moveTo>
                  <a:lnTo>
                    <a:pt x="1245108" y="2191512"/>
                  </a:lnTo>
                </a:path>
                <a:path w="5840095" h="2192020">
                  <a:moveTo>
                    <a:pt x="1388364" y="2191512"/>
                  </a:moveTo>
                  <a:lnTo>
                    <a:pt x="2218944" y="2191512"/>
                  </a:lnTo>
                </a:path>
                <a:path w="5840095" h="2192020">
                  <a:moveTo>
                    <a:pt x="2362200" y="2191512"/>
                  </a:moveTo>
                  <a:lnTo>
                    <a:pt x="2647188" y="2191512"/>
                  </a:lnTo>
                </a:path>
                <a:path w="5840095" h="2192020">
                  <a:moveTo>
                    <a:pt x="2790443" y="2191512"/>
                  </a:moveTo>
                  <a:lnTo>
                    <a:pt x="3049524" y="2191512"/>
                  </a:lnTo>
                </a:path>
                <a:path w="5840095" h="2192020">
                  <a:moveTo>
                    <a:pt x="3192779" y="2191512"/>
                  </a:moveTo>
                  <a:lnTo>
                    <a:pt x="3621024" y="2191512"/>
                  </a:lnTo>
                </a:path>
                <a:path w="5840095" h="2192020">
                  <a:moveTo>
                    <a:pt x="3762755" y="2191512"/>
                  </a:moveTo>
                  <a:lnTo>
                    <a:pt x="4023360" y="2191512"/>
                  </a:lnTo>
                </a:path>
                <a:path w="5840095" h="2192020">
                  <a:moveTo>
                    <a:pt x="4308348" y="2191512"/>
                  </a:moveTo>
                  <a:lnTo>
                    <a:pt x="4594860" y="2191512"/>
                  </a:lnTo>
                </a:path>
                <a:path w="5840095" h="2192020">
                  <a:moveTo>
                    <a:pt x="4736592" y="2191512"/>
                  </a:moveTo>
                  <a:lnTo>
                    <a:pt x="4997196" y="2191512"/>
                  </a:lnTo>
                </a:path>
                <a:path w="5840095" h="2192020">
                  <a:moveTo>
                    <a:pt x="5282184" y="2191512"/>
                  </a:moveTo>
                  <a:lnTo>
                    <a:pt x="5839968" y="2191512"/>
                  </a:lnTo>
                </a:path>
                <a:path w="5840095" h="2192020">
                  <a:moveTo>
                    <a:pt x="0" y="1461515"/>
                  </a:moveTo>
                  <a:lnTo>
                    <a:pt x="129539" y="1461515"/>
                  </a:lnTo>
                </a:path>
                <a:path w="5840095" h="2192020">
                  <a:moveTo>
                    <a:pt x="414528" y="1461515"/>
                  </a:moveTo>
                  <a:lnTo>
                    <a:pt x="1245108" y="1461515"/>
                  </a:lnTo>
                </a:path>
                <a:path w="5840095" h="2192020">
                  <a:moveTo>
                    <a:pt x="1388364" y="1461515"/>
                  </a:moveTo>
                  <a:lnTo>
                    <a:pt x="2647188" y="1461515"/>
                  </a:lnTo>
                </a:path>
                <a:path w="5840095" h="2192020">
                  <a:moveTo>
                    <a:pt x="2790443" y="1461515"/>
                  </a:moveTo>
                  <a:lnTo>
                    <a:pt x="3621024" y="1461515"/>
                  </a:lnTo>
                </a:path>
                <a:path w="5840095" h="2192020">
                  <a:moveTo>
                    <a:pt x="3762755" y="1461515"/>
                  </a:moveTo>
                  <a:lnTo>
                    <a:pt x="4594860" y="1461515"/>
                  </a:lnTo>
                </a:path>
                <a:path w="5840095" h="2192020">
                  <a:moveTo>
                    <a:pt x="4736592" y="1461515"/>
                  </a:moveTo>
                  <a:lnTo>
                    <a:pt x="5138928" y="1461515"/>
                  </a:lnTo>
                </a:path>
                <a:path w="5840095" h="2192020">
                  <a:moveTo>
                    <a:pt x="5282184" y="1461515"/>
                  </a:moveTo>
                  <a:lnTo>
                    <a:pt x="5839968" y="1461515"/>
                  </a:lnTo>
                </a:path>
                <a:path w="5840095" h="2192020">
                  <a:moveTo>
                    <a:pt x="0" y="731520"/>
                  </a:moveTo>
                  <a:lnTo>
                    <a:pt x="129539" y="731520"/>
                  </a:lnTo>
                </a:path>
                <a:path w="5840095" h="2192020">
                  <a:moveTo>
                    <a:pt x="271272" y="731520"/>
                  </a:moveTo>
                  <a:lnTo>
                    <a:pt x="1245108" y="731520"/>
                  </a:lnTo>
                </a:path>
                <a:path w="5840095" h="2192020">
                  <a:moveTo>
                    <a:pt x="1388364" y="731520"/>
                  </a:moveTo>
                  <a:lnTo>
                    <a:pt x="2647188" y="731520"/>
                  </a:lnTo>
                </a:path>
                <a:path w="5840095" h="2192020">
                  <a:moveTo>
                    <a:pt x="2790443" y="731520"/>
                  </a:moveTo>
                  <a:lnTo>
                    <a:pt x="5839968" y="731520"/>
                  </a:lnTo>
                </a:path>
                <a:path w="5840095" h="2192020">
                  <a:moveTo>
                    <a:pt x="0" y="0"/>
                  </a:moveTo>
                  <a:lnTo>
                    <a:pt x="1245108" y="0"/>
                  </a:lnTo>
                </a:path>
                <a:path w="5840095" h="2192020">
                  <a:moveTo>
                    <a:pt x="1388364" y="0"/>
                  </a:moveTo>
                  <a:lnTo>
                    <a:pt x="583996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3212" y="1690116"/>
              <a:ext cx="5840095" cy="0"/>
            </a:xfrm>
            <a:custGeom>
              <a:avLst/>
              <a:gdLst/>
              <a:ahLst/>
              <a:cxnLst/>
              <a:rect l="l" t="t" r="r" b="b"/>
              <a:pathLst>
                <a:path w="5840095">
                  <a:moveTo>
                    <a:pt x="0" y="0"/>
                  </a:moveTo>
                  <a:lnTo>
                    <a:pt x="583996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2752" y="2866643"/>
              <a:ext cx="5009515" cy="3205480"/>
            </a:xfrm>
            <a:custGeom>
              <a:avLst/>
              <a:gdLst/>
              <a:ahLst/>
              <a:cxnLst/>
              <a:rect l="l" t="t" r="r" b="b"/>
              <a:pathLst>
                <a:path w="5009515" h="3205479">
                  <a:moveTo>
                    <a:pt x="141732" y="0"/>
                  </a:moveTo>
                  <a:lnTo>
                    <a:pt x="0" y="0"/>
                  </a:lnTo>
                  <a:lnTo>
                    <a:pt x="0" y="3204972"/>
                  </a:lnTo>
                  <a:lnTo>
                    <a:pt x="141732" y="3204972"/>
                  </a:lnTo>
                  <a:lnTo>
                    <a:pt x="141732" y="0"/>
                  </a:lnTo>
                  <a:close/>
                </a:path>
                <a:path w="5009515" h="3205479">
                  <a:moveTo>
                    <a:pt x="1115568" y="2417064"/>
                  </a:moveTo>
                  <a:lnTo>
                    <a:pt x="973836" y="2417064"/>
                  </a:lnTo>
                  <a:lnTo>
                    <a:pt x="973836" y="3204972"/>
                  </a:lnTo>
                  <a:lnTo>
                    <a:pt x="1115568" y="3204972"/>
                  </a:lnTo>
                  <a:lnTo>
                    <a:pt x="1115568" y="2417064"/>
                  </a:lnTo>
                  <a:close/>
                </a:path>
                <a:path w="5009515" h="3205479">
                  <a:moveTo>
                    <a:pt x="2089404" y="2037588"/>
                  </a:moveTo>
                  <a:lnTo>
                    <a:pt x="1946148" y="2037588"/>
                  </a:lnTo>
                  <a:lnTo>
                    <a:pt x="1946148" y="3204972"/>
                  </a:lnTo>
                  <a:lnTo>
                    <a:pt x="2089404" y="3204972"/>
                  </a:lnTo>
                  <a:lnTo>
                    <a:pt x="2089404" y="2037588"/>
                  </a:lnTo>
                  <a:close/>
                </a:path>
                <a:path w="5009515" h="3205479">
                  <a:moveTo>
                    <a:pt x="3063240" y="1700784"/>
                  </a:moveTo>
                  <a:lnTo>
                    <a:pt x="2919984" y="1700784"/>
                  </a:lnTo>
                  <a:lnTo>
                    <a:pt x="2919984" y="3204972"/>
                  </a:lnTo>
                  <a:lnTo>
                    <a:pt x="3063240" y="3204972"/>
                  </a:lnTo>
                  <a:lnTo>
                    <a:pt x="3063240" y="1700784"/>
                  </a:lnTo>
                  <a:close/>
                </a:path>
                <a:path w="5009515" h="3205479">
                  <a:moveTo>
                    <a:pt x="4037076" y="1591056"/>
                  </a:moveTo>
                  <a:lnTo>
                    <a:pt x="3893820" y="1591056"/>
                  </a:lnTo>
                  <a:lnTo>
                    <a:pt x="3893820" y="3204972"/>
                  </a:lnTo>
                  <a:lnTo>
                    <a:pt x="4037076" y="3204972"/>
                  </a:lnTo>
                  <a:lnTo>
                    <a:pt x="4037076" y="1591056"/>
                  </a:lnTo>
                  <a:close/>
                </a:path>
                <a:path w="5009515" h="3205479">
                  <a:moveTo>
                    <a:pt x="5009388" y="1153668"/>
                  </a:moveTo>
                  <a:lnTo>
                    <a:pt x="4867656" y="1153668"/>
                  </a:lnTo>
                  <a:lnTo>
                    <a:pt x="4867656" y="3204972"/>
                  </a:lnTo>
                  <a:lnTo>
                    <a:pt x="5009388" y="3204972"/>
                  </a:lnTo>
                  <a:lnTo>
                    <a:pt x="5009388" y="115366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484" y="2377439"/>
              <a:ext cx="5011420" cy="3694429"/>
            </a:xfrm>
            <a:custGeom>
              <a:avLst/>
              <a:gdLst/>
              <a:ahLst/>
              <a:cxnLst/>
              <a:rect l="l" t="t" r="r" b="b"/>
              <a:pathLst>
                <a:path w="5011420" h="3694429">
                  <a:moveTo>
                    <a:pt x="143256" y="918972"/>
                  </a:moveTo>
                  <a:lnTo>
                    <a:pt x="0" y="918972"/>
                  </a:lnTo>
                  <a:lnTo>
                    <a:pt x="0" y="3694176"/>
                  </a:lnTo>
                  <a:lnTo>
                    <a:pt x="143256" y="3694176"/>
                  </a:lnTo>
                  <a:lnTo>
                    <a:pt x="143256" y="918972"/>
                  </a:lnTo>
                  <a:close/>
                </a:path>
                <a:path w="5011420" h="3694429">
                  <a:moveTo>
                    <a:pt x="1117092" y="0"/>
                  </a:moveTo>
                  <a:lnTo>
                    <a:pt x="973836" y="0"/>
                  </a:lnTo>
                  <a:lnTo>
                    <a:pt x="973836" y="3694176"/>
                  </a:lnTo>
                  <a:lnTo>
                    <a:pt x="1117092" y="3694176"/>
                  </a:lnTo>
                  <a:lnTo>
                    <a:pt x="1117092" y="0"/>
                  </a:lnTo>
                  <a:close/>
                </a:path>
                <a:path w="5011420" h="3694429">
                  <a:moveTo>
                    <a:pt x="2090928" y="1847088"/>
                  </a:moveTo>
                  <a:lnTo>
                    <a:pt x="1947672" y="1847088"/>
                  </a:lnTo>
                  <a:lnTo>
                    <a:pt x="1947672" y="3694176"/>
                  </a:lnTo>
                  <a:lnTo>
                    <a:pt x="2090928" y="3694176"/>
                  </a:lnTo>
                  <a:lnTo>
                    <a:pt x="2090928" y="1847088"/>
                  </a:lnTo>
                  <a:close/>
                </a:path>
                <a:path w="5011420" h="3694429">
                  <a:moveTo>
                    <a:pt x="3063240" y="2446020"/>
                  </a:moveTo>
                  <a:lnTo>
                    <a:pt x="2921508" y="2446020"/>
                  </a:lnTo>
                  <a:lnTo>
                    <a:pt x="2921508" y="3694176"/>
                  </a:lnTo>
                  <a:lnTo>
                    <a:pt x="3063240" y="3694176"/>
                  </a:lnTo>
                  <a:lnTo>
                    <a:pt x="3063240" y="2446020"/>
                  </a:lnTo>
                  <a:close/>
                </a:path>
                <a:path w="5011420" h="3694429">
                  <a:moveTo>
                    <a:pt x="4037076" y="1716024"/>
                  </a:moveTo>
                  <a:lnTo>
                    <a:pt x="3895344" y="1716024"/>
                  </a:lnTo>
                  <a:lnTo>
                    <a:pt x="3895344" y="3694176"/>
                  </a:lnTo>
                  <a:lnTo>
                    <a:pt x="4037076" y="3694176"/>
                  </a:lnTo>
                  <a:lnTo>
                    <a:pt x="4037076" y="1716024"/>
                  </a:lnTo>
                  <a:close/>
                </a:path>
                <a:path w="5011420" h="3694429">
                  <a:moveTo>
                    <a:pt x="5010912" y="861060"/>
                  </a:moveTo>
                  <a:lnTo>
                    <a:pt x="4867656" y="861060"/>
                  </a:lnTo>
                  <a:lnTo>
                    <a:pt x="4867656" y="3694176"/>
                  </a:lnTo>
                  <a:lnTo>
                    <a:pt x="5010912" y="3694176"/>
                  </a:lnTo>
                  <a:lnTo>
                    <a:pt x="5010912" y="86106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7740" y="4831080"/>
              <a:ext cx="5011420" cy="1240790"/>
            </a:xfrm>
            <a:custGeom>
              <a:avLst/>
              <a:gdLst/>
              <a:ahLst/>
              <a:cxnLst/>
              <a:rect l="l" t="t" r="r" b="b"/>
              <a:pathLst>
                <a:path w="5011420" h="1240789">
                  <a:moveTo>
                    <a:pt x="143256" y="1109472"/>
                  </a:moveTo>
                  <a:lnTo>
                    <a:pt x="0" y="1109472"/>
                  </a:lnTo>
                  <a:lnTo>
                    <a:pt x="0" y="1240536"/>
                  </a:lnTo>
                  <a:lnTo>
                    <a:pt x="143256" y="1240536"/>
                  </a:lnTo>
                  <a:lnTo>
                    <a:pt x="143256" y="1109472"/>
                  </a:lnTo>
                  <a:close/>
                </a:path>
                <a:path w="5011420" h="1240789">
                  <a:moveTo>
                    <a:pt x="1117092" y="416052"/>
                  </a:moveTo>
                  <a:lnTo>
                    <a:pt x="973836" y="416052"/>
                  </a:lnTo>
                  <a:lnTo>
                    <a:pt x="973836" y="1240536"/>
                  </a:lnTo>
                  <a:lnTo>
                    <a:pt x="1117092" y="1240536"/>
                  </a:lnTo>
                  <a:lnTo>
                    <a:pt x="1117092" y="416052"/>
                  </a:lnTo>
                  <a:close/>
                </a:path>
                <a:path w="5011420" h="1240789">
                  <a:moveTo>
                    <a:pt x="2089404" y="816864"/>
                  </a:moveTo>
                  <a:lnTo>
                    <a:pt x="1947672" y="816864"/>
                  </a:lnTo>
                  <a:lnTo>
                    <a:pt x="1947672" y="1240536"/>
                  </a:lnTo>
                  <a:lnTo>
                    <a:pt x="2089404" y="1240536"/>
                  </a:lnTo>
                  <a:lnTo>
                    <a:pt x="2089404" y="816864"/>
                  </a:lnTo>
                  <a:close/>
                </a:path>
                <a:path w="5011420" h="1240789">
                  <a:moveTo>
                    <a:pt x="3063240" y="0"/>
                  </a:moveTo>
                  <a:lnTo>
                    <a:pt x="2919984" y="0"/>
                  </a:lnTo>
                  <a:lnTo>
                    <a:pt x="2919984" y="1240536"/>
                  </a:lnTo>
                  <a:lnTo>
                    <a:pt x="3063240" y="1240536"/>
                  </a:lnTo>
                  <a:lnTo>
                    <a:pt x="3063240" y="0"/>
                  </a:lnTo>
                  <a:close/>
                </a:path>
                <a:path w="5011420" h="1240789">
                  <a:moveTo>
                    <a:pt x="4037076" y="313944"/>
                  </a:moveTo>
                  <a:lnTo>
                    <a:pt x="3893820" y="313944"/>
                  </a:lnTo>
                  <a:lnTo>
                    <a:pt x="3893820" y="1240536"/>
                  </a:lnTo>
                  <a:lnTo>
                    <a:pt x="4037076" y="1240536"/>
                  </a:lnTo>
                  <a:lnTo>
                    <a:pt x="4037076" y="313944"/>
                  </a:lnTo>
                  <a:close/>
                </a:path>
                <a:path w="5011420" h="1240789">
                  <a:moveTo>
                    <a:pt x="5010912" y="460248"/>
                  </a:moveTo>
                  <a:lnTo>
                    <a:pt x="4867656" y="460248"/>
                  </a:lnTo>
                  <a:lnTo>
                    <a:pt x="4867656" y="1240536"/>
                  </a:lnTo>
                  <a:lnTo>
                    <a:pt x="5010912" y="1240536"/>
                  </a:lnTo>
                  <a:lnTo>
                    <a:pt x="5010912" y="46024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0996" y="5305044"/>
              <a:ext cx="5009515" cy="767080"/>
            </a:xfrm>
            <a:custGeom>
              <a:avLst/>
              <a:gdLst/>
              <a:ahLst/>
              <a:cxnLst/>
              <a:rect l="l" t="t" r="r" b="b"/>
              <a:pathLst>
                <a:path w="5009515" h="767079">
                  <a:moveTo>
                    <a:pt x="141732" y="80772"/>
                  </a:moveTo>
                  <a:lnTo>
                    <a:pt x="0" y="80772"/>
                  </a:lnTo>
                  <a:lnTo>
                    <a:pt x="0" y="766572"/>
                  </a:lnTo>
                  <a:lnTo>
                    <a:pt x="141732" y="766572"/>
                  </a:lnTo>
                  <a:lnTo>
                    <a:pt x="141732" y="80772"/>
                  </a:lnTo>
                  <a:close/>
                </a:path>
                <a:path w="5009515" h="767079">
                  <a:moveTo>
                    <a:pt x="1115568" y="0"/>
                  </a:moveTo>
                  <a:lnTo>
                    <a:pt x="973836" y="0"/>
                  </a:lnTo>
                  <a:lnTo>
                    <a:pt x="973836" y="766572"/>
                  </a:lnTo>
                  <a:lnTo>
                    <a:pt x="1115568" y="766572"/>
                  </a:lnTo>
                  <a:lnTo>
                    <a:pt x="1115568" y="0"/>
                  </a:lnTo>
                  <a:close/>
                </a:path>
                <a:path w="5009515" h="767079">
                  <a:moveTo>
                    <a:pt x="2089404" y="336804"/>
                  </a:moveTo>
                  <a:lnTo>
                    <a:pt x="1946148" y="336804"/>
                  </a:lnTo>
                  <a:lnTo>
                    <a:pt x="1946148" y="766572"/>
                  </a:lnTo>
                  <a:lnTo>
                    <a:pt x="2089404" y="766572"/>
                  </a:lnTo>
                  <a:lnTo>
                    <a:pt x="2089404" y="336804"/>
                  </a:lnTo>
                  <a:close/>
                </a:path>
                <a:path w="5009515" h="767079">
                  <a:moveTo>
                    <a:pt x="3063240" y="204216"/>
                  </a:moveTo>
                  <a:lnTo>
                    <a:pt x="2919984" y="204216"/>
                  </a:lnTo>
                  <a:lnTo>
                    <a:pt x="2919984" y="766572"/>
                  </a:lnTo>
                  <a:lnTo>
                    <a:pt x="3063240" y="766572"/>
                  </a:lnTo>
                  <a:lnTo>
                    <a:pt x="3063240" y="204216"/>
                  </a:lnTo>
                  <a:close/>
                </a:path>
                <a:path w="5009515" h="767079">
                  <a:moveTo>
                    <a:pt x="4037076" y="562356"/>
                  </a:moveTo>
                  <a:lnTo>
                    <a:pt x="3893820" y="562356"/>
                  </a:lnTo>
                  <a:lnTo>
                    <a:pt x="3893820" y="766572"/>
                  </a:lnTo>
                  <a:lnTo>
                    <a:pt x="4037076" y="766572"/>
                  </a:lnTo>
                  <a:lnTo>
                    <a:pt x="4037076" y="562356"/>
                  </a:lnTo>
                  <a:close/>
                </a:path>
                <a:path w="5009515" h="767079">
                  <a:moveTo>
                    <a:pt x="5009388" y="59436"/>
                  </a:moveTo>
                  <a:lnTo>
                    <a:pt x="4867656" y="59436"/>
                  </a:lnTo>
                  <a:lnTo>
                    <a:pt x="4867656" y="766572"/>
                  </a:lnTo>
                  <a:lnTo>
                    <a:pt x="5009388" y="766572"/>
                  </a:lnTo>
                  <a:lnTo>
                    <a:pt x="5009388" y="5943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2728" y="2647187"/>
              <a:ext cx="5011420" cy="3424554"/>
            </a:xfrm>
            <a:custGeom>
              <a:avLst/>
              <a:gdLst/>
              <a:ahLst/>
              <a:cxnLst/>
              <a:rect l="l" t="t" r="r" b="b"/>
              <a:pathLst>
                <a:path w="5011420" h="3424554">
                  <a:moveTo>
                    <a:pt x="143256" y="2921508"/>
                  </a:moveTo>
                  <a:lnTo>
                    <a:pt x="0" y="2921508"/>
                  </a:lnTo>
                  <a:lnTo>
                    <a:pt x="0" y="3424428"/>
                  </a:lnTo>
                  <a:lnTo>
                    <a:pt x="143256" y="3424428"/>
                  </a:lnTo>
                  <a:lnTo>
                    <a:pt x="143256" y="2921508"/>
                  </a:lnTo>
                  <a:close/>
                </a:path>
                <a:path w="5011420" h="3424554">
                  <a:moveTo>
                    <a:pt x="1117092" y="2205228"/>
                  </a:moveTo>
                  <a:lnTo>
                    <a:pt x="973836" y="2205228"/>
                  </a:lnTo>
                  <a:lnTo>
                    <a:pt x="973836" y="3424428"/>
                  </a:lnTo>
                  <a:lnTo>
                    <a:pt x="1117092" y="3424428"/>
                  </a:lnTo>
                  <a:lnTo>
                    <a:pt x="1117092" y="2205228"/>
                  </a:lnTo>
                  <a:close/>
                </a:path>
                <a:path w="5011420" h="3424554">
                  <a:moveTo>
                    <a:pt x="2090928" y="0"/>
                  </a:moveTo>
                  <a:lnTo>
                    <a:pt x="1947672" y="0"/>
                  </a:lnTo>
                  <a:lnTo>
                    <a:pt x="1947672" y="3424428"/>
                  </a:lnTo>
                  <a:lnTo>
                    <a:pt x="2090928" y="3424428"/>
                  </a:lnTo>
                  <a:lnTo>
                    <a:pt x="2090928" y="0"/>
                  </a:lnTo>
                  <a:close/>
                </a:path>
                <a:path w="5011420" h="3424554">
                  <a:moveTo>
                    <a:pt x="3063240" y="685800"/>
                  </a:moveTo>
                  <a:lnTo>
                    <a:pt x="2921508" y="685800"/>
                  </a:lnTo>
                  <a:lnTo>
                    <a:pt x="2921508" y="3424428"/>
                  </a:lnTo>
                  <a:lnTo>
                    <a:pt x="3063240" y="3424428"/>
                  </a:lnTo>
                  <a:lnTo>
                    <a:pt x="3063240" y="685800"/>
                  </a:lnTo>
                  <a:close/>
                </a:path>
                <a:path w="5011420" h="3424554">
                  <a:moveTo>
                    <a:pt x="4037076" y="847344"/>
                  </a:moveTo>
                  <a:lnTo>
                    <a:pt x="3895344" y="847344"/>
                  </a:lnTo>
                  <a:lnTo>
                    <a:pt x="3895344" y="3424428"/>
                  </a:lnTo>
                  <a:lnTo>
                    <a:pt x="4037076" y="3424428"/>
                  </a:lnTo>
                  <a:lnTo>
                    <a:pt x="4037076" y="847344"/>
                  </a:lnTo>
                  <a:close/>
                </a:path>
                <a:path w="5011420" h="3424554">
                  <a:moveTo>
                    <a:pt x="5010912" y="2505456"/>
                  </a:moveTo>
                  <a:lnTo>
                    <a:pt x="4867656" y="2505456"/>
                  </a:lnTo>
                  <a:lnTo>
                    <a:pt x="4867656" y="3424428"/>
                  </a:lnTo>
                  <a:lnTo>
                    <a:pt x="5010912" y="3424428"/>
                  </a:lnTo>
                  <a:lnTo>
                    <a:pt x="5010912" y="250545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212" y="6071615"/>
              <a:ext cx="5840095" cy="0"/>
            </a:xfrm>
            <a:custGeom>
              <a:avLst/>
              <a:gdLst/>
              <a:ahLst/>
              <a:cxnLst/>
              <a:rect l="l" t="t" r="r" b="b"/>
              <a:pathLst>
                <a:path w="5840095">
                  <a:moveTo>
                    <a:pt x="0" y="0"/>
                  </a:moveTo>
                  <a:lnTo>
                    <a:pt x="583996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Group 47" descr="Axis">
            <a:extLst>
              <a:ext uri="{FF2B5EF4-FFF2-40B4-BE49-F238E27FC236}">
                <a16:creationId xmlns:a16="http://schemas.microsoft.com/office/drawing/2014/main" id="{C3D0800A-74EF-DFC3-83FA-1E79D64F6564}"/>
              </a:ext>
            </a:extLst>
          </p:cNvPr>
          <p:cNvGrpSpPr/>
          <p:nvPr/>
        </p:nvGrpSpPr>
        <p:grpSpPr>
          <a:xfrm>
            <a:off x="330708" y="1596009"/>
            <a:ext cx="129032" cy="4545304"/>
            <a:chOff x="330708" y="1596009"/>
            <a:chExt cx="129032" cy="4545304"/>
          </a:xfrm>
        </p:grpSpPr>
        <p:sp>
          <p:nvSpPr>
            <p:cNvPr id="14" name="object 14"/>
            <p:cNvSpPr txBox="1"/>
            <p:nvPr/>
          </p:nvSpPr>
          <p:spPr>
            <a:xfrm>
              <a:off x="388620" y="5978753"/>
              <a:ext cx="7112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85858"/>
                  </a:solidFill>
                  <a:latin typeface="Calibri"/>
                  <a:cs typeface="Calibri"/>
                </a:rPr>
                <a:t>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30708" y="5248402"/>
              <a:ext cx="12890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10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30708" y="3787520"/>
              <a:ext cx="128905" cy="8934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30</a:t>
              </a:r>
              <a:endParaRPr sz="90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endParaRPr sz="90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endParaRPr sz="90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endParaRPr sz="90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110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20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330708" y="3056890"/>
              <a:ext cx="12890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40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30708" y="2326640"/>
              <a:ext cx="12890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50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330708" y="1596009"/>
              <a:ext cx="12890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900" spc="-25" dirty="0">
                  <a:solidFill>
                    <a:srgbClr val="585858"/>
                  </a:solidFill>
                  <a:latin typeface="Calibri"/>
                  <a:cs typeface="Calibri"/>
                </a:rPr>
                <a:t>60</a:t>
              </a:r>
              <a:endParaRPr sz="900">
                <a:latin typeface="Calibri"/>
                <a:cs typeface="Calibri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74191" y="6195466"/>
            <a:ext cx="5483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49655" algn="l"/>
                <a:tab pos="1892935" algn="l"/>
                <a:tab pos="2937510" algn="l"/>
                <a:tab pos="3738879" algn="l"/>
                <a:tab pos="4795520" algn="l"/>
              </a:tabLst>
            </a:pPr>
            <a:r>
              <a:rPr sz="1800" b="1" spc="-10" dirty="0">
                <a:latin typeface="Calibri"/>
                <a:cs typeface="Calibri"/>
              </a:rPr>
              <a:t>Egypt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Iraq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Jordan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Libya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Morocco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Tunisia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Group 48" descr="Key">
            <a:extLst>
              <a:ext uri="{FF2B5EF4-FFF2-40B4-BE49-F238E27FC236}">
                <a16:creationId xmlns:a16="http://schemas.microsoft.com/office/drawing/2014/main" id="{55C34D7B-E0B8-0EB2-430F-0930522EF896}"/>
              </a:ext>
            </a:extLst>
          </p:cNvPr>
          <p:cNvGrpSpPr/>
          <p:nvPr/>
        </p:nvGrpSpPr>
        <p:grpSpPr>
          <a:xfrm>
            <a:off x="6544056" y="1725929"/>
            <a:ext cx="1387982" cy="4528795"/>
            <a:chOff x="6544056" y="1725929"/>
            <a:chExt cx="1387982" cy="4528795"/>
          </a:xfrm>
        </p:grpSpPr>
        <p:sp>
          <p:nvSpPr>
            <p:cNvPr id="21" name="object 21" descr="Blue square representing 'Undecided'."/>
            <p:cNvSpPr/>
            <p:nvPr/>
          </p:nvSpPr>
          <p:spPr>
            <a:xfrm>
              <a:off x="6544056" y="1827276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11251" y="111251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6707758" y="1725929"/>
              <a:ext cx="904240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1600" spc="-10" dirty="0">
                  <a:solidFill>
                    <a:srgbClr val="585858"/>
                  </a:solidFill>
                  <a:latin typeface="Calibri"/>
                  <a:cs typeface="Calibri"/>
                </a:rPr>
                <a:t>Undecided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23" name="object 23" descr="Orange square representing 'Unrestricted Parliamentary Democracy'."/>
            <p:cNvSpPr/>
            <p:nvPr/>
          </p:nvSpPr>
          <p:spPr>
            <a:xfrm>
              <a:off x="6544056" y="276758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11251" y="111251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6707758" y="2666745"/>
              <a:ext cx="1174115" cy="76517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R="5080">
                <a:lnSpc>
                  <a:spcPct val="101800"/>
                </a:lnSpc>
                <a:spcBef>
                  <a:spcPts val="60"/>
                </a:spcBef>
              </a:pPr>
              <a:r>
                <a:rPr sz="1600" spc="-10" dirty="0">
                  <a:solidFill>
                    <a:srgbClr val="585858"/>
                  </a:solidFill>
                  <a:latin typeface="Calibri"/>
                  <a:cs typeface="Calibri"/>
                </a:rPr>
                <a:t>Unrestricted Parliamentary Democracy</a:t>
              </a:r>
              <a:endParaRPr sz="1600">
                <a:latin typeface="Calibri"/>
                <a:cs typeface="Calibri"/>
              </a:endParaRPr>
            </a:p>
          </p:txBody>
        </p:sp>
        <p:grpSp>
          <p:nvGrpSpPr>
            <p:cNvPr id="25" name="object 25" descr="Grey square representing 'Parliamentary System - Islamic parties only'. Yellow square representing 'Authoritarian executive'."/>
            <p:cNvGrpSpPr/>
            <p:nvPr/>
          </p:nvGrpSpPr>
          <p:grpSpPr>
            <a:xfrm>
              <a:off x="6544056" y="3707891"/>
              <a:ext cx="111760" cy="1053465"/>
              <a:chOff x="6544056" y="3707891"/>
              <a:chExt cx="111760" cy="1053465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6544056" y="3707891"/>
                <a:ext cx="111760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111759" h="111760">
                    <a:moveTo>
                      <a:pt x="111251" y="0"/>
                    </a:moveTo>
                    <a:lnTo>
                      <a:pt x="0" y="0"/>
                    </a:lnTo>
                    <a:lnTo>
                      <a:pt x="0" y="111251"/>
                    </a:lnTo>
                    <a:lnTo>
                      <a:pt x="111251" y="111251"/>
                    </a:lnTo>
                    <a:lnTo>
                      <a:pt x="111251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6544056" y="4648199"/>
                <a:ext cx="11176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111759" h="113029">
                    <a:moveTo>
                      <a:pt x="111251" y="0"/>
                    </a:moveTo>
                    <a:lnTo>
                      <a:pt x="0" y="0"/>
                    </a:lnTo>
                    <a:lnTo>
                      <a:pt x="0" y="112775"/>
                    </a:lnTo>
                    <a:lnTo>
                      <a:pt x="111251" y="112775"/>
                    </a:lnTo>
                    <a:lnTo>
                      <a:pt x="111251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28"/>
            <p:cNvSpPr txBox="1"/>
            <p:nvPr/>
          </p:nvSpPr>
          <p:spPr>
            <a:xfrm>
              <a:off x="6707758" y="3607689"/>
              <a:ext cx="1197610" cy="1457960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R="5080">
                <a:lnSpc>
                  <a:spcPct val="101699"/>
                </a:lnSpc>
                <a:spcBef>
                  <a:spcPts val="60"/>
                </a:spcBef>
              </a:pPr>
              <a:r>
                <a:rPr sz="1600" spc="-10" dirty="0">
                  <a:solidFill>
                    <a:srgbClr val="585858"/>
                  </a:solidFill>
                  <a:latin typeface="Calibri"/>
                  <a:cs typeface="Calibri"/>
                </a:rPr>
                <a:t>Parliamentary </a:t>
              </a:r>
              <a:r>
                <a:rPr sz="1600" dirty="0">
                  <a:solidFill>
                    <a:srgbClr val="585858"/>
                  </a:solidFill>
                  <a:latin typeface="Calibri"/>
                  <a:cs typeface="Calibri"/>
                </a:rPr>
                <a:t>System</a:t>
              </a:r>
              <a:r>
                <a:rPr sz="1600" spc="-65" dirty="0">
                  <a:solidFill>
                    <a:srgbClr val="585858"/>
                  </a:solidFill>
                  <a:latin typeface="Calibri"/>
                  <a:cs typeface="Calibri"/>
                </a:rPr>
                <a:t> </a:t>
              </a:r>
              <a:r>
                <a:rPr sz="1600" spc="-50" dirty="0">
                  <a:solidFill>
                    <a:srgbClr val="585858"/>
                  </a:solidFill>
                  <a:latin typeface="Calibri"/>
                  <a:cs typeface="Calibri"/>
                </a:rPr>
                <a:t>- </a:t>
              </a:r>
              <a:r>
                <a:rPr sz="1600" dirty="0">
                  <a:solidFill>
                    <a:srgbClr val="585858"/>
                  </a:solidFill>
                  <a:latin typeface="Calibri"/>
                  <a:cs typeface="Calibri"/>
                </a:rPr>
                <a:t>Islamic</a:t>
              </a:r>
              <a:r>
                <a:rPr sz="1600" spc="-55" dirty="0">
                  <a:solidFill>
                    <a:srgbClr val="585858"/>
                  </a:solidFill>
                  <a:latin typeface="Calibri"/>
                  <a:cs typeface="Calibri"/>
                </a:rPr>
                <a:t> </a:t>
              </a:r>
              <a:r>
                <a:rPr sz="1600" spc="-10" dirty="0">
                  <a:solidFill>
                    <a:srgbClr val="585858"/>
                  </a:solidFill>
                  <a:latin typeface="Calibri"/>
                  <a:cs typeface="Calibri"/>
                </a:rPr>
                <a:t>parties</a:t>
              </a:r>
              <a:endParaRPr sz="1600">
                <a:latin typeface="Calibri"/>
                <a:cs typeface="Calibri"/>
              </a:endParaRPr>
            </a:p>
            <a:p>
              <a:pPr marR="79375">
                <a:lnSpc>
                  <a:spcPts val="1550"/>
                </a:lnSpc>
                <a:spcBef>
                  <a:spcPts val="395"/>
                </a:spcBef>
              </a:pPr>
              <a:r>
                <a:rPr sz="1600" spc="-20" dirty="0">
                  <a:solidFill>
                    <a:srgbClr val="585858"/>
                  </a:solidFill>
                  <a:latin typeface="Calibri"/>
                  <a:cs typeface="Calibri"/>
                </a:rPr>
                <a:t>only </a:t>
              </a:r>
              <a:r>
                <a:rPr sz="1600" spc="-10" dirty="0">
                  <a:solidFill>
                    <a:srgbClr val="585858"/>
                  </a:solidFill>
                  <a:latin typeface="Calibri"/>
                  <a:cs typeface="Calibri"/>
                </a:rPr>
                <a:t>Authoritarian</a:t>
              </a:r>
              <a:endParaRPr sz="160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45"/>
                </a:spcBef>
              </a:pPr>
              <a:r>
                <a:rPr sz="1600" spc="-10" dirty="0">
                  <a:solidFill>
                    <a:srgbClr val="585858"/>
                  </a:solidFill>
                  <a:latin typeface="Calibri"/>
                  <a:cs typeface="Calibri"/>
                </a:rPr>
                <a:t>executive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29" name="object 29" descr="Dark blue square representing 'Non-parliamentary Islamic system'."/>
            <p:cNvSpPr/>
            <p:nvPr/>
          </p:nvSpPr>
          <p:spPr>
            <a:xfrm>
              <a:off x="6544056" y="5590032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11251" y="11125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6707758" y="5489549"/>
              <a:ext cx="1224280" cy="76517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R="5080">
                <a:lnSpc>
                  <a:spcPct val="101699"/>
                </a:lnSpc>
                <a:spcBef>
                  <a:spcPts val="60"/>
                </a:spcBef>
              </a:pPr>
              <a:r>
                <a:rPr sz="1600" spc="-20" dirty="0">
                  <a:solidFill>
                    <a:srgbClr val="585858"/>
                  </a:solidFill>
                  <a:latin typeface="Calibri"/>
                  <a:cs typeface="Calibri"/>
                </a:rPr>
                <a:t>Non- </a:t>
              </a:r>
              <a:r>
                <a:rPr sz="1600" spc="-10" dirty="0">
                  <a:solidFill>
                    <a:srgbClr val="585858"/>
                  </a:solidFill>
                  <a:latin typeface="Calibri"/>
                  <a:cs typeface="Calibri"/>
                </a:rPr>
                <a:t>Parliamentary </a:t>
              </a:r>
              <a:r>
                <a:rPr sz="1600" dirty="0">
                  <a:solidFill>
                    <a:srgbClr val="585858"/>
                  </a:solidFill>
                  <a:latin typeface="Calibri"/>
                  <a:cs typeface="Calibri"/>
                </a:rPr>
                <a:t>Islamic</a:t>
              </a:r>
              <a:r>
                <a:rPr sz="1600" spc="-55" dirty="0">
                  <a:solidFill>
                    <a:srgbClr val="585858"/>
                  </a:solidFill>
                  <a:latin typeface="Calibri"/>
                  <a:cs typeface="Calibri"/>
                </a:rPr>
                <a:t> </a:t>
              </a:r>
              <a:r>
                <a:rPr sz="1600" spc="-10" dirty="0">
                  <a:solidFill>
                    <a:srgbClr val="585858"/>
                  </a:solidFill>
                  <a:latin typeface="Calibri"/>
                  <a:cs typeface="Calibri"/>
                </a:rPr>
                <a:t>System</a:t>
              </a:r>
              <a:endParaRPr sz="1600">
                <a:latin typeface="Calibri"/>
                <a:cs typeface="Calibri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377428" y="1549908"/>
            <a:ext cx="3668395" cy="4208145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670"/>
              </a:spcBef>
            </a:pP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Preference</a:t>
            </a:r>
            <a:r>
              <a:rPr sz="18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Religious</a:t>
            </a:r>
            <a:endParaRPr sz="1800">
              <a:latin typeface="Calibri"/>
              <a:cs typeface="Calibri"/>
            </a:endParaRPr>
          </a:p>
          <a:p>
            <a:pPr marL="5080" algn="ctr">
              <a:lnSpc>
                <a:spcPct val="100000"/>
              </a:lnSpc>
              <a:spcBef>
                <a:spcPts val="40"/>
              </a:spcBef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Party,</a:t>
            </a:r>
            <a:r>
              <a:rPr sz="18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  <a:spcBef>
                <a:spcPts val="72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177165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  <a:p>
            <a:pPr marL="744220" marR="568960">
              <a:lnSpc>
                <a:spcPct val="136400"/>
              </a:lnSpc>
              <a:spcBef>
                <a:spcPts val="204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Agree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Prefer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Religious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Party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Disagree</a:t>
            </a:r>
            <a:r>
              <a:rPr sz="14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Prefer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Religious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Party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 descr="Axis from -80 to 80, heading 'Preference for a Religious Party %' and key (blue represents agree, and orange disagree)."/>
          <p:cNvGrpSpPr/>
          <p:nvPr/>
        </p:nvGrpSpPr>
        <p:grpSpPr>
          <a:xfrm>
            <a:off x="8377428" y="1549908"/>
            <a:ext cx="3668395" cy="4208145"/>
            <a:chOff x="8377428" y="1549908"/>
            <a:chExt cx="3668395" cy="4208145"/>
          </a:xfrm>
        </p:grpSpPr>
        <p:sp>
          <p:nvSpPr>
            <p:cNvPr id="33" name="object 33"/>
            <p:cNvSpPr/>
            <p:nvPr/>
          </p:nvSpPr>
          <p:spPr>
            <a:xfrm>
              <a:off x="8377428" y="1549908"/>
              <a:ext cx="3668395" cy="4208145"/>
            </a:xfrm>
            <a:custGeom>
              <a:avLst/>
              <a:gdLst/>
              <a:ahLst/>
              <a:cxnLst/>
              <a:rect l="l" t="t" r="r" b="b"/>
              <a:pathLst>
                <a:path w="3668395" h="4208145">
                  <a:moveTo>
                    <a:pt x="3668268" y="0"/>
                  </a:moveTo>
                  <a:lnTo>
                    <a:pt x="0" y="0"/>
                  </a:lnTo>
                  <a:lnTo>
                    <a:pt x="0" y="4207764"/>
                  </a:lnTo>
                  <a:lnTo>
                    <a:pt x="3668268" y="4207764"/>
                  </a:lnTo>
                  <a:lnTo>
                    <a:pt x="3668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17280" y="4651247"/>
              <a:ext cx="3190240" cy="327660"/>
            </a:xfrm>
            <a:custGeom>
              <a:avLst/>
              <a:gdLst/>
              <a:ahLst/>
              <a:cxnLst/>
              <a:rect l="l" t="t" r="r" b="b"/>
              <a:pathLst>
                <a:path w="3190240" h="327660">
                  <a:moveTo>
                    <a:pt x="0" y="327659"/>
                  </a:moveTo>
                  <a:lnTo>
                    <a:pt x="3189731" y="327659"/>
                  </a:lnTo>
                </a:path>
                <a:path w="3190240" h="327660">
                  <a:moveTo>
                    <a:pt x="0" y="0"/>
                  </a:moveTo>
                  <a:lnTo>
                    <a:pt x="318973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17280" y="2689860"/>
              <a:ext cx="3190240" cy="1635760"/>
            </a:xfrm>
            <a:custGeom>
              <a:avLst/>
              <a:gdLst/>
              <a:ahLst/>
              <a:cxnLst/>
              <a:rect l="l" t="t" r="r" b="b"/>
              <a:pathLst>
                <a:path w="3190240" h="1635760">
                  <a:moveTo>
                    <a:pt x="0" y="1635252"/>
                  </a:moveTo>
                  <a:lnTo>
                    <a:pt x="281940" y="1635252"/>
                  </a:lnTo>
                </a:path>
                <a:path w="3190240" h="1635760">
                  <a:moveTo>
                    <a:pt x="400812" y="1635252"/>
                  </a:moveTo>
                  <a:lnTo>
                    <a:pt x="2939796" y="1635252"/>
                  </a:lnTo>
                </a:path>
                <a:path w="3190240" h="1635760">
                  <a:moveTo>
                    <a:pt x="3058668" y="1635252"/>
                  </a:moveTo>
                  <a:lnTo>
                    <a:pt x="3189731" y="1635252"/>
                  </a:lnTo>
                </a:path>
                <a:path w="3190240" h="1635760">
                  <a:moveTo>
                    <a:pt x="0" y="1307591"/>
                  </a:moveTo>
                  <a:lnTo>
                    <a:pt x="281940" y="1307591"/>
                  </a:lnTo>
                </a:path>
                <a:path w="3190240" h="1635760">
                  <a:moveTo>
                    <a:pt x="400812" y="1307591"/>
                  </a:moveTo>
                  <a:lnTo>
                    <a:pt x="813816" y="1307591"/>
                  </a:lnTo>
                </a:path>
                <a:path w="3190240" h="1635760">
                  <a:moveTo>
                    <a:pt x="932688" y="1307591"/>
                  </a:moveTo>
                  <a:lnTo>
                    <a:pt x="1345692" y="1307591"/>
                  </a:lnTo>
                </a:path>
                <a:path w="3190240" h="1635760">
                  <a:moveTo>
                    <a:pt x="1464564" y="1307591"/>
                  </a:moveTo>
                  <a:lnTo>
                    <a:pt x="1876044" y="1307591"/>
                  </a:lnTo>
                </a:path>
                <a:path w="3190240" h="1635760">
                  <a:moveTo>
                    <a:pt x="1996440" y="1307591"/>
                  </a:moveTo>
                  <a:lnTo>
                    <a:pt x="2407920" y="1307591"/>
                  </a:lnTo>
                </a:path>
                <a:path w="3190240" h="1635760">
                  <a:moveTo>
                    <a:pt x="2526792" y="1307591"/>
                  </a:moveTo>
                  <a:lnTo>
                    <a:pt x="2939796" y="1307591"/>
                  </a:lnTo>
                </a:path>
                <a:path w="3190240" h="1635760">
                  <a:moveTo>
                    <a:pt x="3058668" y="1307591"/>
                  </a:moveTo>
                  <a:lnTo>
                    <a:pt x="3189731" y="1307591"/>
                  </a:lnTo>
                </a:path>
                <a:path w="3190240" h="1635760">
                  <a:moveTo>
                    <a:pt x="0" y="653795"/>
                  </a:moveTo>
                  <a:lnTo>
                    <a:pt x="662940" y="653795"/>
                  </a:lnTo>
                </a:path>
                <a:path w="3190240" h="1635760">
                  <a:moveTo>
                    <a:pt x="781812" y="653795"/>
                  </a:moveTo>
                  <a:lnTo>
                    <a:pt x="1193292" y="653795"/>
                  </a:lnTo>
                </a:path>
                <a:path w="3190240" h="1635760">
                  <a:moveTo>
                    <a:pt x="1312164" y="653795"/>
                  </a:moveTo>
                  <a:lnTo>
                    <a:pt x="1725168" y="653795"/>
                  </a:lnTo>
                </a:path>
                <a:path w="3190240" h="1635760">
                  <a:moveTo>
                    <a:pt x="1844040" y="653795"/>
                  </a:moveTo>
                  <a:lnTo>
                    <a:pt x="2257044" y="653795"/>
                  </a:lnTo>
                </a:path>
                <a:path w="3190240" h="1635760">
                  <a:moveTo>
                    <a:pt x="2375916" y="653795"/>
                  </a:moveTo>
                  <a:lnTo>
                    <a:pt x="2788920" y="653795"/>
                  </a:lnTo>
                </a:path>
                <a:path w="3190240" h="1635760">
                  <a:moveTo>
                    <a:pt x="2907792" y="653795"/>
                  </a:moveTo>
                  <a:lnTo>
                    <a:pt x="3189731" y="653795"/>
                  </a:lnTo>
                </a:path>
                <a:path w="3190240" h="1635760">
                  <a:moveTo>
                    <a:pt x="0" y="327660"/>
                  </a:moveTo>
                  <a:lnTo>
                    <a:pt x="662940" y="327660"/>
                  </a:lnTo>
                </a:path>
                <a:path w="3190240" h="1635760">
                  <a:moveTo>
                    <a:pt x="781812" y="327660"/>
                  </a:moveTo>
                  <a:lnTo>
                    <a:pt x="1193292" y="327660"/>
                  </a:lnTo>
                </a:path>
                <a:path w="3190240" h="1635760">
                  <a:moveTo>
                    <a:pt x="1312164" y="327660"/>
                  </a:moveTo>
                  <a:lnTo>
                    <a:pt x="1725168" y="327660"/>
                  </a:lnTo>
                </a:path>
                <a:path w="3190240" h="1635760">
                  <a:moveTo>
                    <a:pt x="1844040" y="327660"/>
                  </a:moveTo>
                  <a:lnTo>
                    <a:pt x="2257044" y="327660"/>
                  </a:lnTo>
                </a:path>
                <a:path w="3190240" h="1635760">
                  <a:moveTo>
                    <a:pt x="2375916" y="327660"/>
                  </a:moveTo>
                  <a:lnTo>
                    <a:pt x="3189731" y="327660"/>
                  </a:lnTo>
                </a:path>
                <a:path w="3190240" h="1635760">
                  <a:moveTo>
                    <a:pt x="0" y="0"/>
                  </a:moveTo>
                  <a:lnTo>
                    <a:pt x="1725168" y="0"/>
                  </a:lnTo>
                </a:path>
                <a:path w="3190240" h="1635760">
                  <a:moveTo>
                    <a:pt x="1844040" y="0"/>
                  </a:moveTo>
                  <a:lnTo>
                    <a:pt x="318973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17280" y="2362200"/>
              <a:ext cx="3190240" cy="0"/>
            </a:xfrm>
            <a:custGeom>
              <a:avLst/>
              <a:gdLst/>
              <a:ahLst/>
              <a:cxnLst/>
              <a:rect l="l" t="t" r="r" b="b"/>
              <a:pathLst>
                <a:path w="3190240">
                  <a:moveTo>
                    <a:pt x="0" y="0"/>
                  </a:moveTo>
                  <a:lnTo>
                    <a:pt x="318973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848344" y="2676143"/>
              <a:ext cx="2776855" cy="995680"/>
            </a:xfrm>
            <a:custGeom>
              <a:avLst/>
              <a:gdLst/>
              <a:ahLst/>
              <a:cxnLst/>
              <a:rect l="l" t="t" r="r" b="b"/>
              <a:pathLst>
                <a:path w="2776854" h="995679">
                  <a:moveTo>
                    <a:pt x="118872" y="746760"/>
                  </a:moveTo>
                  <a:lnTo>
                    <a:pt x="0" y="746760"/>
                  </a:lnTo>
                  <a:lnTo>
                    <a:pt x="0" y="995172"/>
                  </a:lnTo>
                  <a:lnTo>
                    <a:pt x="118872" y="995172"/>
                  </a:lnTo>
                  <a:lnTo>
                    <a:pt x="118872" y="746760"/>
                  </a:lnTo>
                  <a:close/>
                </a:path>
                <a:path w="2776854" h="995679">
                  <a:moveTo>
                    <a:pt x="650748" y="298704"/>
                  </a:moveTo>
                  <a:lnTo>
                    <a:pt x="531876" y="298704"/>
                  </a:lnTo>
                  <a:lnTo>
                    <a:pt x="531876" y="995172"/>
                  </a:lnTo>
                  <a:lnTo>
                    <a:pt x="650748" y="995172"/>
                  </a:lnTo>
                  <a:lnTo>
                    <a:pt x="650748" y="298704"/>
                  </a:lnTo>
                  <a:close/>
                </a:path>
                <a:path w="2776854" h="995679">
                  <a:moveTo>
                    <a:pt x="1181100" y="126492"/>
                  </a:moveTo>
                  <a:lnTo>
                    <a:pt x="1062228" y="126492"/>
                  </a:lnTo>
                  <a:lnTo>
                    <a:pt x="1062228" y="995172"/>
                  </a:lnTo>
                  <a:lnTo>
                    <a:pt x="1181100" y="995172"/>
                  </a:lnTo>
                  <a:lnTo>
                    <a:pt x="1181100" y="126492"/>
                  </a:lnTo>
                  <a:close/>
                </a:path>
                <a:path w="2776854" h="995679">
                  <a:moveTo>
                    <a:pt x="1712976" y="0"/>
                  </a:moveTo>
                  <a:lnTo>
                    <a:pt x="1594104" y="0"/>
                  </a:lnTo>
                  <a:lnTo>
                    <a:pt x="1594104" y="995172"/>
                  </a:lnTo>
                  <a:lnTo>
                    <a:pt x="1712976" y="995172"/>
                  </a:lnTo>
                  <a:lnTo>
                    <a:pt x="1712976" y="0"/>
                  </a:lnTo>
                  <a:close/>
                </a:path>
                <a:path w="2776854" h="995679">
                  <a:moveTo>
                    <a:pt x="2244852" y="91440"/>
                  </a:moveTo>
                  <a:lnTo>
                    <a:pt x="2125980" y="91440"/>
                  </a:lnTo>
                  <a:lnTo>
                    <a:pt x="2125980" y="995172"/>
                  </a:lnTo>
                  <a:lnTo>
                    <a:pt x="2244852" y="995172"/>
                  </a:lnTo>
                  <a:lnTo>
                    <a:pt x="2244852" y="91440"/>
                  </a:lnTo>
                  <a:close/>
                </a:path>
                <a:path w="2776854" h="995679">
                  <a:moveTo>
                    <a:pt x="2776728" y="556260"/>
                  </a:moveTo>
                  <a:lnTo>
                    <a:pt x="2657856" y="556260"/>
                  </a:lnTo>
                  <a:lnTo>
                    <a:pt x="2657856" y="995172"/>
                  </a:lnTo>
                  <a:lnTo>
                    <a:pt x="2776728" y="995172"/>
                  </a:lnTo>
                  <a:lnTo>
                    <a:pt x="2776728" y="55626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99220" y="3671315"/>
              <a:ext cx="2776855" cy="963294"/>
            </a:xfrm>
            <a:custGeom>
              <a:avLst/>
              <a:gdLst/>
              <a:ahLst/>
              <a:cxnLst/>
              <a:rect l="l" t="t" r="r" b="b"/>
              <a:pathLst>
                <a:path w="2776854" h="963295">
                  <a:moveTo>
                    <a:pt x="118872" y="0"/>
                  </a:moveTo>
                  <a:lnTo>
                    <a:pt x="0" y="0"/>
                  </a:lnTo>
                  <a:lnTo>
                    <a:pt x="0" y="888492"/>
                  </a:lnTo>
                  <a:lnTo>
                    <a:pt x="118872" y="888492"/>
                  </a:lnTo>
                  <a:lnTo>
                    <a:pt x="118872" y="0"/>
                  </a:lnTo>
                  <a:close/>
                </a:path>
                <a:path w="2776854" h="963295">
                  <a:moveTo>
                    <a:pt x="650748" y="0"/>
                  </a:moveTo>
                  <a:lnTo>
                    <a:pt x="531876" y="0"/>
                  </a:lnTo>
                  <a:lnTo>
                    <a:pt x="531876" y="638556"/>
                  </a:lnTo>
                  <a:lnTo>
                    <a:pt x="650748" y="638556"/>
                  </a:lnTo>
                  <a:lnTo>
                    <a:pt x="650748" y="0"/>
                  </a:lnTo>
                  <a:close/>
                </a:path>
                <a:path w="2776854" h="963295">
                  <a:moveTo>
                    <a:pt x="1182624" y="0"/>
                  </a:moveTo>
                  <a:lnTo>
                    <a:pt x="1063752" y="0"/>
                  </a:lnTo>
                  <a:lnTo>
                    <a:pt x="1063752" y="638556"/>
                  </a:lnTo>
                  <a:lnTo>
                    <a:pt x="1182624" y="638556"/>
                  </a:lnTo>
                  <a:lnTo>
                    <a:pt x="1182624" y="0"/>
                  </a:lnTo>
                  <a:close/>
                </a:path>
                <a:path w="2776854" h="963295">
                  <a:moveTo>
                    <a:pt x="1714500" y="0"/>
                  </a:moveTo>
                  <a:lnTo>
                    <a:pt x="1594104" y="0"/>
                  </a:lnTo>
                  <a:lnTo>
                    <a:pt x="1594104" y="423672"/>
                  </a:lnTo>
                  <a:lnTo>
                    <a:pt x="1714500" y="423672"/>
                  </a:lnTo>
                  <a:lnTo>
                    <a:pt x="1714500" y="0"/>
                  </a:lnTo>
                  <a:close/>
                </a:path>
                <a:path w="2776854" h="963295">
                  <a:moveTo>
                    <a:pt x="2244852" y="0"/>
                  </a:moveTo>
                  <a:lnTo>
                    <a:pt x="2125980" y="0"/>
                  </a:lnTo>
                  <a:lnTo>
                    <a:pt x="2125980" y="574548"/>
                  </a:lnTo>
                  <a:lnTo>
                    <a:pt x="2244852" y="574548"/>
                  </a:lnTo>
                  <a:lnTo>
                    <a:pt x="2244852" y="0"/>
                  </a:lnTo>
                  <a:close/>
                </a:path>
                <a:path w="2776854" h="963295">
                  <a:moveTo>
                    <a:pt x="2776728" y="0"/>
                  </a:moveTo>
                  <a:lnTo>
                    <a:pt x="2657856" y="0"/>
                  </a:lnTo>
                  <a:lnTo>
                    <a:pt x="2657856" y="963168"/>
                  </a:lnTo>
                  <a:lnTo>
                    <a:pt x="2776728" y="963168"/>
                  </a:lnTo>
                  <a:lnTo>
                    <a:pt x="277672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17280" y="3671315"/>
              <a:ext cx="3190240" cy="0"/>
            </a:xfrm>
            <a:custGeom>
              <a:avLst/>
              <a:gdLst/>
              <a:ahLst/>
              <a:cxnLst/>
              <a:rect l="l" t="t" r="r" b="b"/>
              <a:pathLst>
                <a:path w="3190240">
                  <a:moveTo>
                    <a:pt x="0" y="0"/>
                  </a:moveTo>
                  <a:lnTo>
                    <a:pt x="3189731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1395" y="3876166"/>
              <a:ext cx="404113" cy="3810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247632" y="3880612"/>
              <a:ext cx="330835" cy="281940"/>
            </a:xfrm>
            <a:custGeom>
              <a:avLst/>
              <a:gdLst/>
              <a:ahLst/>
              <a:cxnLst/>
              <a:rect l="l" t="t" r="r" b="b"/>
              <a:pathLst>
                <a:path w="330834" h="281939">
                  <a:moveTo>
                    <a:pt x="18161" y="176529"/>
                  </a:moveTo>
                  <a:lnTo>
                    <a:pt x="16001" y="176529"/>
                  </a:lnTo>
                  <a:lnTo>
                    <a:pt x="15113" y="177800"/>
                  </a:lnTo>
                  <a:lnTo>
                    <a:pt x="14097" y="177800"/>
                  </a:lnTo>
                  <a:lnTo>
                    <a:pt x="12953" y="179069"/>
                  </a:lnTo>
                  <a:lnTo>
                    <a:pt x="10414" y="180339"/>
                  </a:lnTo>
                  <a:lnTo>
                    <a:pt x="8763" y="182879"/>
                  </a:lnTo>
                  <a:lnTo>
                    <a:pt x="5207" y="185419"/>
                  </a:lnTo>
                  <a:lnTo>
                    <a:pt x="3810" y="186689"/>
                  </a:lnTo>
                  <a:lnTo>
                    <a:pt x="2794" y="189229"/>
                  </a:lnTo>
                  <a:lnTo>
                    <a:pt x="1016" y="190500"/>
                  </a:lnTo>
                  <a:lnTo>
                    <a:pt x="0" y="193039"/>
                  </a:lnTo>
                  <a:lnTo>
                    <a:pt x="0" y="195579"/>
                  </a:lnTo>
                  <a:lnTo>
                    <a:pt x="253" y="195579"/>
                  </a:lnTo>
                  <a:lnTo>
                    <a:pt x="86741" y="281939"/>
                  </a:lnTo>
                  <a:lnTo>
                    <a:pt x="91313" y="281939"/>
                  </a:lnTo>
                  <a:lnTo>
                    <a:pt x="92456" y="280669"/>
                  </a:lnTo>
                  <a:lnTo>
                    <a:pt x="93725" y="279400"/>
                  </a:lnTo>
                  <a:lnTo>
                    <a:pt x="95123" y="278129"/>
                  </a:lnTo>
                  <a:lnTo>
                    <a:pt x="96647" y="276859"/>
                  </a:lnTo>
                  <a:lnTo>
                    <a:pt x="98425" y="275589"/>
                  </a:lnTo>
                  <a:lnTo>
                    <a:pt x="101600" y="271779"/>
                  </a:lnTo>
                  <a:lnTo>
                    <a:pt x="103759" y="269239"/>
                  </a:lnTo>
                  <a:lnTo>
                    <a:pt x="105410" y="266700"/>
                  </a:lnTo>
                  <a:lnTo>
                    <a:pt x="105410" y="264159"/>
                  </a:lnTo>
                  <a:lnTo>
                    <a:pt x="105156" y="264159"/>
                  </a:lnTo>
                  <a:lnTo>
                    <a:pt x="104648" y="262889"/>
                  </a:lnTo>
                  <a:lnTo>
                    <a:pt x="19176" y="177800"/>
                  </a:lnTo>
                  <a:lnTo>
                    <a:pt x="18161" y="176529"/>
                  </a:lnTo>
                  <a:close/>
                </a:path>
                <a:path w="330834" h="281939">
                  <a:moveTo>
                    <a:pt x="76708" y="166369"/>
                  </a:moveTo>
                  <a:lnTo>
                    <a:pt x="71374" y="166369"/>
                  </a:lnTo>
                  <a:lnTo>
                    <a:pt x="70358" y="167639"/>
                  </a:lnTo>
                  <a:lnTo>
                    <a:pt x="69215" y="168909"/>
                  </a:lnTo>
                  <a:lnTo>
                    <a:pt x="67945" y="170179"/>
                  </a:lnTo>
                  <a:lnTo>
                    <a:pt x="65024" y="172719"/>
                  </a:lnTo>
                  <a:lnTo>
                    <a:pt x="63881" y="173989"/>
                  </a:lnTo>
                  <a:lnTo>
                    <a:pt x="62229" y="176529"/>
                  </a:lnTo>
                  <a:lnTo>
                    <a:pt x="61595" y="177800"/>
                  </a:lnTo>
                  <a:lnTo>
                    <a:pt x="61214" y="177800"/>
                  </a:lnTo>
                  <a:lnTo>
                    <a:pt x="60833" y="179069"/>
                  </a:lnTo>
                  <a:lnTo>
                    <a:pt x="61214" y="181609"/>
                  </a:lnTo>
                  <a:lnTo>
                    <a:pt x="61722" y="181609"/>
                  </a:lnTo>
                  <a:lnTo>
                    <a:pt x="124587" y="245109"/>
                  </a:lnTo>
                  <a:lnTo>
                    <a:pt x="127126" y="245109"/>
                  </a:lnTo>
                  <a:lnTo>
                    <a:pt x="128016" y="243839"/>
                  </a:lnTo>
                  <a:lnTo>
                    <a:pt x="130048" y="243839"/>
                  </a:lnTo>
                  <a:lnTo>
                    <a:pt x="131318" y="242569"/>
                  </a:lnTo>
                  <a:lnTo>
                    <a:pt x="132461" y="241300"/>
                  </a:lnTo>
                  <a:lnTo>
                    <a:pt x="135763" y="237489"/>
                  </a:lnTo>
                  <a:lnTo>
                    <a:pt x="138811" y="234950"/>
                  </a:lnTo>
                  <a:lnTo>
                    <a:pt x="140843" y="232409"/>
                  </a:lnTo>
                  <a:lnTo>
                    <a:pt x="141604" y="231139"/>
                  </a:lnTo>
                  <a:lnTo>
                    <a:pt x="141986" y="229869"/>
                  </a:lnTo>
                  <a:lnTo>
                    <a:pt x="142494" y="229869"/>
                  </a:lnTo>
                  <a:lnTo>
                    <a:pt x="142494" y="227329"/>
                  </a:lnTo>
                  <a:lnTo>
                    <a:pt x="142240" y="227329"/>
                  </a:lnTo>
                  <a:lnTo>
                    <a:pt x="102870" y="187959"/>
                  </a:lnTo>
                  <a:lnTo>
                    <a:pt x="101600" y="181609"/>
                  </a:lnTo>
                  <a:lnTo>
                    <a:pt x="101219" y="177800"/>
                  </a:lnTo>
                  <a:lnTo>
                    <a:pt x="101092" y="173989"/>
                  </a:lnTo>
                  <a:lnTo>
                    <a:pt x="84454" y="173989"/>
                  </a:lnTo>
                  <a:lnTo>
                    <a:pt x="76708" y="166369"/>
                  </a:lnTo>
                  <a:close/>
                </a:path>
                <a:path w="330834" h="281939">
                  <a:moveTo>
                    <a:pt x="198508" y="110489"/>
                  </a:moveTo>
                  <a:lnTo>
                    <a:pt x="161671" y="110489"/>
                  </a:lnTo>
                  <a:lnTo>
                    <a:pt x="167386" y="114300"/>
                  </a:lnTo>
                  <a:lnTo>
                    <a:pt x="169291" y="116839"/>
                  </a:lnTo>
                  <a:lnTo>
                    <a:pt x="173100" y="120650"/>
                  </a:lnTo>
                  <a:lnTo>
                    <a:pt x="167004" y="125729"/>
                  </a:lnTo>
                  <a:lnTo>
                    <a:pt x="156972" y="137159"/>
                  </a:lnTo>
                  <a:lnTo>
                    <a:pt x="153670" y="142239"/>
                  </a:lnTo>
                  <a:lnTo>
                    <a:pt x="150241" y="147319"/>
                  </a:lnTo>
                  <a:lnTo>
                    <a:pt x="148082" y="152400"/>
                  </a:lnTo>
                  <a:lnTo>
                    <a:pt x="146939" y="156209"/>
                  </a:lnTo>
                  <a:lnTo>
                    <a:pt x="146176" y="160019"/>
                  </a:lnTo>
                  <a:lnTo>
                    <a:pt x="146050" y="165100"/>
                  </a:lnTo>
                  <a:lnTo>
                    <a:pt x="147193" y="168909"/>
                  </a:lnTo>
                  <a:lnTo>
                    <a:pt x="148463" y="173989"/>
                  </a:lnTo>
                  <a:lnTo>
                    <a:pt x="151002" y="177800"/>
                  </a:lnTo>
                  <a:lnTo>
                    <a:pt x="154559" y="180339"/>
                  </a:lnTo>
                  <a:lnTo>
                    <a:pt x="157988" y="184150"/>
                  </a:lnTo>
                  <a:lnTo>
                    <a:pt x="161417" y="186689"/>
                  </a:lnTo>
                  <a:lnTo>
                    <a:pt x="172466" y="190500"/>
                  </a:lnTo>
                  <a:lnTo>
                    <a:pt x="179832" y="189229"/>
                  </a:lnTo>
                  <a:lnTo>
                    <a:pt x="205422" y="167639"/>
                  </a:lnTo>
                  <a:lnTo>
                    <a:pt x="176784" y="167639"/>
                  </a:lnTo>
                  <a:lnTo>
                    <a:pt x="173863" y="166369"/>
                  </a:lnTo>
                  <a:lnTo>
                    <a:pt x="169672" y="161289"/>
                  </a:lnTo>
                  <a:lnTo>
                    <a:pt x="168656" y="160019"/>
                  </a:lnTo>
                  <a:lnTo>
                    <a:pt x="167386" y="156209"/>
                  </a:lnTo>
                  <a:lnTo>
                    <a:pt x="167386" y="154939"/>
                  </a:lnTo>
                  <a:lnTo>
                    <a:pt x="168148" y="149859"/>
                  </a:lnTo>
                  <a:lnTo>
                    <a:pt x="169164" y="148589"/>
                  </a:lnTo>
                  <a:lnTo>
                    <a:pt x="170815" y="146050"/>
                  </a:lnTo>
                  <a:lnTo>
                    <a:pt x="172339" y="143509"/>
                  </a:lnTo>
                  <a:lnTo>
                    <a:pt x="174625" y="140969"/>
                  </a:lnTo>
                  <a:lnTo>
                    <a:pt x="184150" y="130809"/>
                  </a:lnTo>
                  <a:lnTo>
                    <a:pt x="218230" y="130809"/>
                  </a:lnTo>
                  <a:lnTo>
                    <a:pt x="198508" y="110489"/>
                  </a:lnTo>
                  <a:close/>
                </a:path>
                <a:path w="330834" h="281939">
                  <a:moveTo>
                    <a:pt x="102489" y="142239"/>
                  </a:moveTo>
                  <a:lnTo>
                    <a:pt x="93852" y="142239"/>
                  </a:lnTo>
                  <a:lnTo>
                    <a:pt x="92964" y="143509"/>
                  </a:lnTo>
                  <a:lnTo>
                    <a:pt x="92201" y="143509"/>
                  </a:lnTo>
                  <a:lnTo>
                    <a:pt x="89916" y="146050"/>
                  </a:lnTo>
                  <a:lnTo>
                    <a:pt x="88011" y="147319"/>
                  </a:lnTo>
                  <a:lnTo>
                    <a:pt x="86868" y="148589"/>
                  </a:lnTo>
                  <a:lnTo>
                    <a:pt x="85978" y="151129"/>
                  </a:lnTo>
                  <a:lnTo>
                    <a:pt x="84963" y="152400"/>
                  </a:lnTo>
                  <a:lnTo>
                    <a:pt x="84327" y="153669"/>
                  </a:lnTo>
                  <a:lnTo>
                    <a:pt x="83820" y="156209"/>
                  </a:lnTo>
                  <a:lnTo>
                    <a:pt x="83439" y="158750"/>
                  </a:lnTo>
                  <a:lnTo>
                    <a:pt x="83439" y="167639"/>
                  </a:lnTo>
                  <a:lnTo>
                    <a:pt x="83820" y="170179"/>
                  </a:lnTo>
                  <a:lnTo>
                    <a:pt x="84454" y="173989"/>
                  </a:lnTo>
                  <a:lnTo>
                    <a:pt x="101092" y="173989"/>
                  </a:lnTo>
                  <a:lnTo>
                    <a:pt x="101473" y="170179"/>
                  </a:lnTo>
                  <a:lnTo>
                    <a:pt x="101853" y="168909"/>
                  </a:lnTo>
                  <a:lnTo>
                    <a:pt x="102489" y="167639"/>
                  </a:lnTo>
                  <a:lnTo>
                    <a:pt x="102997" y="166369"/>
                  </a:lnTo>
                  <a:lnTo>
                    <a:pt x="103759" y="165100"/>
                  </a:lnTo>
                  <a:lnTo>
                    <a:pt x="104775" y="163829"/>
                  </a:lnTo>
                  <a:lnTo>
                    <a:pt x="105664" y="162559"/>
                  </a:lnTo>
                  <a:lnTo>
                    <a:pt x="106425" y="162559"/>
                  </a:lnTo>
                  <a:lnTo>
                    <a:pt x="108203" y="161289"/>
                  </a:lnTo>
                  <a:lnTo>
                    <a:pt x="108966" y="160019"/>
                  </a:lnTo>
                  <a:lnTo>
                    <a:pt x="111251" y="160019"/>
                  </a:lnTo>
                  <a:lnTo>
                    <a:pt x="111887" y="158750"/>
                  </a:lnTo>
                  <a:lnTo>
                    <a:pt x="113029" y="158750"/>
                  </a:lnTo>
                  <a:lnTo>
                    <a:pt x="113919" y="157479"/>
                  </a:lnTo>
                  <a:lnTo>
                    <a:pt x="114173" y="157479"/>
                  </a:lnTo>
                  <a:lnTo>
                    <a:pt x="114300" y="156209"/>
                  </a:lnTo>
                  <a:lnTo>
                    <a:pt x="114046" y="154939"/>
                  </a:lnTo>
                  <a:lnTo>
                    <a:pt x="113284" y="153669"/>
                  </a:lnTo>
                  <a:lnTo>
                    <a:pt x="111633" y="151129"/>
                  </a:lnTo>
                  <a:lnTo>
                    <a:pt x="110617" y="151129"/>
                  </a:lnTo>
                  <a:lnTo>
                    <a:pt x="109220" y="148589"/>
                  </a:lnTo>
                  <a:lnTo>
                    <a:pt x="105918" y="146050"/>
                  </a:lnTo>
                  <a:lnTo>
                    <a:pt x="104521" y="144779"/>
                  </a:lnTo>
                  <a:lnTo>
                    <a:pt x="102489" y="142239"/>
                  </a:lnTo>
                  <a:close/>
                </a:path>
                <a:path w="330834" h="281939">
                  <a:moveTo>
                    <a:pt x="218230" y="130809"/>
                  </a:moveTo>
                  <a:lnTo>
                    <a:pt x="184150" y="130809"/>
                  </a:lnTo>
                  <a:lnTo>
                    <a:pt x="194818" y="142239"/>
                  </a:lnTo>
                  <a:lnTo>
                    <a:pt x="194902" y="143509"/>
                  </a:lnTo>
                  <a:lnTo>
                    <a:pt x="194987" y="147319"/>
                  </a:lnTo>
                  <a:lnTo>
                    <a:pt x="194818" y="149859"/>
                  </a:lnTo>
                  <a:lnTo>
                    <a:pt x="193928" y="153669"/>
                  </a:lnTo>
                  <a:lnTo>
                    <a:pt x="193167" y="157479"/>
                  </a:lnTo>
                  <a:lnTo>
                    <a:pt x="176784" y="167639"/>
                  </a:lnTo>
                  <a:lnTo>
                    <a:pt x="205422" y="167639"/>
                  </a:lnTo>
                  <a:lnTo>
                    <a:pt x="206248" y="165100"/>
                  </a:lnTo>
                  <a:lnTo>
                    <a:pt x="208025" y="160019"/>
                  </a:lnTo>
                  <a:lnTo>
                    <a:pt x="208788" y="154939"/>
                  </a:lnTo>
                  <a:lnTo>
                    <a:pt x="208661" y="149859"/>
                  </a:lnTo>
                  <a:lnTo>
                    <a:pt x="223943" y="149859"/>
                  </a:lnTo>
                  <a:lnTo>
                    <a:pt x="225298" y="148589"/>
                  </a:lnTo>
                  <a:lnTo>
                    <a:pt x="226695" y="147319"/>
                  </a:lnTo>
                  <a:lnTo>
                    <a:pt x="228473" y="144779"/>
                  </a:lnTo>
                  <a:lnTo>
                    <a:pt x="228853" y="143509"/>
                  </a:lnTo>
                  <a:lnTo>
                    <a:pt x="229108" y="142239"/>
                  </a:lnTo>
                  <a:lnTo>
                    <a:pt x="228853" y="140969"/>
                  </a:lnTo>
                  <a:lnTo>
                    <a:pt x="228092" y="140969"/>
                  </a:lnTo>
                  <a:lnTo>
                    <a:pt x="218230" y="130809"/>
                  </a:lnTo>
                  <a:close/>
                </a:path>
                <a:path w="330834" h="281939">
                  <a:moveTo>
                    <a:pt x="74549" y="165100"/>
                  </a:moveTo>
                  <a:lnTo>
                    <a:pt x="73914" y="166369"/>
                  </a:lnTo>
                  <a:lnTo>
                    <a:pt x="75184" y="166369"/>
                  </a:lnTo>
                  <a:lnTo>
                    <a:pt x="74549" y="165100"/>
                  </a:lnTo>
                  <a:close/>
                </a:path>
                <a:path w="330834" h="281939">
                  <a:moveTo>
                    <a:pt x="223943" y="149859"/>
                  </a:moveTo>
                  <a:lnTo>
                    <a:pt x="208661" y="149859"/>
                  </a:lnTo>
                  <a:lnTo>
                    <a:pt x="214249" y="156209"/>
                  </a:lnTo>
                  <a:lnTo>
                    <a:pt x="216535" y="156209"/>
                  </a:lnTo>
                  <a:lnTo>
                    <a:pt x="217424" y="154939"/>
                  </a:lnTo>
                  <a:lnTo>
                    <a:pt x="218567" y="154939"/>
                  </a:lnTo>
                  <a:lnTo>
                    <a:pt x="219710" y="153669"/>
                  </a:lnTo>
                  <a:lnTo>
                    <a:pt x="221234" y="152400"/>
                  </a:lnTo>
                  <a:lnTo>
                    <a:pt x="223943" y="149859"/>
                  </a:lnTo>
                  <a:close/>
                </a:path>
                <a:path w="330834" h="281939">
                  <a:moveTo>
                    <a:pt x="169291" y="86359"/>
                  </a:moveTo>
                  <a:lnTo>
                    <a:pt x="156718" y="86359"/>
                  </a:lnTo>
                  <a:lnTo>
                    <a:pt x="152400" y="87629"/>
                  </a:lnTo>
                  <a:lnTo>
                    <a:pt x="143510" y="92709"/>
                  </a:lnTo>
                  <a:lnTo>
                    <a:pt x="138811" y="96519"/>
                  </a:lnTo>
                  <a:lnTo>
                    <a:pt x="133985" y="101600"/>
                  </a:lnTo>
                  <a:lnTo>
                    <a:pt x="131191" y="104139"/>
                  </a:lnTo>
                  <a:lnTo>
                    <a:pt x="128777" y="106679"/>
                  </a:lnTo>
                  <a:lnTo>
                    <a:pt x="124460" y="113029"/>
                  </a:lnTo>
                  <a:lnTo>
                    <a:pt x="122682" y="115569"/>
                  </a:lnTo>
                  <a:lnTo>
                    <a:pt x="119634" y="121919"/>
                  </a:lnTo>
                  <a:lnTo>
                    <a:pt x="118491" y="124459"/>
                  </a:lnTo>
                  <a:lnTo>
                    <a:pt x="117728" y="127000"/>
                  </a:lnTo>
                  <a:lnTo>
                    <a:pt x="116840" y="129539"/>
                  </a:lnTo>
                  <a:lnTo>
                    <a:pt x="116459" y="130809"/>
                  </a:lnTo>
                  <a:lnTo>
                    <a:pt x="116459" y="134619"/>
                  </a:lnTo>
                  <a:lnTo>
                    <a:pt x="116840" y="135889"/>
                  </a:lnTo>
                  <a:lnTo>
                    <a:pt x="118110" y="137159"/>
                  </a:lnTo>
                  <a:lnTo>
                    <a:pt x="119125" y="138429"/>
                  </a:lnTo>
                  <a:lnTo>
                    <a:pt x="120523" y="139700"/>
                  </a:lnTo>
                  <a:lnTo>
                    <a:pt x="121539" y="140969"/>
                  </a:lnTo>
                  <a:lnTo>
                    <a:pt x="122682" y="142239"/>
                  </a:lnTo>
                  <a:lnTo>
                    <a:pt x="124714" y="143509"/>
                  </a:lnTo>
                  <a:lnTo>
                    <a:pt x="125602" y="143509"/>
                  </a:lnTo>
                  <a:lnTo>
                    <a:pt x="127381" y="144779"/>
                  </a:lnTo>
                  <a:lnTo>
                    <a:pt x="130175" y="144779"/>
                  </a:lnTo>
                  <a:lnTo>
                    <a:pt x="131445" y="143509"/>
                  </a:lnTo>
                  <a:lnTo>
                    <a:pt x="132079" y="142239"/>
                  </a:lnTo>
                  <a:lnTo>
                    <a:pt x="132715" y="139700"/>
                  </a:lnTo>
                  <a:lnTo>
                    <a:pt x="133223" y="138429"/>
                  </a:lnTo>
                  <a:lnTo>
                    <a:pt x="133985" y="135889"/>
                  </a:lnTo>
                  <a:lnTo>
                    <a:pt x="135000" y="133350"/>
                  </a:lnTo>
                  <a:lnTo>
                    <a:pt x="135890" y="130809"/>
                  </a:lnTo>
                  <a:lnTo>
                    <a:pt x="137287" y="128269"/>
                  </a:lnTo>
                  <a:lnTo>
                    <a:pt x="138938" y="125729"/>
                  </a:lnTo>
                  <a:lnTo>
                    <a:pt x="140589" y="121919"/>
                  </a:lnTo>
                  <a:lnTo>
                    <a:pt x="142875" y="119379"/>
                  </a:lnTo>
                  <a:lnTo>
                    <a:pt x="148082" y="114300"/>
                  </a:lnTo>
                  <a:lnTo>
                    <a:pt x="152146" y="111759"/>
                  </a:lnTo>
                  <a:lnTo>
                    <a:pt x="154050" y="110489"/>
                  </a:lnTo>
                  <a:lnTo>
                    <a:pt x="198508" y="110489"/>
                  </a:lnTo>
                  <a:lnTo>
                    <a:pt x="186182" y="97789"/>
                  </a:lnTo>
                  <a:lnTo>
                    <a:pt x="181864" y="93979"/>
                  </a:lnTo>
                  <a:lnTo>
                    <a:pt x="169291" y="86359"/>
                  </a:lnTo>
                  <a:close/>
                </a:path>
                <a:path w="330834" h="281939">
                  <a:moveTo>
                    <a:pt x="101092" y="140969"/>
                  </a:moveTo>
                  <a:lnTo>
                    <a:pt x="97154" y="140969"/>
                  </a:lnTo>
                  <a:lnTo>
                    <a:pt x="94869" y="142239"/>
                  </a:lnTo>
                  <a:lnTo>
                    <a:pt x="101726" y="142239"/>
                  </a:lnTo>
                  <a:lnTo>
                    <a:pt x="101092" y="140969"/>
                  </a:lnTo>
                  <a:close/>
                </a:path>
                <a:path w="330834" h="281939">
                  <a:moveTo>
                    <a:pt x="241681" y="0"/>
                  </a:moveTo>
                  <a:lnTo>
                    <a:pt x="239775" y="0"/>
                  </a:lnTo>
                  <a:lnTo>
                    <a:pt x="237236" y="1269"/>
                  </a:lnTo>
                  <a:lnTo>
                    <a:pt x="236220" y="2539"/>
                  </a:lnTo>
                  <a:lnTo>
                    <a:pt x="235203" y="2539"/>
                  </a:lnTo>
                  <a:lnTo>
                    <a:pt x="233934" y="3809"/>
                  </a:lnTo>
                  <a:lnTo>
                    <a:pt x="231013" y="6350"/>
                  </a:lnTo>
                  <a:lnTo>
                    <a:pt x="229870" y="7619"/>
                  </a:lnTo>
                  <a:lnTo>
                    <a:pt x="228219" y="10159"/>
                  </a:lnTo>
                  <a:lnTo>
                    <a:pt x="227711" y="11429"/>
                  </a:lnTo>
                  <a:lnTo>
                    <a:pt x="227329" y="11429"/>
                  </a:lnTo>
                  <a:lnTo>
                    <a:pt x="226949" y="12700"/>
                  </a:lnTo>
                  <a:lnTo>
                    <a:pt x="226822" y="13969"/>
                  </a:lnTo>
                  <a:lnTo>
                    <a:pt x="226949" y="15239"/>
                  </a:lnTo>
                  <a:lnTo>
                    <a:pt x="227711" y="15239"/>
                  </a:lnTo>
                  <a:lnTo>
                    <a:pt x="234569" y="22859"/>
                  </a:lnTo>
                  <a:lnTo>
                    <a:pt x="220725" y="22859"/>
                  </a:lnTo>
                  <a:lnTo>
                    <a:pt x="217932" y="24129"/>
                  </a:lnTo>
                  <a:lnTo>
                    <a:pt x="213106" y="25400"/>
                  </a:lnTo>
                  <a:lnTo>
                    <a:pt x="194183" y="45719"/>
                  </a:lnTo>
                  <a:lnTo>
                    <a:pt x="192404" y="50800"/>
                  </a:lnTo>
                  <a:lnTo>
                    <a:pt x="206375" y="90169"/>
                  </a:lnTo>
                  <a:lnTo>
                    <a:pt x="247142" y="115569"/>
                  </a:lnTo>
                  <a:lnTo>
                    <a:pt x="262254" y="111759"/>
                  </a:lnTo>
                  <a:lnTo>
                    <a:pt x="267081" y="109219"/>
                  </a:lnTo>
                  <a:lnTo>
                    <a:pt x="273558" y="102869"/>
                  </a:lnTo>
                  <a:lnTo>
                    <a:pt x="275209" y="100329"/>
                  </a:lnTo>
                  <a:lnTo>
                    <a:pt x="276478" y="99059"/>
                  </a:lnTo>
                  <a:lnTo>
                    <a:pt x="277875" y="96519"/>
                  </a:lnTo>
                  <a:lnTo>
                    <a:pt x="279019" y="93979"/>
                  </a:lnTo>
                  <a:lnTo>
                    <a:pt x="279908" y="92709"/>
                  </a:lnTo>
                  <a:lnTo>
                    <a:pt x="281051" y="88900"/>
                  </a:lnTo>
                  <a:lnTo>
                    <a:pt x="248539" y="88900"/>
                  </a:lnTo>
                  <a:lnTo>
                    <a:pt x="245618" y="87629"/>
                  </a:lnTo>
                  <a:lnTo>
                    <a:pt x="242824" y="87629"/>
                  </a:lnTo>
                  <a:lnTo>
                    <a:pt x="239902" y="85089"/>
                  </a:lnTo>
                  <a:lnTo>
                    <a:pt x="234061" y="81279"/>
                  </a:lnTo>
                  <a:lnTo>
                    <a:pt x="218948" y="62229"/>
                  </a:lnTo>
                  <a:lnTo>
                    <a:pt x="217932" y="59689"/>
                  </a:lnTo>
                  <a:lnTo>
                    <a:pt x="217043" y="57150"/>
                  </a:lnTo>
                  <a:lnTo>
                    <a:pt x="216916" y="53339"/>
                  </a:lnTo>
                  <a:lnTo>
                    <a:pt x="217932" y="48259"/>
                  </a:lnTo>
                  <a:lnTo>
                    <a:pt x="219328" y="45719"/>
                  </a:lnTo>
                  <a:lnTo>
                    <a:pt x="224154" y="40639"/>
                  </a:lnTo>
                  <a:lnTo>
                    <a:pt x="227329" y="39369"/>
                  </a:lnTo>
                  <a:lnTo>
                    <a:pt x="235331" y="38100"/>
                  </a:lnTo>
                  <a:lnTo>
                    <a:pt x="279851" y="38100"/>
                  </a:lnTo>
                  <a:lnTo>
                    <a:pt x="242697" y="1269"/>
                  </a:lnTo>
                  <a:lnTo>
                    <a:pt x="241681" y="0"/>
                  </a:lnTo>
                  <a:close/>
                </a:path>
                <a:path w="330834" h="281939">
                  <a:moveTo>
                    <a:pt x="318288" y="76200"/>
                  </a:moveTo>
                  <a:lnTo>
                    <a:pt x="282701" y="76200"/>
                  </a:lnTo>
                  <a:lnTo>
                    <a:pt x="312800" y="105409"/>
                  </a:lnTo>
                  <a:lnTo>
                    <a:pt x="313436" y="106679"/>
                  </a:lnTo>
                  <a:lnTo>
                    <a:pt x="315468" y="106679"/>
                  </a:lnTo>
                  <a:lnTo>
                    <a:pt x="317246" y="105409"/>
                  </a:lnTo>
                  <a:lnTo>
                    <a:pt x="318389" y="104139"/>
                  </a:lnTo>
                  <a:lnTo>
                    <a:pt x="319659" y="104139"/>
                  </a:lnTo>
                  <a:lnTo>
                    <a:pt x="320928" y="102869"/>
                  </a:lnTo>
                  <a:lnTo>
                    <a:pt x="322452" y="101600"/>
                  </a:lnTo>
                  <a:lnTo>
                    <a:pt x="325882" y="97789"/>
                  </a:lnTo>
                  <a:lnTo>
                    <a:pt x="327151" y="96519"/>
                  </a:lnTo>
                  <a:lnTo>
                    <a:pt x="329184" y="93979"/>
                  </a:lnTo>
                  <a:lnTo>
                    <a:pt x="329819" y="92709"/>
                  </a:lnTo>
                  <a:lnTo>
                    <a:pt x="330581" y="91439"/>
                  </a:lnTo>
                  <a:lnTo>
                    <a:pt x="330835" y="90169"/>
                  </a:lnTo>
                  <a:lnTo>
                    <a:pt x="330581" y="88900"/>
                  </a:lnTo>
                  <a:lnTo>
                    <a:pt x="330326" y="88900"/>
                  </a:lnTo>
                  <a:lnTo>
                    <a:pt x="329819" y="87629"/>
                  </a:lnTo>
                  <a:lnTo>
                    <a:pt x="318288" y="76200"/>
                  </a:lnTo>
                  <a:close/>
                </a:path>
                <a:path w="330834" h="281939">
                  <a:moveTo>
                    <a:pt x="279851" y="38100"/>
                  </a:moveTo>
                  <a:lnTo>
                    <a:pt x="240157" y="38100"/>
                  </a:lnTo>
                  <a:lnTo>
                    <a:pt x="245872" y="39369"/>
                  </a:lnTo>
                  <a:lnTo>
                    <a:pt x="266573" y="59689"/>
                  </a:lnTo>
                  <a:lnTo>
                    <a:pt x="267208" y="66039"/>
                  </a:lnTo>
                  <a:lnTo>
                    <a:pt x="267081" y="73659"/>
                  </a:lnTo>
                  <a:lnTo>
                    <a:pt x="266573" y="74929"/>
                  </a:lnTo>
                  <a:lnTo>
                    <a:pt x="266192" y="77469"/>
                  </a:lnTo>
                  <a:lnTo>
                    <a:pt x="265684" y="78739"/>
                  </a:lnTo>
                  <a:lnTo>
                    <a:pt x="264795" y="80009"/>
                  </a:lnTo>
                  <a:lnTo>
                    <a:pt x="264033" y="82550"/>
                  </a:lnTo>
                  <a:lnTo>
                    <a:pt x="263017" y="83819"/>
                  </a:lnTo>
                  <a:lnTo>
                    <a:pt x="261874" y="85089"/>
                  </a:lnTo>
                  <a:lnTo>
                    <a:pt x="259461" y="87629"/>
                  </a:lnTo>
                  <a:lnTo>
                    <a:pt x="256794" y="88900"/>
                  </a:lnTo>
                  <a:lnTo>
                    <a:pt x="281051" y="88900"/>
                  </a:lnTo>
                  <a:lnTo>
                    <a:pt x="281432" y="87629"/>
                  </a:lnTo>
                  <a:lnTo>
                    <a:pt x="281813" y="85089"/>
                  </a:lnTo>
                  <a:lnTo>
                    <a:pt x="282321" y="82550"/>
                  </a:lnTo>
                  <a:lnTo>
                    <a:pt x="282575" y="78739"/>
                  </a:lnTo>
                  <a:lnTo>
                    <a:pt x="282701" y="76200"/>
                  </a:lnTo>
                  <a:lnTo>
                    <a:pt x="318288" y="76200"/>
                  </a:lnTo>
                  <a:lnTo>
                    <a:pt x="279851" y="3810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4822" y="3888359"/>
              <a:ext cx="460882" cy="44576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5819" y="3889375"/>
              <a:ext cx="900937" cy="56451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8032" y="3889628"/>
              <a:ext cx="501903" cy="44323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979408" y="5215128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97535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5" y="97536"/>
                  </a:lnTo>
                  <a:lnTo>
                    <a:pt x="9753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979408" y="5506211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89">
                  <a:moveTo>
                    <a:pt x="97535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97535" y="97535"/>
                  </a:lnTo>
                  <a:lnTo>
                    <a:pt x="9753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13943"/>
            <a:ext cx="10785475" cy="105791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186690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1470"/>
              </a:spcBef>
            </a:pPr>
            <a:r>
              <a:rPr sz="4000" b="1" spc="-715" dirty="0">
                <a:solidFill>
                  <a:srgbClr val="F1F1F1"/>
                </a:solidFill>
                <a:latin typeface="Tahoma"/>
                <a:cs typeface="Tahoma"/>
              </a:rPr>
              <a:t>Conclusions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685" dirty="0"/>
              <a:t>EU</a:t>
            </a:r>
            <a:r>
              <a:rPr spc="-235" dirty="0"/>
              <a:t> </a:t>
            </a:r>
            <a:r>
              <a:rPr spc="-455" dirty="0"/>
              <a:t>Policy:</a:t>
            </a:r>
            <a:r>
              <a:rPr spc="-280" dirty="0"/>
              <a:t> </a:t>
            </a:r>
            <a:r>
              <a:rPr spc="-505" dirty="0"/>
              <a:t>Centred</a:t>
            </a:r>
            <a:r>
              <a:rPr spc="-204" dirty="0"/>
              <a:t> </a:t>
            </a:r>
            <a:r>
              <a:rPr spc="-635" dirty="0"/>
              <a:t>on</a:t>
            </a:r>
            <a:r>
              <a:rPr spc="-229" dirty="0"/>
              <a:t> </a:t>
            </a:r>
            <a:r>
              <a:rPr spc="-480" dirty="0"/>
              <a:t>formal,</a:t>
            </a:r>
            <a:r>
              <a:rPr spc="-235" dirty="0"/>
              <a:t> </a:t>
            </a:r>
            <a:r>
              <a:rPr spc="-475" dirty="0"/>
              <a:t>procedural</a:t>
            </a:r>
            <a:r>
              <a:rPr spc="-225" dirty="0"/>
              <a:t> </a:t>
            </a:r>
            <a:r>
              <a:rPr spc="-540" dirty="0"/>
              <a:t>democracy</a:t>
            </a:r>
          </a:p>
          <a:p>
            <a:pPr marL="805180" lvl="1" indent="-335915">
              <a:lnSpc>
                <a:spcPct val="100000"/>
              </a:lnSpc>
              <a:spcBef>
                <a:spcPts val="210"/>
              </a:spcBef>
              <a:buClr>
                <a:srgbClr val="3A3838"/>
              </a:buClr>
              <a:buFont typeface="Wingdings"/>
              <a:buChar char=""/>
              <a:tabLst>
                <a:tab pos="805815" algn="l"/>
              </a:tabLst>
            </a:pPr>
            <a:r>
              <a:rPr sz="2400" b="1" spc="-400" dirty="0">
                <a:solidFill>
                  <a:srgbClr val="FF0000"/>
                </a:solidFill>
                <a:latin typeface="Tahoma"/>
                <a:cs typeface="Tahoma"/>
              </a:rPr>
              <a:t>Hierarchy</a:t>
            </a:r>
            <a:r>
              <a:rPr sz="2400" b="1" spc="-1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409" dirty="0">
                <a:solidFill>
                  <a:srgbClr val="3A3838"/>
                </a:solidFill>
                <a:latin typeface="Tahoma"/>
                <a:cs typeface="Tahoma"/>
              </a:rPr>
              <a:t>of</a:t>
            </a:r>
            <a:r>
              <a:rPr sz="2400" b="1" spc="-17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685" dirty="0">
                <a:solidFill>
                  <a:srgbClr val="3A3838"/>
                </a:solidFill>
                <a:latin typeface="Tahoma"/>
                <a:cs typeface="Tahoma"/>
              </a:rPr>
              <a:t>HR</a:t>
            </a:r>
            <a:r>
              <a:rPr sz="2400" b="1" spc="-18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315" dirty="0">
                <a:solidFill>
                  <a:srgbClr val="3A3838"/>
                </a:solidFill>
                <a:latin typeface="Tahoma"/>
                <a:cs typeface="Tahoma"/>
              </a:rPr>
              <a:t>(civil-</a:t>
            </a:r>
            <a:r>
              <a:rPr sz="2400" b="1" spc="-365" dirty="0">
                <a:solidFill>
                  <a:srgbClr val="3A3838"/>
                </a:solidFill>
                <a:latin typeface="Tahoma"/>
                <a:cs typeface="Tahoma"/>
              </a:rPr>
              <a:t>political</a:t>
            </a:r>
            <a:r>
              <a:rPr sz="2400" b="1" spc="-21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1100" dirty="0">
                <a:solidFill>
                  <a:srgbClr val="3A3838"/>
                </a:solidFill>
                <a:latin typeface="Tahoma"/>
                <a:cs typeface="Tahoma"/>
              </a:rPr>
              <a:t>&gt;</a:t>
            </a:r>
            <a:r>
              <a:rPr sz="2400" b="1" spc="-17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355" dirty="0">
                <a:solidFill>
                  <a:srgbClr val="3A3838"/>
                </a:solidFill>
                <a:latin typeface="Tahoma"/>
                <a:cs typeface="Tahoma"/>
              </a:rPr>
              <a:t>social-</a:t>
            </a:r>
            <a:r>
              <a:rPr sz="2400" b="1" spc="-470" dirty="0">
                <a:solidFill>
                  <a:srgbClr val="3A3838"/>
                </a:solidFill>
                <a:latin typeface="Tahoma"/>
                <a:cs typeface="Tahoma"/>
              </a:rPr>
              <a:t>economic)</a:t>
            </a:r>
            <a:endParaRPr sz="2400">
              <a:latin typeface="Tahoma"/>
              <a:cs typeface="Tahoma"/>
            </a:endParaRPr>
          </a:p>
          <a:p>
            <a:pPr marL="805180" lvl="1" indent="-335915">
              <a:lnSpc>
                <a:spcPct val="100000"/>
              </a:lnSpc>
              <a:spcBef>
                <a:spcPts val="219"/>
              </a:spcBef>
              <a:buFont typeface="Wingdings"/>
              <a:buChar char=""/>
              <a:tabLst>
                <a:tab pos="805815" algn="l"/>
              </a:tabLst>
            </a:pPr>
            <a:r>
              <a:rPr sz="2400" b="1" spc="-500" dirty="0">
                <a:solidFill>
                  <a:srgbClr val="3A3838"/>
                </a:solidFill>
                <a:latin typeface="Tahoma"/>
                <a:cs typeface="Tahoma"/>
              </a:rPr>
              <a:t>From</a:t>
            </a:r>
            <a:r>
              <a:rPr sz="2400" b="1" spc="-19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370" dirty="0">
                <a:solidFill>
                  <a:srgbClr val="FF0000"/>
                </a:solidFill>
                <a:latin typeface="Tahoma"/>
                <a:cs typeface="Tahoma"/>
              </a:rPr>
              <a:t>rights</a:t>
            </a:r>
            <a:r>
              <a:rPr sz="2400" b="1" spc="-1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440" dirty="0">
                <a:solidFill>
                  <a:srgbClr val="3A3838"/>
                </a:solidFill>
                <a:latin typeface="Tahoma"/>
                <a:cs typeface="Tahoma"/>
              </a:rPr>
              <a:t>to</a:t>
            </a:r>
            <a:r>
              <a:rPr sz="2400" b="1" spc="-17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615" dirty="0">
                <a:solidFill>
                  <a:srgbClr val="FF0000"/>
                </a:solidFill>
                <a:latin typeface="Tahoma"/>
                <a:cs typeface="Tahoma"/>
              </a:rPr>
              <a:t>aid</a:t>
            </a:r>
            <a:r>
              <a:rPr sz="2400" b="1" spc="-615" dirty="0">
                <a:solidFill>
                  <a:srgbClr val="3A3838"/>
                </a:solidFill>
                <a:latin typeface="Tahoma"/>
                <a:cs typeface="Tahoma"/>
              </a:rPr>
              <a:t>…</a:t>
            </a:r>
            <a:endParaRPr sz="2400">
              <a:latin typeface="Tahoma"/>
              <a:cs typeface="Tahoma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775" dirty="0"/>
              <a:t>MENA</a:t>
            </a:r>
            <a:r>
              <a:rPr spc="-240" dirty="0"/>
              <a:t> </a:t>
            </a:r>
            <a:r>
              <a:rPr spc="-525" dirty="0"/>
              <a:t>Populations:</a:t>
            </a:r>
            <a:r>
              <a:rPr spc="-200" dirty="0"/>
              <a:t> </a:t>
            </a:r>
            <a:r>
              <a:rPr spc="-605" dirty="0"/>
              <a:t>Complex</a:t>
            </a:r>
            <a:r>
              <a:rPr spc="-229" dirty="0"/>
              <a:t> </a:t>
            </a:r>
            <a:r>
              <a:rPr spc="-595" dirty="0"/>
              <a:t>view</a:t>
            </a:r>
            <a:r>
              <a:rPr spc="-245" dirty="0"/>
              <a:t> </a:t>
            </a:r>
            <a:r>
              <a:rPr spc="-480" dirty="0"/>
              <a:t>of</a:t>
            </a:r>
            <a:r>
              <a:rPr spc="-229" dirty="0"/>
              <a:t> </a:t>
            </a:r>
            <a:r>
              <a:rPr spc="-545" dirty="0"/>
              <a:t>democracy</a:t>
            </a:r>
          </a:p>
          <a:p>
            <a:pPr marL="802005" lvl="1" indent="-332740">
              <a:lnSpc>
                <a:spcPct val="100000"/>
              </a:lnSpc>
              <a:spcBef>
                <a:spcPts val="195"/>
              </a:spcBef>
              <a:buClr>
                <a:srgbClr val="3A3838"/>
              </a:buClr>
              <a:buFont typeface="Wingdings"/>
              <a:buChar char=""/>
              <a:tabLst>
                <a:tab pos="802640" algn="l"/>
              </a:tabLst>
            </a:pPr>
            <a:r>
              <a:rPr sz="2400" spc="-425" dirty="0">
                <a:solidFill>
                  <a:srgbClr val="FF0000"/>
                </a:solidFill>
                <a:latin typeface="Trebuchet MS"/>
                <a:cs typeface="Trebuchet MS"/>
              </a:rPr>
              <a:t>‘Thick’</a:t>
            </a:r>
            <a:r>
              <a:rPr sz="2400" spc="-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325" dirty="0">
                <a:solidFill>
                  <a:srgbClr val="3A3838"/>
                </a:solidFill>
                <a:latin typeface="Trebuchet MS"/>
                <a:cs typeface="Trebuchet MS"/>
              </a:rPr>
              <a:t>(formal)</a:t>
            </a:r>
            <a:r>
              <a:rPr sz="2400" spc="-254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-320" dirty="0">
                <a:solidFill>
                  <a:srgbClr val="3A3838"/>
                </a:solidFill>
                <a:latin typeface="Trebuchet MS"/>
                <a:cs typeface="Trebuchet MS"/>
              </a:rPr>
              <a:t>vs.</a:t>
            </a:r>
            <a:r>
              <a:rPr sz="2400" spc="-22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-405" dirty="0">
                <a:solidFill>
                  <a:srgbClr val="FF0000"/>
                </a:solidFill>
                <a:latin typeface="Trebuchet MS"/>
                <a:cs typeface="Trebuchet MS"/>
              </a:rPr>
              <a:t>‘thin’</a:t>
            </a:r>
            <a:r>
              <a:rPr sz="2400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325" dirty="0">
                <a:solidFill>
                  <a:srgbClr val="3A3838"/>
                </a:solidFill>
                <a:latin typeface="Trebuchet MS"/>
                <a:cs typeface="Trebuchet MS"/>
              </a:rPr>
              <a:t>(substantive):</a:t>
            </a:r>
            <a:r>
              <a:rPr sz="2400" spc="-27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-290" dirty="0">
                <a:solidFill>
                  <a:srgbClr val="3A3838"/>
                </a:solidFill>
                <a:latin typeface="Trebuchet MS"/>
                <a:cs typeface="Trebuchet MS"/>
              </a:rPr>
              <a:t>social</a:t>
            </a:r>
            <a:r>
              <a:rPr sz="2400" spc="-26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-330" dirty="0">
                <a:solidFill>
                  <a:srgbClr val="3A3838"/>
                </a:solidFill>
                <a:latin typeface="Trebuchet MS"/>
                <a:cs typeface="Trebuchet MS"/>
              </a:rPr>
              <a:t>justice</a:t>
            </a:r>
            <a:r>
              <a:rPr sz="2400" spc="-229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-665" dirty="0">
                <a:solidFill>
                  <a:srgbClr val="3A3838"/>
                </a:solidFill>
                <a:latin typeface="Trebuchet MS"/>
                <a:cs typeface="Trebuchet MS"/>
              </a:rPr>
              <a:t>&amp;</a:t>
            </a:r>
            <a:r>
              <a:rPr sz="2400" spc="-23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-385" dirty="0">
                <a:solidFill>
                  <a:srgbClr val="3A3838"/>
                </a:solidFill>
                <a:latin typeface="Trebuchet MS"/>
                <a:cs typeface="Trebuchet MS"/>
              </a:rPr>
              <a:t>economic</a:t>
            </a:r>
            <a:r>
              <a:rPr sz="2400" spc="-27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400" spc="-280" dirty="0">
                <a:solidFill>
                  <a:srgbClr val="3A3838"/>
                </a:solidFill>
                <a:latin typeface="Trebuchet MS"/>
                <a:cs typeface="Trebuchet MS"/>
              </a:rPr>
              <a:t>rights</a:t>
            </a:r>
            <a:endParaRPr sz="2400">
              <a:latin typeface="Trebuchet MS"/>
              <a:cs typeface="Trebuchet MS"/>
            </a:endParaRPr>
          </a:p>
          <a:p>
            <a:pPr marL="1155065" lvl="2" indent="-2286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spc="-260" dirty="0">
                <a:solidFill>
                  <a:srgbClr val="3A3838"/>
                </a:solidFill>
                <a:latin typeface="Trebuchet MS"/>
                <a:cs typeface="Trebuchet MS"/>
              </a:rPr>
              <a:t>inclusive</a:t>
            </a:r>
            <a:r>
              <a:rPr sz="2000" spc="-21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555" dirty="0">
                <a:solidFill>
                  <a:srgbClr val="3A3838"/>
                </a:solidFill>
                <a:latin typeface="Trebuchet MS"/>
                <a:cs typeface="Trebuchet MS"/>
              </a:rPr>
              <a:t>&amp;</a:t>
            </a:r>
            <a:r>
              <a:rPr sz="2000" spc="-18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270" dirty="0">
                <a:solidFill>
                  <a:srgbClr val="3A3838"/>
                </a:solidFill>
                <a:latin typeface="Trebuchet MS"/>
                <a:cs typeface="Trebuchet MS"/>
              </a:rPr>
              <a:t>politically</a:t>
            </a:r>
            <a:r>
              <a:rPr sz="2000" spc="-23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270" dirty="0">
                <a:solidFill>
                  <a:srgbClr val="3A3838"/>
                </a:solidFill>
                <a:latin typeface="Trebuchet MS"/>
                <a:cs typeface="Trebuchet MS"/>
              </a:rPr>
              <a:t>sustainable</a:t>
            </a:r>
            <a:r>
              <a:rPr sz="2000" spc="-24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355" dirty="0">
                <a:solidFill>
                  <a:srgbClr val="3A3838"/>
                </a:solidFill>
                <a:latin typeface="Trebuchet MS"/>
                <a:cs typeface="Trebuchet MS"/>
              </a:rPr>
              <a:t>development</a:t>
            </a:r>
            <a:endParaRPr sz="2000">
              <a:latin typeface="Trebuchet MS"/>
              <a:cs typeface="Trebuchet MS"/>
            </a:endParaRPr>
          </a:p>
          <a:p>
            <a:pPr marL="742315" lvl="1" indent="-273050">
              <a:lnSpc>
                <a:spcPct val="100000"/>
              </a:lnSpc>
              <a:spcBef>
                <a:spcPts val="215"/>
              </a:spcBef>
              <a:buFont typeface="Wingdings"/>
              <a:buChar char=""/>
              <a:tabLst>
                <a:tab pos="742950" algn="l"/>
              </a:tabLst>
            </a:pPr>
            <a:r>
              <a:rPr sz="2400" b="1" spc="-620" dirty="0">
                <a:solidFill>
                  <a:srgbClr val="3A3838"/>
                </a:solidFill>
                <a:latin typeface="Tahoma"/>
                <a:cs typeface="Tahoma"/>
              </a:rPr>
              <a:t>No</a:t>
            </a:r>
            <a:r>
              <a:rPr sz="2400" b="1" spc="-20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405" dirty="0">
                <a:solidFill>
                  <a:srgbClr val="3A3838"/>
                </a:solidFill>
                <a:latin typeface="Tahoma"/>
                <a:cs typeface="Tahoma"/>
              </a:rPr>
              <a:t>single</a:t>
            </a:r>
            <a:r>
              <a:rPr sz="2400" b="1" spc="-204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360" dirty="0">
                <a:solidFill>
                  <a:srgbClr val="3A3838"/>
                </a:solidFill>
                <a:latin typeface="Tahoma"/>
                <a:cs typeface="Tahoma"/>
              </a:rPr>
              <a:t>political</a:t>
            </a:r>
            <a:r>
              <a:rPr sz="2400" b="1" spc="-19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350" dirty="0">
                <a:solidFill>
                  <a:srgbClr val="3A3838"/>
                </a:solidFill>
                <a:latin typeface="Tahoma"/>
                <a:cs typeface="Tahoma"/>
              </a:rPr>
              <a:t>role</a:t>
            </a:r>
            <a:r>
              <a:rPr sz="2400" b="1" spc="-204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330" dirty="0">
                <a:solidFill>
                  <a:srgbClr val="3A3838"/>
                </a:solidFill>
                <a:latin typeface="Tahoma"/>
                <a:cs typeface="Tahoma"/>
              </a:rPr>
              <a:t>or</a:t>
            </a:r>
            <a:r>
              <a:rPr sz="2400" b="1" spc="-19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375" dirty="0">
                <a:solidFill>
                  <a:srgbClr val="3A3838"/>
                </a:solidFill>
                <a:latin typeface="Tahoma"/>
                <a:cs typeface="Tahoma"/>
              </a:rPr>
              <a:t>effect</a:t>
            </a:r>
            <a:r>
              <a:rPr sz="2400" b="1" spc="-15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409" dirty="0">
                <a:solidFill>
                  <a:srgbClr val="3A3838"/>
                </a:solidFill>
                <a:latin typeface="Tahoma"/>
                <a:cs typeface="Tahoma"/>
              </a:rPr>
              <a:t>of</a:t>
            </a:r>
            <a:r>
              <a:rPr sz="2400" b="1" spc="-19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2400" b="1" spc="-390" dirty="0">
                <a:solidFill>
                  <a:srgbClr val="3A3838"/>
                </a:solidFill>
                <a:latin typeface="Tahoma"/>
                <a:cs typeface="Tahoma"/>
              </a:rPr>
              <a:t>religion</a:t>
            </a:r>
            <a:endParaRPr sz="2400">
              <a:latin typeface="Tahoma"/>
              <a:cs typeface="Tahoma"/>
            </a:endParaRPr>
          </a:p>
          <a:p>
            <a:pPr marL="1155065" lvl="2" indent="-2286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spc="-260" dirty="0">
                <a:solidFill>
                  <a:srgbClr val="3A3838"/>
                </a:solidFill>
                <a:latin typeface="Trebuchet MS"/>
                <a:cs typeface="Trebuchet MS"/>
              </a:rPr>
              <a:t>Religious</a:t>
            </a:r>
            <a:r>
              <a:rPr sz="2000" spc="-24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290" dirty="0">
                <a:solidFill>
                  <a:srgbClr val="3A3838"/>
                </a:solidFill>
                <a:latin typeface="Trebuchet MS"/>
                <a:cs typeface="Trebuchet MS"/>
              </a:rPr>
              <a:t>values,</a:t>
            </a:r>
            <a:r>
              <a:rPr sz="2000" spc="-229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275" dirty="0">
                <a:solidFill>
                  <a:srgbClr val="3A3838"/>
                </a:solidFill>
                <a:latin typeface="Trebuchet MS"/>
                <a:cs typeface="Trebuchet MS"/>
              </a:rPr>
              <a:t>organizations,</a:t>
            </a:r>
            <a:r>
              <a:rPr sz="2000" spc="-22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555" dirty="0">
                <a:solidFill>
                  <a:srgbClr val="3A3838"/>
                </a:solidFill>
                <a:latin typeface="Trebuchet MS"/>
                <a:cs typeface="Trebuchet MS"/>
              </a:rPr>
              <a:t>&amp;</a:t>
            </a:r>
            <a:r>
              <a:rPr sz="2000" spc="-18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260" dirty="0">
                <a:solidFill>
                  <a:srgbClr val="3A3838"/>
                </a:solidFill>
                <a:latin typeface="Trebuchet MS"/>
                <a:cs typeface="Trebuchet MS"/>
              </a:rPr>
              <a:t>leaders</a:t>
            </a:r>
            <a:r>
              <a:rPr sz="2000" spc="-24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254" dirty="0">
                <a:solidFill>
                  <a:srgbClr val="3A3838"/>
                </a:solidFill>
                <a:latin typeface="Trebuchet MS"/>
                <a:cs typeface="Trebuchet MS"/>
              </a:rPr>
              <a:t>are</a:t>
            </a:r>
            <a:r>
              <a:rPr sz="2000" spc="-204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270" dirty="0">
                <a:solidFill>
                  <a:srgbClr val="3A3838"/>
                </a:solidFill>
                <a:latin typeface="Trebuchet MS"/>
                <a:cs typeface="Trebuchet MS"/>
              </a:rPr>
              <a:t>distinct</a:t>
            </a:r>
            <a:endParaRPr sz="2000">
              <a:latin typeface="Trebuchet MS"/>
              <a:cs typeface="Trebuchet MS"/>
            </a:endParaRPr>
          </a:p>
          <a:p>
            <a:pPr marL="1155065" lvl="2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spc="-275" dirty="0">
                <a:solidFill>
                  <a:srgbClr val="3A3838"/>
                </a:solidFill>
                <a:latin typeface="Trebuchet MS"/>
                <a:cs typeface="Trebuchet MS"/>
              </a:rPr>
              <a:t>Separation</a:t>
            </a:r>
            <a:r>
              <a:rPr sz="2000" spc="-25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295" dirty="0">
                <a:solidFill>
                  <a:srgbClr val="3A3838"/>
                </a:solidFill>
                <a:latin typeface="Trebuchet MS"/>
                <a:cs typeface="Trebuchet MS"/>
              </a:rPr>
              <a:t>of</a:t>
            </a:r>
            <a:r>
              <a:rPr sz="2000" spc="-19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295" dirty="0">
                <a:solidFill>
                  <a:srgbClr val="3A3838"/>
                </a:solidFill>
                <a:latin typeface="Trebuchet MS"/>
                <a:cs typeface="Trebuchet MS"/>
              </a:rPr>
              <a:t>public</a:t>
            </a:r>
            <a:r>
              <a:rPr sz="2000" spc="-240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335" dirty="0">
                <a:solidFill>
                  <a:srgbClr val="3A3838"/>
                </a:solidFill>
                <a:latin typeface="Trebuchet MS"/>
                <a:cs typeface="Trebuchet MS"/>
              </a:rPr>
              <a:t>and</a:t>
            </a:r>
            <a:r>
              <a:rPr sz="2000" spc="-23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275" dirty="0">
                <a:solidFill>
                  <a:srgbClr val="3A3838"/>
                </a:solidFill>
                <a:latin typeface="Trebuchet MS"/>
                <a:cs typeface="Trebuchet MS"/>
              </a:rPr>
              <a:t>private</a:t>
            </a:r>
            <a:r>
              <a:rPr sz="2000" spc="-235" dirty="0">
                <a:solidFill>
                  <a:srgbClr val="3A3838"/>
                </a:solidFill>
                <a:latin typeface="Trebuchet MS"/>
                <a:cs typeface="Trebuchet MS"/>
              </a:rPr>
              <a:t> </a:t>
            </a:r>
            <a:r>
              <a:rPr sz="2000" spc="-270" dirty="0">
                <a:solidFill>
                  <a:srgbClr val="3A3838"/>
                </a:solidFill>
                <a:latin typeface="Trebuchet MS"/>
                <a:cs typeface="Trebuchet MS"/>
              </a:rPr>
              <a:t>(soc/econ)</a:t>
            </a:r>
            <a:endParaRPr sz="20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515" dirty="0"/>
              <a:t>Implications:</a:t>
            </a:r>
            <a:r>
              <a:rPr spc="-215" dirty="0"/>
              <a:t> </a:t>
            </a:r>
            <a:r>
              <a:rPr spc="-505" dirty="0"/>
              <a:t>Mobilisation</a:t>
            </a:r>
            <a:r>
              <a:rPr spc="-210" dirty="0"/>
              <a:t> </a:t>
            </a:r>
            <a:r>
              <a:rPr spc="-835" dirty="0"/>
              <a:t>&amp;</a:t>
            </a:r>
            <a:r>
              <a:rPr spc="-245" dirty="0"/>
              <a:t> </a:t>
            </a:r>
            <a:r>
              <a:rPr spc="-490" dirty="0"/>
              <a:t>Radicalisation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0076" y="2112340"/>
            <a:ext cx="429006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dirty="0">
                <a:solidFill>
                  <a:srgbClr val="3A3838"/>
                </a:solidFill>
                <a:latin typeface="Lucida Sans Unicode"/>
                <a:cs typeface="Lucida Sans Unicode"/>
              </a:rPr>
              <a:t>Thank </a:t>
            </a:r>
            <a:r>
              <a:rPr sz="6600" b="0" spc="-25" dirty="0">
                <a:solidFill>
                  <a:srgbClr val="3A3838"/>
                </a:solidFill>
                <a:latin typeface="Lucida Sans Unicode"/>
                <a:cs typeface="Lucida Sans Unicode"/>
              </a:rPr>
              <a:t>you</a:t>
            </a:r>
            <a:endParaRPr sz="6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BB3F6DAF-F266-F499-FDEB-2F64086400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3202" y="6858000"/>
            <a:ext cx="9821545" cy="92333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dirty="0"/>
              <a:t>Work Packages</a:t>
            </a:r>
          </a:p>
        </p:txBody>
      </p:sp>
      <p:grpSp>
        <p:nvGrpSpPr>
          <p:cNvPr id="52" name="Group 51" descr="WP1">
            <a:extLst>
              <a:ext uri="{FF2B5EF4-FFF2-40B4-BE49-F238E27FC236}">
                <a16:creationId xmlns:a16="http://schemas.microsoft.com/office/drawing/2014/main" id="{7F930218-44CE-B0AF-78CE-1886EFA9F561}"/>
              </a:ext>
            </a:extLst>
          </p:cNvPr>
          <p:cNvGrpSpPr/>
          <p:nvPr/>
        </p:nvGrpSpPr>
        <p:grpSpPr>
          <a:xfrm>
            <a:off x="204215" y="388746"/>
            <a:ext cx="1414780" cy="6129528"/>
            <a:chOff x="204215" y="388746"/>
            <a:chExt cx="1414780" cy="6129528"/>
          </a:xfrm>
        </p:grpSpPr>
        <p:sp>
          <p:nvSpPr>
            <p:cNvPr id="2" name="object 2"/>
            <p:cNvSpPr txBox="1"/>
            <p:nvPr/>
          </p:nvSpPr>
          <p:spPr>
            <a:xfrm>
              <a:off x="345440" y="388746"/>
              <a:ext cx="1020444" cy="1290320"/>
            </a:xfrm>
            <a:prstGeom prst="rect">
              <a:avLst/>
            </a:prstGeom>
          </p:spPr>
          <p:txBody>
            <a:bodyPr vert="horz" wrap="square" lIns="0" tIns="11176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880"/>
                </a:spcBef>
              </a:pPr>
              <a:r>
                <a:rPr sz="2400" b="1" spc="-25" dirty="0">
                  <a:latin typeface="Calibri"/>
                  <a:cs typeface="Calibri"/>
                </a:rPr>
                <a:t>WP1</a:t>
              </a:r>
              <a:endParaRPr sz="2400">
                <a:latin typeface="Calibri"/>
                <a:cs typeface="Calibri"/>
              </a:endParaRPr>
            </a:p>
            <a:p>
              <a:pPr marL="12700" marR="5080" indent="-635" algn="ctr">
                <a:lnSpc>
                  <a:spcPts val="2640"/>
                </a:lnSpc>
                <a:spcBef>
                  <a:spcPts val="1065"/>
                </a:spcBef>
              </a:pPr>
              <a:r>
                <a:rPr sz="2400" spc="-10" dirty="0">
                  <a:latin typeface="Calibri"/>
                  <a:cs typeface="Calibri"/>
                </a:rPr>
                <a:t>Theory, Method</a:t>
              </a:r>
              <a:endParaRPr sz="2400">
                <a:latin typeface="Calibri"/>
                <a:cs typeface="Calibri"/>
              </a:endParaRPr>
            </a:p>
          </p:txBody>
        </p:sp>
        <p:sp>
          <p:nvSpPr>
            <p:cNvPr id="3" name="object 3" descr="Purple arrow with 'Pol' written on it. Pointing to the right."/>
            <p:cNvSpPr/>
            <p:nvPr/>
          </p:nvSpPr>
          <p:spPr>
            <a:xfrm>
              <a:off x="208788" y="2193035"/>
              <a:ext cx="1160145" cy="1315720"/>
            </a:xfrm>
            <a:custGeom>
              <a:avLst/>
              <a:gdLst/>
              <a:ahLst/>
              <a:cxnLst/>
              <a:rect l="l" t="t" r="r" b="b"/>
              <a:pathLst>
                <a:path w="1160145" h="1315720">
                  <a:moveTo>
                    <a:pt x="579882" y="0"/>
                  </a:moveTo>
                  <a:lnTo>
                    <a:pt x="0" y="0"/>
                  </a:lnTo>
                  <a:lnTo>
                    <a:pt x="0" y="1315212"/>
                  </a:lnTo>
                  <a:lnTo>
                    <a:pt x="579882" y="1315212"/>
                  </a:lnTo>
                  <a:lnTo>
                    <a:pt x="1159764" y="657605"/>
                  </a:lnTo>
                  <a:lnTo>
                    <a:pt x="579882" y="0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366471" y="2545207"/>
              <a:ext cx="554990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32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Pol</a:t>
              </a:r>
              <a:endParaRPr sz="3200">
                <a:latin typeface="Calibri"/>
                <a:cs typeface="Calibri"/>
              </a:endParaRPr>
            </a:p>
          </p:txBody>
        </p:sp>
        <p:sp>
          <p:nvSpPr>
            <p:cNvPr id="5" name="object 5" descr="Grey arrow with 'Sol' written on it. Pointing to the right."/>
            <p:cNvSpPr/>
            <p:nvPr/>
          </p:nvSpPr>
          <p:spPr>
            <a:xfrm>
              <a:off x="242315" y="3665220"/>
              <a:ext cx="1183005" cy="1315720"/>
            </a:xfrm>
            <a:custGeom>
              <a:avLst/>
              <a:gdLst/>
              <a:ahLst/>
              <a:cxnLst/>
              <a:rect l="l" t="t" r="r" b="b"/>
              <a:pathLst>
                <a:path w="1183005" h="1315720">
                  <a:moveTo>
                    <a:pt x="591312" y="0"/>
                  </a:moveTo>
                  <a:lnTo>
                    <a:pt x="0" y="0"/>
                  </a:lnTo>
                  <a:lnTo>
                    <a:pt x="0" y="1315211"/>
                  </a:lnTo>
                  <a:lnTo>
                    <a:pt x="591312" y="1315211"/>
                  </a:lnTo>
                  <a:lnTo>
                    <a:pt x="1182624" y="657605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A4A4A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81711" y="4017086"/>
              <a:ext cx="607695" cy="51435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32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Soc</a:t>
              </a:r>
              <a:endParaRPr sz="3200">
                <a:latin typeface="Calibri"/>
                <a:cs typeface="Calibri"/>
              </a:endParaRPr>
            </a:p>
          </p:txBody>
        </p:sp>
        <p:sp>
          <p:nvSpPr>
            <p:cNvPr id="7" name="object 7" descr="Pink arrow with 'Econ' written on it. Pointing to the right."/>
            <p:cNvSpPr/>
            <p:nvPr/>
          </p:nvSpPr>
          <p:spPr>
            <a:xfrm>
              <a:off x="204215" y="5204459"/>
              <a:ext cx="1414780" cy="1313815"/>
            </a:xfrm>
            <a:custGeom>
              <a:avLst/>
              <a:gdLst/>
              <a:ahLst/>
              <a:cxnLst/>
              <a:rect l="l" t="t" r="r" b="b"/>
              <a:pathLst>
                <a:path w="1414780" h="1313815">
                  <a:moveTo>
                    <a:pt x="757428" y="0"/>
                  </a:moveTo>
                  <a:lnTo>
                    <a:pt x="0" y="0"/>
                  </a:lnTo>
                  <a:lnTo>
                    <a:pt x="0" y="1313687"/>
                  </a:lnTo>
                  <a:lnTo>
                    <a:pt x="757428" y="1313687"/>
                  </a:lnTo>
                  <a:lnTo>
                    <a:pt x="1414272" y="656843"/>
                  </a:lnTo>
                  <a:lnTo>
                    <a:pt x="757428" y="0"/>
                  </a:lnTo>
                  <a:close/>
                </a:path>
              </a:pathLst>
            </a:custGeom>
            <a:solidFill>
              <a:srgbClr val="66006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334162" y="5556910"/>
              <a:ext cx="826769" cy="5137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2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Econ</a:t>
              </a:r>
              <a:endParaRPr sz="3200">
                <a:latin typeface="Calibri"/>
                <a:cs typeface="Calibri"/>
              </a:endParaRPr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89760" y="115823"/>
            <a:ext cx="1012190" cy="6692265"/>
          </a:xfrm>
          <a:custGeom>
            <a:avLst/>
            <a:gdLst/>
            <a:ahLst/>
            <a:cxnLst/>
            <a:rect l="l" t="t" r="r" b="b"/>
            <a:pathLst>
              <a:path w="1012189" h="6692265">
                <a:moveTo>
                  <a:pt x="910716" y="0"/>
                </a:moveTo>
                <a:lnTo>
                  <a:pt x="101218" y="0"/>
                </a:lnTo>
                <a:lnTo>
                  <a:pt x="61829" y="7957"/>
                </a:lnTo>
                <a:lnTo>
                  <a:pt x="29654" y="29654"/>
                </a:lnTo>
                <a:lnTo>
                  <a:pt x="7957" y="61829"/>
                </a:lnTo>
                <a:lnTo>
                  <a:pt x="0" y="101219"/>
                </a:lnTo>
                <a:lnTo>
                  <a:pt x="0" y="6590690"/>
                </a:lnTo>
                <a:lnTo>
                  <a:pt x="7957" y="6630080"/>
                </a:lnTo>
                <a:lnTo>
                  <a:pt x="29654" y="6662245"/>
                </a:lnTo>
                <a:lnTo>
                  <a:pt x="61829" y="6683931"/>
                </a:lnTo>
                <a:lnTo>
                  <a:pt x="101218" y="6691883"/>
                </a:lnTo>
                <a:lnTo>
                  <a:pt x="910716" y="6691883"/>
                </a:lnTo>
                <a:lnTo>
                  <a:pt x="950106" y="6683931"/>
                </a:lnTo>
                <a:lnTo>
                  <a:pt x="982281" y="6662245"/>
                </a:lnTo>
                <a:lnTo>
                  <a:pt x="1003978" y="6630080"/>
                </a:lnTo>
                <a:lnTo>
                  <a:pt x="1011935" y="6590690"/>
                </a:lnTo>
                <a:lnTo>
                  <a:pt x="1011935" y="101219"/>
                </a:lnTo>
                <a:lnTo>
                  <a:pt x="1003978" y="61829"/>
                </a:lnTo>
                <a:lnTo>
                  <a:pt x="982281" y="29654"/>
                </a:lnTo>
                <a:lnTo>
                  <a:pt x="950106" y="7957"/>
                </a:lnTo>
                <a:lnTo>
                  <a:pt x="910716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Group 52" descr="WP2">
            <a:extLst>
              <a:ext uri="{FF2B5EF4-FFF2-40B4-BE49-F238E27FC236}">
                <a16:creationId xmlns:a16="http://schemas.microsoft.com/office/drawing/2014/main" id="{0E833BC7-73D5-DD10-70D5-7FC272120315}"/>
              </a:ext>
            </a:extLst>
          </p:cNvPr>
          <p:cNvGrpSpPr/>
          <p:nvPr/>
        </p:nvGrpSpPr>
        <p:grpSpPr>
          <a:xfrm>
            <a:off x="1780032" y="536346"/>
            <a:ext cx="1233170" cy="5936589"/>
            <a:chOff x="1780032" y="536346"/>
            <a:chExt cx="1233170" cy="5936589"/>
          </a:xfrm>
        </p:grpSpPr>
        <p:sp>
          <p:nvSpPr>
            <p:cNvPr id="10" name="object 10"/>
            <p:cNvSpPr txBox="1"/>
            <p:nvPr/>
          </p:nvSpPr>
          <p:spPr>
            <a:xfrm>
              <a:off x="1965705" y="536346"/>
              <a:ext cx="860425" cy="1028700"/>
            </a:xfrm>
            <a:prstGeom prst="rect">
              <a:avLst/>
            </a:prstGeom>
          </p:spPr>
          <p:txBody>
            <a:bodyPr vert="horz" wrap="square" lIns="0" tIns="92075" rIns="0" bIns="0" rtlCol="0">
              <a:spAutoFit/>
            </a:bodyPr>
            <a:lstStyle/>
            <a:p>
              <a:pPr marL="2540" algn="ctr">
                <a:lnSpc>
                  <a:spcPct val="100000"/>
                </a:lnSpc>
                <a:spcBef>
                  <a:spcPts val="725"/>
                </a:spcBef>
              </a:pPr>
              <a:r>
                <a:rPr sz="1900" b="1" spc="-25" dirty="0">
                  <a:latin typeface="Calibri"/>
                  <a:cs typeface="Calibri"/>
                </a:rPr>
                <a:t>WP2</a:t>
              </a:r>
              <a:endParaRPr sz="1900">
                <a:latin typeface="Calibri"/>
                <a:cs typeface="Calibri"/>
              </a:endParaRPr>
            </a:p>
            <a:p>
              <a:pPr marL="12065" marR="5080" algn="ctr">
                <a:lnSpc>
                  <a:spcPts val="2090"/>
                </a:lnSpc>
                <a:spcBef>
                  <a:spcPts val="855"/>
                </a:spcBef>
              </a:pPr>
              <a:r>
                <a:rPr sz="1900" spc="-20" dirty="0">
                  <a:latin typeface="Calibri"/>
                  <a:cs typeface="Calibri"/>
                </a:rPr>
                <a:t>Backgr’d </a:t>
              </a:r>
              <a:r>
                <a:rPr sz="1900" spc="-10" dirty="0">
                  <a:latin typeface="Calibri"/>
                  <a:cs typeface="Calibri"/>
                </a:rPr>
                <a:t>Reports</a:t>
              </a:r>
              <a:endParaRPr sz="1900">
                <a:latin typeface="Calibri"/>
                <a:cs typeface="Calibri"/>
              </a:endParaRPr>
            </a:p>
          </p:txBody>
        </p:sp>
        <p:grpSp>
          <p:nvGrpSpPr>
            <p:cNvPr id="11" name="object 11" descr="Three arrows pointing to the right."/>
            <p:cNvGrpSpPr/>
            <p:nvPr/>
          </p:nvGrpSpPr>
          <p:grpSpPr>
            <a:xfrm>
              <a:off x="1780032" y="2124455"/>
              <a:ext cx="1233170" cy="4348480"/>
              <a:chOff x="1780032" y="2124455"/>
              <a:chExt cx="1233170" cy="4348480"/>
            </a:xfrm>
          </p:grpSpPr>
          <p:pic>
            <p:nvPicPr>
              <p:cNvPr id="12" name="object 1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80032" y="2124455"/>
                <a:ext cx="1232916" cy="1313688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1780032" y="3640836"/>
                <a:ext cx="1233170" cy="1315720"/>
              </a:xfrm>
              <a:custGeom>
                <a:avLst/>
                <a:gdLst/>
                <a:ahLst/>
                <a:cxnLst/>
                <a:rect l="l" t="t" r="r" b="b"/>
                <a:pathLst>
                  <a:path w="1233170" h="1315720">
                    <a:moveTo>
                      <a:pt x="38481" y="328802"/>
                    </a:moveTo>
                    <a:lnTo>
                      <a:pt x="0" y="328802"/>
                    </a:lnTo>
                    <a:lnTo>
                      <a:pt x="0" y="986408"/>
                    </a:lnTo>
                    <a:lnTo>
                      <a:pt x="38481" y="986408"/>
                    </a:lnTo>
                    <a:lnTo>
                      <a:pt x="38481" y="328802"/>
                    </a:lnTo>
                    <a:close/>
                  </a:path>
                  <a:path w="1233170" h="1315720">
                    <a:moveTo>
                      <a:pt x="154178" y="328802"/>
                    </a:moveTo>
                    <a:lnTo>
                      <a:pt x="77088" y="328802"/>
                    </a:lnTo>
                    <a:lnTo>
                      <a:pt x="77088" y="986408"/>
                    </a:lnTo>
                    <a:lnTo>
                      <a:pt x="154178" y="986408"/>
                    </a:lnTo>
                    <a:lnTo>
                      <a:pt x="154178" y="328802"/>
                    </a:lnTo>
                    <a:close/>
                  </a:path>
                  <a:path w="1233170" h="1315720">
                    <a:moveTo>
                      <a:pt x="616457" y="0"/>
                    </a:moveTo>
                    <a:lnTo>
                      <a:pt x="616457" y="328802"/>
                    </a:lnTo>
                    <a:lnTo>
                      <a:pt x="192659" y="328802"/>
                    </a:lnTo>
                    <a:lnTo>
                      <a:pt x="192659" y="986408"/>
                    </a:lnTo>
                    <a:lnTo>
                      <a:pt x="616457" y="986408"/>
                    </a:lnTo>
                    <a:lnTo>
                      <a:pt x="616457" y="1315212"/>
                    </a:lnTo>
                    <a:lnTo>
                      <a:pt x="1232916" y="657606"/>
                    </a:lnTo>
                    <a:lnTo>
                      <a:pt x="616457" y="0"/>
                    </a:lnTo>
                    <a:close/>
                  </a:path>
                </a:pathLst>
              </a:custGeom>
              <a:solidFill>
                <a:srgbClr val="A4A4A4">
                  <a:alpha val="58038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" name="object 1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80032" y="5157216"/>
                <a:ext cx="1232916" cy="1315211"/>
              </a:xfrm>
              <a:prstGeom prst="rect">
                <a:avLst/>
              </a:prstGeom>
            </p:spPr>
          </p:pic>
        </p:grpSp>
      </p:grp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8772" y="115823"/>
            <a:ext cx="962025" cy="6692265"/>
          </a:xfrm>
          <a:custGeom>
            <a:avLst/>
            <a:gdLst/>
            <a:ahLst/>
            <a:cxnLst/>
            <a:rect l="l" t="t" r="r" b="b"/>
            <a:pathLst>
              <a:path w="962025" h="6692265">
                <a:moveTo>
                  <a:pt x="865504" y="0"/>
                </a:moveTo>
                <a:lnTo>
                  <a:pt x="96138" y="0"/>
                </a:lnTo>
                <a:lnTo>
                  <a:pt x="58721" y="7556"/>
                </a:lnTo>
                <a:lnTo>
                  <a:pt x="28162" y="28162"/>
                </a:lnTo>
                <a:lnTo>
                  <a:pt x="7556" y="58721"/>
                </a:lnTo>
                <a:lnTo>
                  <a:pt x="0" y="96139"/>
                </a:lnTo>
                <a:lnTo>
                  <a:pt x="0" y="6595719"/>
                </a:lnTo>
                <a:lnTo>
                  <a:pt x="7556" y="6633151"/>
                </a:lnTo>
                <a:lnTo>
                  <a:pt x="28162" y="6663718"/>
                </a:lnTo>
                <a:lnTo>
                  <a:pt x="58721" y="6684326"/>
                </a:lnTo>
                <a:lnTo>
                  <a:pt x="96138" y="6691883"/>
                </a:lnTo>
                <a:lnTo>
                  <a:pt x="865504" y="6691883"/>
                </a:lnTo>
                <a:lnTo>
                  <a:pt x="902922" y="6684326"/>
                </a:lnTo>
                <a:lnTo>
                  <a:pt x="933481" y="6663718"/>
                </a:lnTo>
                <a:lnTo>
                  <a:pt x="954087" y="6633151"/>
                </a:lnTo>
                <a:lnTo>
                  <a:pt x="961643" y="6595719"/>
                </a:lnTo>
                <a:lnTo>
                  <a:pt x="961643" y="96139"/>
                </a:lnTo>
                <a:lnTo>
                  <a:pt x="954087" y="58721"/>
                </a:lnTo>
                <a:lnTo>
                  <a:pt x="933481" y="28162"/>
                </a:lnTo>
                <a:lnTo>
                  <a:pt x="902922" y="7556"/>
                </a:lnTo>
                <a:lnTo>
                  <a:pt x="865504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Group 53" descr="WP5">
            <a:extLst>
              <a:ext uri="{FF2B5EF4-FFF2-40B4-BE49-F238E27FC236}">
                <a16:creationId xmlns:a16="http://schemas.microsoft.com/office/drawing/2014/main" id="{C8957446-4975-0FAB-4D91-55672B1E12A0}"/>
              </a:ext>
            </a:extLst>
          </p:cNvPr>
          <p:cNvGrpSpPr/>
          <p:nvPr/>
        </p:nvGrpSpPr>
        <p:grpSpPr>
          <a:xfrm>
            <a:off x="3317113" y="800176"/>
            <a:ext cx="589152" cy="5584769"/>
            <a:chOff x="3317113" y="800176"/>
            <a:chExt cx="589152" cy="5584769"/>
          </a:xfrm>
        </p:grpSpPr>
        <p:sp>
          <p:nvSpPr>
            <p:cNvPr id="16" name="object 16"/>
            <p:cNvSpPr txBox="1"/>
            <p:nvPr/>
          </p:nvSpPr>
          <p:spPr>
            <a:xfrm>
              <a:off x="3362325" y="800176"/>
              <a:ext cx="494665" cy="58039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2185"/>
                </a:lnSpc>
                <a:spcBef>
                  <a:spcPts val="95"/>
                </a:spcBef>
              </a:pPr>
              <a:r>
                <a:rPr sz="1900" b="1" spc="-25" dirty="0">
                  <a:latin typeface="Calibri"/>
                  <a:cs typeface="Calibri"/>
                </a:rPr>
                <a:t>WP5</a:t>
              </a:r>
              <a:endParaRPr sz="1900">
                <a:latin typeface="Calibri"/>
                <a:cs typeface="Calibri"/>
              </a:endParaRPr>
            </a:p>
            <a:p>
              <a:pPr marL="12700">
                <a:lnSpc>
                  <a:spcPts val="2185"/>
                </a:lnSpc>
              </a:pPr>
              <a:r>
                <a:rPr sz="1900" b="1" spc="-20" dirty="0">
                  <a:latin typeface="Calibri"/>
                  <a:cs typeface="Calibri"/>
                </a:rPr>
                <a:t>Data</a:t>
              </a:r>
              <a:endParaRPr sz="1900">
                <a:latin typeface="Calibri"/>
                <a:cs typeface="Calibri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3317113" y="2600427"/>
              <a:ext cx="584835" cy="8147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52069">
                <a:lnSpc>
                  <a:spcPts val="2005"/>
                </a:lnSpc>
              </a:pPr>
              <a:r>
                <a:rPr sz="2000" b="1" spc="-10" dirty="0">
                  <a:latin typeface="Calibri"/>
                  <a:cs typeface="Calibri"/>
                </a:rPr>
                <a:t>Survey</a:t>
              </a:r>
              <a:endParaRPr sz="20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sz="2000" spc="-10" dirty="0">
                  <a:latin typeface="Calibri"/>
                  <a:cs typeface="Calibri"/>
                </a:rPr>
                <a:t>Dataset</a:t>
              </a:r>
              <a:endParaRPr sz="2000" dirty="0">
                <a:latin typeface="Calibri"/>
                <a:cs typeface="Calibri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3321430" y="4008775"/>
              <a:ext cx="584835" cy="2376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2005"/>
                </a:lnSpc>
              </a:pPr>
              <a:r>
                <a:rPr sz="2000" b="1" dirty="0">
                  <a:latin typeface="Calibri"/>
                  <a:cs typeface="Calibri"/>
                </a:rPr>
                <a:t>Longitudinal</a:t>
              </a:r>
              <a:r>
                <a:rPr sz="2000" b="1" spc="-45" dirty="0">
                  <a:latin typeface="Calibri"/>
                  <a:cs typeface="Calibri"/>
                </a:rPr>
                <a:t> </a:t>
              </a:r>
              <a:r>
                <a:rPr sz="2000" b="1" spc="-10" dirty="0">
                  <a:latin typeface="Calibri"/>
                  <a:cs typeface="Calibri"/>
                </a:rPr>
                <a:t>Database</a:t>
              </a:r>
              <a:endParaRPr sz="2000" dirty="0">
                <a:latin typeface="Calibri"/>
                <a:cs typeface="Calibri"/>
              </a:endParaRPr>
            </a:p>
            <a:p>
              <a:pPr marL="326390">
                <a:lnSpc>
                  <a:spcPct val="100000"/>
                </a:lnSpc>
              </a:pPr>
              <a:r>
                <a:rPr sz="2000" i="1" dirty="0">
                  <a:latin typeface="Calibri"/>
                  <a:cs typeface="Calibri"/>
                </a:rPr>
                <a:t>Surveys,</a:t>
              </a:r>
              <a:r>
                <a:rPr sz="2000" i="1" spc="-60" dirty="0">
                  <a:latin typeface="Calibri"/>
                  <a:cs typeface="Calibri"/>
                </a:rPr>
                <a:t> </a:t>
              </a:r>
              <a:r>
                <a:rPr sz="2000" i="1" spc="-10" dirty="0">
                  <a:latin typeface="Calibri"/>
                  <a:cs typeface="Calibri"/>
                </a:rPr>
                <a:t>Indicators</a:t>
              </a:r>
              <a:endParaRPr sz="2000" dirty="0">
                <a:latin typeface="Calibri"/>
                <a:cs typeface="Calibri"/>
              </a:endParaRPr>
            </a:p>
          </p:txBody>
        </p:sp>
      </p:grp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6240" y="115823"/>
            <a:ext cx="1541145" cy="6692265"/>
          </a:xfrm>
          <a:custGeom>
            <a:avLst/>
            <a:gdLst/>
            <a:ahLst/>
            <a:cxnLst/>
            <a:rect l="l" t="t" r="r" b="b"/>
            <a:pathLst>
              <a:path w="1541145" h="6692265">
                <a:moveTo>
                  <a:pt x="1386713" y="0"/>
                </a:moveTo>
                <a:lnTo>
                  <a:pt x="154050" y="0"/>
                </a:lnTo>
                <a:lnTo>
                  <a:pt x="105355" y="7852"/>
                </a:lnTo>
                <a:lnTo>
                  <a:pt x="63066" y="29720"/>
                </a:lnTo>
                <a:lnTo>
                  <a:pt x="29720" y="63066"/>
                </a:lnTo>
                <a:lnTo>
                  <a:pt x="7852" y="105355"/>
                </a:lnTo>
                <a:lnTo>
                  <a:pt x="0" y="154050"/>
                </a:lnTo>
                <a:lnTo>
                  <a:pt x="0" y="6537807"/>
                </a:lnTo>
                <a:lnTo>
                  <a:pt x="7852" y="6586508"/>
                </a:lnTo>
                <a:lnTo>
                  <a:pt x="29720" y="6628803"/>
                </a:lnTo>
                <a:lnTo>
                  <a:pt x="63066" y="6662156"/>
                </a:lnTo>
                <a:lnTo>
                  <a:pt x="105355" y="6684029"/>
                </a:lnTo>
                <a:lnTo>
                  <a:pt x="154050" y="6691883"/>
                </a:lnTo>
                <a:lnTo>
                  <a:pt x="1386713" y="6691883"/>
                </a:lnTo>
                <a:lnTo>
                  <a:pt x="1435408" y="6684029"/>
                </a:lnTo>
                <a:lnTo>
                  <a:pt x="1477697" y="6662156"/>
                </a:lnTo>
                <a:lnTo>
                  <a:pt x="1511043" y="6628803"/>
                </a:lnTo>
                <a:lnTo>
                  <a:pt x="1532911" y="6586508"/>
                </a:lnTo>
                <a:lnTo>
                  <a:pt x="1540764" y="6537807"/>
                </a:lnTo>
                <a:lnTo>
                  <a:pt x="1540764" y="154050"/>
                </a:lnTo>
                <a:lnTo>
                  <a:pt x="1532911" y="105355"/>
                </a:lnTo>
                <a:lnTo>
                  <a:pt x="1511043" y="63066"/>
                </a:lnTo>
                <a:lnTo>
                  <a:pt x="1477697" y="29720"/>
                </a:lnTo>
                <a:lnTo>
                  <a:pt x="1435408" y="7852"/>
                </a:lnTo>
                <a:lnTo>
                  <a:pt x="1386713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Group 54" descr="WP6">
            <a:extLst>
              <a:ext uri="{FF2B5EF4-FFF2-40B4-BE49-F238E27FC236}">
                <a16:creationId xmlns:a16="http://schemas.microsoft.com/office/drawing/2014/main" id="{A16E2C27-E391-62AC-F5BD-E191F56DA6FA}"/>
              </a:ext>
            </a:extLst>
          </p:cNvPr>
          <p:cNvGrpSpPr/>
          <p:nvPr/>
        </p:nvGrpSpPr>
        <p:grpSpPr>
          <a:xfrm>
            <a:off x="4360164" y="536346"/>
            <a:ext cx="1232915" cy="5937606"/>
            <a:chOff x="4360164" y="536346"/>
            <a:chExt cx="1232915" cy="5937606"/>
          </a:xfrm>
        </p:grpSpPr>
        <p:sp>
          <p:nvSpPr>
            <p:cNvPr id="18" name="object 18"/>
            <p:cNvSpPr txBox="1"/>
            <p:nvPr/>
          </p:nvSpPr>
          <p:spPr>
            <a:xfrm>
              <a:off x="4572761" y="536346"/>
              <a:ext cx="806450" cy="1028700"/>
            </a:xfrm>
            <a:prstGeom prst="rect">
              <a:avLst/>
            </a:prstGeom>
          </p:spPr>
          <p:txBody>
            <a:bodyPr vert="horz" wrap="square" lIns="0" tIns="92075" rIns="0" bIns="0" rtlCol="0">
              <a:spAutoFit/>
            </a:bodyPr>
            <a:lstStyle/>
            <a:p>
              <a:pPr marL="1270" algn="ctr">
                <a:lnSpc>
                  <a:spcPct val="100000"/>
                </a:lnSpc>
                <a:spcBef>
                  <a:spcPts val="725"/>
                </a:spcBef>
              </a:pPr>
              <a:r>
                <a:rPr sz="1900" b="1" spc="-25" dirty="0">
                  <a:latin typeface="Calibri"/>
                  <a:cs typeface="Calibri"/>
                </a:rPr>
                <a:t>WP6</a:t>
              </a:r>
              <a:endParaRPr sz="1900">
                <a:latin typeface="Calibri"/>
                <a:cs typeface="Calibri"/>
              </a:endParaRPr>
            </a:p>
            <a:p>
              <a:pPr marL="12700" marR="5080" algn="ctr">
                <a:lnSpc>
                  <a:spcPts val="2090"/>
                </a:lnSpc>
                <a:spcBef>
                  <a:spcPts val="855"/>
                </a:spcBef>
              </a:pPr>
              <a:r>
                <a:rPr sz="1900" spc="-10" dirty="0">
                  <a:latin typeface="Calibri"/>
                  <a:cs typeface="Calibri"/>
                </a:rPr>
                <a:t>Country Reports</a:t>
              </a:r>
              <a:endParaRPr sz="1900">
                <a:latin typeface="Calibri"/>
                <a:cs typeface="Calibri"/>
              </a:endParaRPr>
            </a:p>
          </p:txBody>
        </p:sp>
        <p:pic>
          <p:nvPicPr>
            <p:cNvPr id="19" name="object 19" descr="Blue box with 'Arab Trans Survey Data (2014)' written inside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0164" y="2122932"/>
              <a:ext cx="1232915" cy="4351020"/>
            </a:xfrm>
            <a:prstGeom prst="rect">
              <a:avLst/>
            </a:prstGeom>
          </p:spPr>
        </p:pic>
        <p:sp>
          <p:nvSpPr>
            <p:cNvPr id="20" name="object 20"/>
            <p:cNvSpPr txBox="1"/>
            <p:nvPr/>
          </p:nvSpPr>
          <p:spPr>
            <a:xfrm>
              <a:off x="4608703" y="3544570"/>
              <a:ext cx="737235" cy="1448435"/>
            </a:xfrm>
            <a:prstGeom prst="rect">
              <a:avLst/>
            </a:prstGeom>
          </p:spPr>
          <p:txBody>
            <a:bodyPr vert="horz" wrap="square" lIns="0" tIns="38100" rIns="0" bIns="0" rtlCol="0">
              <a:spAutoFit/>
            </a:bodyPr>
            <a:lstStyle/>
            <a:p>
              <a:pPr marL="12065" marR="5080" algn="ctr">
                <a:lnSpc>
                  <a:spcPct val="91700"/>
                </a:lnSpc>
                <a:spcBef>
                  <a:spcPts val="300"/>
                </a:spcBef>
              </a:pPr>
              <a:r>
                <a:rPr sz="20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Arab- Trans </a:t>
              </a:r>
              <a:r>
                <a:rPr sz="2000" b="1" spc="-10" dirty="0">
                  <a:solidFill>
                    <a:srgbClr val="FFFF00"/>
                  </a:solidFill>
                  <a:latin typeface="Calibri"/>
                  <a:cs typeface="Calibri"/>
                </a:rPr>
                <a:t>Survey </a:t>
              </a:r>
              <a:r>
                <a:rPr sz="2000" b="1" spc="-20" dirty="0">
                  <a:solidFill>
                    <a:srgbClr val="FFFF00"/>
                  </a:solidFill>
                  <a:latin typeface="Calibri"/>
                  <a:cs typeface="Calibri"/>
                </a:rPr>
                <a:t>Data </a:t>
              </a:r>
              <a:r>
                <a:rPr sz="20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(2014)</a:t>
              </a:r>
              <a:endParaRPr sz="2000">
                <a:latin typeface="Calibri"/>
                <a:cs typeface="Calibri"/>
              </a:endParaRPr>
            </a:p>
          </p:txBody>
        </p:sp>
      </p:grp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2828" y="115823"/>
            <a:ext cx="1541145" cy="6692265"/>
          </a:xfrm>
          <a:custGeom>
            <a:avLst/>
            <a:gdLst/>
            <a:ahLst/>
            <a:cxnLst/>
            <a:rect l="l" t="t" r="r" b="b"/>
            <a:pathLst>
              <a:path w="1541145" h="6692265">
                <a:moveTo>
                  <a:pt x="1386713" y="0"/>
                </a:moveTo>
                <a:lnTo>
                  <a:pt x="154050" y="0"/>
                </a:lnTo>
                <a:lnTo>
                  <a:pt x="105355" y="7852"/>
                </a:lnTo>
                <a:lnTo>
                  <a:pt x="63066" y="29720"/>
                </a:lnTo>
                <a:lnTo>
                  <a:pt x="29720" y="63066"/>
                </a:lnTo>
                <a:lnTo>
                  <a:pt x="7852" y="105355"/>
                </a:lnTo>
                <a:lnTo>
                  <a:pt x="0" y="154050"/>
                </a:lnTo>
                <a:lnTo>
                  <a:pt x="0" y="6537807"/>
                </a:lnTo>
                <a:lnTo>
                  <a:pt x="7852" y="6586508"/>
                </a:lnTo>
                <a:lnTo>
                  <a:pt x="29720" y="6628803"/>
                </a:lnTo>
                <a:lnTo>
                  <a:pt x="63066" y="6662156"/>
                </a:lnTo>
                <a:lnTo>
                  <a:pt x="105355" y="6684029"/>
                </a:lnTo>
                <a:lnTo>
                  <a:pt x="154050" y="6691883"/>
                </a:lnTo>
                <a:lnTo>
                  <a:pt x="1386713" y="6691883"/>
                </a:lnTo>
                <a:lnTo>
                  <a:pt x="1435408" y="6684029"/>
                </a:lnTo>
                <a:lnTo>
                  <a:pt x="1477697" y="6662156"/>
                </a:lnTo>
                <a:lnTo>
                  <a:pt x="1511043" y="6628803"/>
                </a:lnTo>
                <a:lnTo>
                  <a:pt x="1532911" y="6586508"/>
                </a:lnTo>
                <a:lnTo>
                  <a:pt x="1540764" y="6537807"/>
                </a:lnTo>
                <a:lnTo>
                  <a:pt x="1540764" y="154050"/>
                </a:lnTo>
                <a:lnTo>
                  <a:pt x="1532911" y="105355"/>
                </a:lnTo>
                <a:lnTo>
                  <a:pt x="1511043" y="63066"/>
                </a:lnTo>
                <a:lnTo>
                  <a:pt x="1477697" y="29720"/>
                </a:lnTo>
                <a:lnTo>
                  <a:pt x="1435408" y="7852"/>
                </a:lnTo>
                <a:lnTo>
                  <a:pt x="1386713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Group 55" descr="WP7">
            <a:extLst>
              <a:ext uri="{FF2B5EF4-FFF2-40B4-BE49-F238E27FC236}">
                <a16:creationId xmlns:a16="http://schemas.microsoft.com/office/drawing/2014/main" id="{98EFA8B4-E146-DE15-0CCA-938882986BB0}"/>
              </a:ext>
            </a:extLst>
          </p:cNvPr>
          <p:cNvGrpSpPr/>
          <p:nvPr/>
        </p:nvGrpSpPr>
        <p:grpSpPr>
          <a:xfrm>
            <a:off x="6016752" y="667588"/>
            <a:ext cx="1232916" cy="5803316"/>
            <a:chOff x="6016752" y="667588"/>
            <a:chExt cx="1232916" cy="5803316"/>
          </a:xfrm>
        </p:grpSpPr>
        <p:sp>
          <p:nvSpPr>
            <p:cNvPr id="22" name="object 22"/>
            <p:cNvSpPr txBox="1"/>
            <p:nvPr/>
          </p:nvSpPr>
          <p:spPr>
            <a:xfrm>
              <a:off x="6139688" y="667588"/>
              <a:ext cx="987425" cy="84581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ts val="2185"/>
                </a:lnSpc>
                <a:spcBef>
                  <a:spcPts val="95"/>
                </a:spcBef>
              </a:pPr>
              <a:r>
                <a:rPr sz="1900" b="1" spc="-25" dirty="0">
                  <a:latin typeface="Calibri"/>
                  <a:cs typeface="Calibri"/>
                </a:rPr>
                <a:t>WP7</a:t>
              </a:r>
              <a:endParaRPr sz="1900">
                <a:latin typeface="Calibri"/>
                <a:cs typeface="Calibri"/>
              </a:endParaRPr>
            </a:p>
            <a:p>
              <a:pPr marL="12065" marR="5080" algn="ctr">
                <a:lnSpc>
                  <a:spcPts val="2090"/>
                </a:lnSpc>
                <a:spcBef>
                  <a:spcPts val="135"/>
                </a:spcBef>
              </a:pPr>
              <a:r>
                <a:rPr sz="1900" spc="-30" dirty="0">
                  <a:latin typeface="Calibri"/>
                  <a:cs typeface="Calibri"/>
                </a:rPr>
                <a:t>Transition </a:t>
              </a:r>
              <a:r>
                <a:rPr sz="1900" spc="-10" dirty="0">
                  <a:latin typeface="Calibri"/>
                  <a:cs typeface="Calibri"/>
                </a:rPr>
                <a:t>Analyses</a:t>
              </a:r>
              <a:endParaRPr sz="1900">
                <a:latin typeface="Calibri"/>
                <a:cs typeface="Calibri"/>
              </a:endParaRPr>
            </a:p>
          </p:txBody>
        </p:sp>
        <p:pic>
          <p:nvPicPr>
            <p:cNvPr id="23" name="object 23" descr="Blue box with 'Area Studies' written inside.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6752" y="2124455"/>
              <a:ext cx="1232916" cy="2019300"/>
            </a:xfrm>
            <a:prstGeom prst="rect">
              <a:avLst/>
            </a:prstGeom>
          </p:spPr>
        </p:pic>
        <p:sp>
          <p:nvSpPr>
            <p:cNvPr id="24" name="object 24"/>
            <p:cNvSpPr txBox="1"/>
            <p:nvPr/>
          </p:nvSpPr>
          <p:spPr>
            <a:xfrm>
              <a:off x="6272910" y="2832861"/>
              <a:ext cx="723265" cy="549910"/>
            </a:xfrm>
            <a:prstGeom prst="rect">
              <a:avLst/>
            </a:prstGeom>
          </p:spPr>
          <p:txBody>
            <a:bodyPr vert="horz" wrap="square" lIns="0" tIns="41275" rIns="0" bIns="0" rtlCol="0">
              <a:spAutoFit/>
            </a:bodyPr>
            <a:lstStyle/>
            <a:p>
              <a:pPr marL="12700" marR="5080" indent="126364">
                <a:lnSpc>
                  <a:spcPts val="1970"/>
                </a:lnSpc>
                <a:spcBef>
                  <a:spcPts val="325"/>
                </a:spcBef>
              </a:pPr>
              <a:r>
                <a:rPr sz="1800" b="1" spc="-20" dirty="0">
                  <a:solidFill>
                    <a:srgbClr val="FFFF00"/>
                  </a:solidFill>
                  <a:latin typeface="Calibri"/>
                  <a:cs typeface="Calibri"/>
                </a:rPr>
                <a:t>Area </a:t>
              </a:r>
              <a:r>
                <a:rPr sz="1800" b="1" spc="-10" dirty="0">
                  <a:solidFill>
                    <a:srgbClr val="FFFF00"/>
                  </a:solidFill>
                  <a:latin typeface="Calibri"/>
                  <a:cs typeface="Calibri"/>
                </a:rPr>
                <a:t>Studies</a:t>
              </a:r>
              <a:endParaRPr sz="1800">
                <a:latin typeface="Calibri"/>
                <a:cs typeface="Calibri"/>
              </a:endParaRPr>
            </a:p>
          </p:txBody>
        </p:sp>
        <p:pic>
          <p:nvPicPr>
            <p:cNvPr id="25" name="object 25" descr="Blue box with 'Political Science / Sociology' written inside.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6752" y="4453128"/>
              <a:ext cx="1232916" cy="2017776"/>
            </a:xfrm>
            <a:prstGeom prst="rect">
              <a:avLst/>
            </a:prstGeom>
          </p:spPr>
        </p:pic>
        <p:sp>
          <p:nvSpPr>
            <p:cNvPr id="26" name="object 26"/>
            <p:cNvSpPr txBox="1"/>
            <p:nvPr/>
          </p:nvSpPr>
          <p:spPr>
            <a:xfrm>
              <a:off x="6218935" y="5082666"/>
              <a:ext cx="828040" cy="715645"/>
            </a:xfrm>
            <a:prstGeom prst="rect">
              <a:avLst/>
            </a:prstGeom>
          </p:spPr>
          <p:txBody>
            <a:bodyPr vert="horz" wrap="square" lIns="0" tIns="32384" rIns="0" bIns="0" rtlCol="0">
              <a:spAutoFit/>
            </a:bodyPr>
            <a:lstStyle/>
            <a:p>
              <a:pPr marL="12700" marR="5080" indent="66675" algn="just">
                <a:lnSpc>
                  <a:spcPct val="91600"/>
                </a:lnSpc>
                <a:spcBef>
                  <a:spcPts val="254"/>
                </a:spcBef>
              </a:pPr>
              <a:r>
                <a:rPr sz="1600" b="1" spc="-10" dirty="0">
                  <a:solidFill>
                    <a:srgbClr val="FFFF00"/>
                  </a:solidFill>
                  <a:latin typeface="Calibri"/>
                  <a:cs typeface="Calibri"/>
                </a:rPr>
                <a:t>Political </a:t>
              </a:r>
              <a:r>
                <a:rPr sz="1600" b="1" dirty="0">
                  <a:solidFill>
                    <a:srgbClr val="FFFF00"/>
                  </a:solidFill>
                  <a:latin typeface="Calibri"/>
                  <a:cs typeface="Calibri"/>
                </a:rPr>
                <a:t>Science</a:t>
              </a:r>
              <a:r>
                <a:rPr sz="1600" b="1" spc="-45" dirty="0">
                  <a:solidFill>
                    <a:srgbClr val="FFFF00"/>
                  </a:solidFill>
                  <a:latin typeface="Calibri"/>
                  <a:cs typeface="Calibri"/>
                </a:rPr>
                <a:t> </a:t>
              </a:r>
              <a:r>
                <a:rPr sz="1600" b="1" spc="-50" dirty="0">
                  <a:solidFill>
                    <a:srgbClr val="FFFF00"/>
                  </a:solidFill>
                  <a:latin typeface="Calibri"/>
                  <a:cs typeface="Calibri"/>
                </a:rPr>
                <a:t>/ </a:t>
              </a:r>
              <a:r>
                <a:rPr sz="1600" b="1" spc="-10" dirty="0">
                  <a:solidFill>
                    <a:srgbClr val="FFFF00"/>
                  </a:solidFill>
                  <a:latin typeface="Calibri"/>
                  <a:cs typeface="Calibri"/>
                </a:rPr>
                <a:t>Sociology</a:t>
              </a:r>
              <a:endParaRPr sz="1600">
                <a:latin typeface="Calibri"/>
                <a:cs typeface="Calibri"/>
              </a:endParaRPr>
            </a:p>
          </p:txBody>
        </p:sp>
      </p:grp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19416" y="115823"/>
            <a:ext cx="1541145" cy="6692265"/>
          </a:xfrm>
          <a:custGeom>
            <a:avLst/>
            <a:gdLst/>
            <a:ahLst/>
            <a:cxnLst/>
            <a:rect l="l" t="t" r="r" b="b"/>
            <a:pathLst>
              <a:path w="1541145" h="6692265">
                <a:moveTo>
                  <a:pt x="1386712" y="0"/>
                </a:moveTo>
                <a:lnTo>
                  <a:pt x="154050" y="0"/>
                </a:lnTo>
                <a:lnTo>
                  <a:pt x="105355" y="7852"/>
                </a:lnTo>
                <a:lnTo>
                  <a:pt x="63066" y="29720"/>
                </a:lnTo>
                <a:lnTo>
                  <a:pt x="29720" y="63066"/>
                </a:lnTo>
                <a:lnTo>
                  <a:pt x="7852" y="105355"/>
                </a:lnTo>
                <a:lnTo>
                  <a:pt x="0" y="154050"/>
                </a:lnTo>
                <a:lnTo>
                  <a:pt x="0" y="6537807"/>
                </a:lnTo>
                <a:lnTo>
                  <a:pt x="7852" y="6586508"/>
                </a:lnTo>
                <a:lnTo>
                  <a:pt x="29720" y="6628803"/>
                </a:lnTo>
                <a:lnTo>
                  <a:pt x="63066" y="6662156"/>
                </a:lnTo>
                <a:lnTo>
                  <a:pt x="105355" y="6684029"/>
                </a:lnTo>
                <a:lnTo>
                  <a:pt x="154050" y="6691883"/>
                </a:lnTo>
                <a:lnTo>
                  <a:pt x="1386712" y="6691883"/>
                </a:lnTo>
                <a:lnTo>
                  <a:pt x="1435408" y="6684029"/>
                </a:lnTo>
                <a:lnTo>
                  <a:pt x="1477697" y="6662156"/>
                </a:lnTo>
                <a:lnTo>
                  <a:pt x="1511043" y="6628803"/>
                </a:lnTo>
                <a:lnTo>
                  <a:pt x="1532911" y="6586508"/>
                </a:lnTo>
                <a:lnTo>
                  <a:pt x="1540763" y="6537807"/>
                </a:lnTo>
                <a:lnTo>
                  <a:pt x="1540763" y="154050"/>
                </a:lnTo>
                <a:lnTo>
                  <a:pt x="1532911" y="105355"/>
                </a:lnTo>
                <a:lnTo>
                  <a:pt x="1511043" y="63066"/>
                </a:lnTo>
                <a:lnTo>
                  <a:pt x="1477697" y="29720"/>
                </a:lnTo>
                <a:lnTo>
                  <a:pt x="1435408" y="7852"/>
                </a:lnTo>
                <a:lnTo>
                  <a:pt x="1386712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Group 56" descr="WP8">
            <a:extLst>
              <a:ext uri="{FF2B5EF4-FFF2-40B4-BE49-F238E27FC236}">
                <a16:creationId xmlns:a16="http://schemas.microsoft.com/office/drawing/2014/main" id="{E12E7963-6FF7-20B6-5635-A6627FB24BA0}"/>
              </a:ext>
            </a:extLst>
          </p:cNvPr>
          <p:cNvGrpSpPr/>
          <p:nvPr/>
        </p:nvGrpSpPr>
        <p:grpSpPr>
          <a:xfrm>
            <a:off x="7656703" y="536346"/>
            <a:ext cx="1268095" cy="5937606"/>
            <a:chOff x="7656703" y="536346"/>
            <a:chExt cx="1268095" cy="5937606"/>
          </a:xfrm>
        </p:grpSpPr>
        <p:sp>
          <p:nvSpPr>
            <p:cNvPr id="28" name="object 28"/>
            <p:cNvSpPr txBox="1"/>
            <p:nvPr/>
          </p:nvSpPr>
          <p:spPr>
            <a:xfrm>
              <a:off x="7656703" y="536346"/>
              <a:ext cx="1268095" cy="1028700"/>
            </a:xfrm>
            <a:prstGeom prst="rect">
              <a:avLst/>
            </a:prstGeom>
          </p:spPr>
          <p:txBody>
            <a:bodyPr vert="horz" wrap="square" lIns="0" tIns="9207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725"/>
                </a:spcBef>
              </a:pPr>
              <a:r>
                <a:rPr sz="1900" b="1" spc="-25" dirty="0">
                  <a:latin typeface="Calibri"/>
                  <a:cs typeface="Calibri"/>
                </a:rPr>
                <a:t>WP8</a:t>
              </a:r>
              <a:endParaRPr sz="1900">
                <a:latin typeface="Calibri"/>
                <a:cs typeface="Calibri"/>
              </a:endParaRPr>
            </a:p>
            <a:p>
              <a:pPr marL="12065" marR="5080" algn="ctr">
                <a:lnSpc>
                  <a:spcPts val="2090"/>
                </a:lnSpc>
                <a:spcBef>
                  <a:spcPts val="855"/>
                </a:spcBef>
              </a:pPr>
              <a:r>
                <a:rPr sz="1900" spc="-25" dirty="0">
                  <a:latin typeface="Calibri"/>
                  <a:cs typeface="Calibri"/>
                </a:rPr>
                <a:t>Youth</a:t>
              </a:r>
              <a:r>
                <a:rPr sz="1900" spc="-75" dirty="0">
                  <a:latin typeface="Calibri"/>
                  <a:cs typeface="Calibri"/>
                </a:rPr>
                <a:t> </a:t>
              </a:r>
              <a:r>
                <a:rPr sz="1900" spc="-50" dirty="0">
                  <a:latin typeface="Calibri"/>
                  <a:cs typeface="Calibri"/>
                </a:rPr>
                <a:t>&amp; </a:t>
              </a:r>
              <a:r>
                <a:rPr sz="1900" dirty="0">
                  <a:latin typeface="Calibri"/>
                  <a:cs typeface="Calibri"/>
                </a:rPr>
                <a:t>Social</a:t>
              </a:r>
              <a:r>
                <a:rPr sz="1900" spc="-70" dirty="0">
                  <a:latin typeface="Calibri"/>
                  <a:cs typeface="Calibri"/>
                </a:rPr>
                <a:t> </a:t>
              </a:r>
              <a:r>
                <a:rPr sz="1900" spc="-10" dirty="0">
                  <a:latin typeface="Calibri"/>
                  <a:cs typeface="Calibri"/>
                </a:rPr>
                <a:t>Media</a:t>
              </a:r>
              <a:endParaRPr sz="1900">
                <a:latin typeface="Calibri"/>
                <a:cs typeface="Calibri"/>
              </a:endParaRPr>
            </a:p>
          </p:txBody>
        </p:sp>
        <p:pic>
          <p:nvPicPr>
            <p:cNvPr id="29" name="object 29" descr="Blue box with /Mobilisation Information Age' written inside.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73340" y="2122932"/>
              <a:ext cx="1232915" cy="4351020"/>
            </a:xfrm>
            <a:prstGeom prst="rect">
              <a:avLst/>
            </a:prstGeom>
          </p:spPr>
        </p:pic>
        <p:sp>
          <p:nvSpPr>
            <p:cNvPr id="30" name="object 30"/>
            <p:cNvSpPr txBox="1"/>
            <p:nvPr/>
          </p:nvSpPr>
          <p:spPr>
            <a:xfrm>
              <a:off x="7746618" y="3765321"/>
              <a:ext cx="1089025" cy="9550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ctr">
                <a:lnSpc>
                  <a:spcPct val="127200"/>
                </a:lnSpc>
                <a:spcBef>
                  <a:spcPts val="95"/>
                </a:spcBef>
              </a:pPr>
              <a:r>
                <a:rPr sz="1600" b="1" spc="-10" dirty="0">
                  <a:solidFill>
                    <a:srgbClr val="FFFF00"/>
                  </a:solidFill>
                  <a:latin typeface="Calibri"/>
                  <a:cs typeface="Calibri"/>
                </a:rPr>
                <a:t>Mobilisation Information </a:t>
              </a:r>
              <a:r>
                <a:rPr sz="1600" b="1" spc="-25" dirty="0">
                  <a:solidFill>
                    <a:srgbClr val="FFFF00"/>
                  </a:solidFill>
                  <a:latin typeface="Calibri"/>
                  <a:cs typeface="Calibri"/>
                </a:rPr>
                <a:t>Age</a:t>
              </a:r>
              <a:endParaRPr sz="1600">
                <a:latin typeface="Calibri"/>
                <a:cs typeface="Calibri"/>
              </a:endParaRPr>
            </a:p>
          </p:txBody>
        </p:sp>
      </p:grp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6004" y="115823"/>
            <a:ext cx="1542415" cy="6692265"/>
          </a:xfrm>
          <a:custGeom>
            <a:avLst/>
            <a:gdLst/>
            <a:ahLst/>
            <a:cxnLst/>
            <a:rect l="l" t="t" r="r" b="b"/>
            <a:pathLst>
              <a:path w="1542415" h="6692265">
                <a:moveTo>
                  <a:pt x="1388110" y="0"/>
                </a:moveTo>
                <a:lnTo>
                  <a:pt x="154177" y="0"/>
                </a:lnTo>
                <a:lnTo>
                  <a:pt x="105468" y="7865"/>
                </a:lnTo>
                <a:lnTo>
                  <a:pt x="63148" y="29764"/>
                </a:lnTo>
                <a:lnTo>
                  <a:pt x="29764" y="63148"/>
                </a:lnTo>
                <a:lnTo>
                  <a:pt x="7865" y="105468"/>
                </a:lnTo>
                <a:lnTo>
                  <a:pt x="0" y="154177"/>
                </a:lnTo>
                <a:lnTo>
                  <a:pt x="0" y="6537655"/>
                </a:lnTo>
                <a:lnTo>
                  <a:pt x="7865" y="6586403"/>
                </a:lnTo>
                <a:lnTo>
                  <a:pt x="29764" y="6628741"/>
                </a:lnTo>
                <a:lnTo>
                  <a:pt x="63148" y="6662126"/>
                </a:lnTo>
                <a:lnTo>
                  <a:pt x="105468" y="6684021"/>
                </a:lnTo>
                <a:lnTo>
                  <a:pt x="154177" y="6691883"/>
                </a:lnTo>
                <a:lnTo>
                  <a:pt x="1388110" y="6691883"/>
                </a:lnTo>
                <a:lnTo>
                  <a:pt x="1436819" y="6684021"/>
                </a:lnTo>
                <a:lnTo>
                  <a:pt x="1479139" y="6662126"/>
                </a:lnTo>
                <a:lnTo>
                  <a:pt x="1512523" y="6628741"/>
                </a:lnTo>
                <a:lnTo>
                  <a:pt x="1534422" y="6586403"/>
                </a:lnTo>
                <a:lnTo>
                  <a:pt x="1542288" y="6537655"/>
                </a:lnTo>
                <a:lnTo>
                  <a:pt x="1542288" y="154177"/>
                </a:lnTo>
                <a:lnTo>
                  <a:pt x="1534422" y="105468"/>
                </a:lnTo>
                <a:lnTo>
                  <a:pt x="1512523" y="63148"/>
                </a:lnTo>
                <a:lnTo>
                  <a:pt x="1479139" y="29764"/>
                </a:lnTo>
                <a:lnTo>
                  <a:pt x="1436819" y="7865"/>
                </a:lnTo>
                <a:lnTo>
                  <a:pt x="1388110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 descr="WP9">
            <a:extLst>
              <a:ext uri="{FF2B5EF4-FFF2-40B4-BE49-F238E27FC236}">
                <a16:creationId xmlns:a16="http://schemas.microsoft.com/office/drawing/2014/main" id="{21FAAC7D-59D0-F6DF-A290-DAF608923255}"/>
              </a:ext>
            </a:extLst>
          </p:cNvPr>
          <p:cNvGrpSpPr/>
          <p:nvPr/>
        </p:nvGrpSpPr>
        <p:grpSpPr>
          <a:xfrm>
            <a:off x="9329928" y="668934"/>
            <a:ext cx="1234440" cy="5801970"/>
            <a:chOff x="9329928" y="668934"/>
            <a:chExt cx="1234440" cy="5801970"/>
          </a:xfrm>
        </p:grpSpPr>
        <p:sp>
          <p:nvSpPr>
            <p:cNvPr id="32" name="object 32"/>
            <p:cNvSpPr txBox="1"/>
            <p:nvPr/>
          </p:nvSpPr>
          <p:spPr>
            <a:xfrm>
              <a:off x="9453753" y="668934"/>
              <a:ext cx="988060" cy="763905"/>
            </a:xfrm>
            <a:prstGeom prst="rect">
              <a:avLst/>
            </a:prstGeom>
          </p:spPr>
          <p:txBody>
            <a:bodyPr vert="horz" wrap="square" lIns="0" tIns="9207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725"/>
                </a:spcBef>
              </a:pPr>
              <a:r>
                <a:rPr sz="1900" b="1" spc="-25" dirty="0">
                  <a:latin typeface="Calibri"/>
                  <a:cs typeface="Calibri"/>
                </a:rPr>
                <a:t>WP9</a:t>
              </a:r>
              <a:endParaRPr sz="190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  <a:spcBef>
                  <a:spcPts val="625"/>
                </a:spcBef>
              </a:pPr>
              <a:r>
                <a:rPr sz="1900" spc="-20" dirty="0">
                  <a:latin typeface="Calibri"/>
                  <a:cs typeface="Calibri"/>
                </a:rPr>
                <a:t>EU-MENA</a:t>
              </a:r>
              <a:endParaRPr sz="1900">
                <a:latin typeface="Calibri"/>
                <a:cs typeface="Calibri"/>
              </a:endParaRPr>
            </a:p>
          </p:txBody>
        </p:sp>
        <p:pic>
          <p:nvPicPr>
            <p:cNvPr id="33" name="object 33" descr="Blue box with 'ENP / DA Policy' written inside.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29928" y="2124455"/>
              <a:ext cx="1234440" cy="2019300"/>
            </a:xfrm>
            <a:prstGeom prst="rect">
              <a:avLst/>
            </a:prstGeom>
          </p:spPr>
        </p:pic>
        <p:sp>
          <p:nvSpPr>
            <p:cNvPr id="34" name="object 34"/>
            <p:cNvSpPr txBox="1"/>
            <p:nvPr/>
          </p:nvSpPr>
          <p:spPr>
            <a:xfrm>
              <a:off x="9503156" y="2832861"/>
              <a:ext cx="889635" cy="54991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2065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FFFF00"/>
                  </a:solidFill>
                  <a:latin typeface="Calibri"/>
                  <a:cs typeface="Calibri"/>
                </a:rPr>
                <a:t>ENP / </a:t>
              </a:r>
              <a:r>
                <a:rPr sz="1800" b="1" spc="-25" dirty="0">
                  <a:solidFill>
                    <a:srgbClr val="FFFF00"/>
                  </a:solidFill>
                  <a:latin typeface="Calibri"/>
                  <a:cs typeface="Calibri"/>
                </a:rPr>
                <a:t>DA</a:t>
              </a:r>
              <a:endParaRPr sz="1800">
                <a:latin typeface="Calibri"/>
                <a:cs typeface="Calibri"/>
              </a:endParaRPr>
            </a:p>
            <a:p>
              <a:pPr algn="ctr">
                <a:lnSpc>
                  <a:spcPts val="2065"/>
                </a:lnSpc>
              </a:pPr>
              <a:r>
                <a:rPr sz="1800" b="1" spc="-10" dirty="0">
                  <a:solidFill>
                    <a:srgbClr val="FFFF00"/>
                  </a:solidFill>
                  <a:latin typeface="Calibri"/>
                  <a:cs typeface="Calibri"/>
                </a:rPr>
                <a:t>Policy</a:t>
              </a:r>
              <a:endParaRPr sz="1800">
                <a:latin typeface="Calibri"/>
                <a:cs typeface="Calibri"/>
              </a:endParaRPr>
            </a:p>
          </p:txBody>
        </p:sp>
        <p:pic>
          <p:nvPicPr>
            <p:cNvPr id="35" name="object 35" descr="Blue box with 'MENA Perception of EU Policy' written inside.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29928" y="4453128"/>
              <a:ext cx="1234440" cy="2017776"/>
            </a:xfrm>
            <a:prstGeom prst="rect">
              <a:avLst/>
            </a:prstGeom>
          </p:spPr>
        </p:pic>
        <p:sp>
          <p:nvSpPr>
            <p:cNvPr id="36" name="object 36"/>
            <p:cNvSpPr txBox="1"/>
            <p:nvPr/>
          </p:nvSpPr>
          <p:spPr>
            <a:xfrm>
              <a:off x="9420859" y="4910454"/>
              <a:ext cx="1052830" cy="10534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540" algn="ctr">
                <a:lnSpc>
                  <a:spcPts val="2065"/>
                </a:lnSpc>
                <a:spcBef>
                  <a:spcPts val="100"/>
                </a:spcBef>
              </a:pPr>
              <a:r>
                <a:rPr sz="1800" b="1" spc="-20" dirty="0">
                  <a:solidFill>
                    <a:srgbClr val="FFFF00"/>
                  </a:solidFill>
                  <a:latin typeface="Calibri"/>
                  <a:cs typeface="Calibri"/>
                </a:rPr>
                <a:t>MENA</a:t>
              </a:r>
              <a:endParaRPr sz="1800">
                <a:latin typeface="Calibri"/>
                <a:cs typeface="Calibri"/>
              </a:endParaRPr>
            </a:p>
            <a:p>
              <a:pPr marL="12700" marR="5080" algn="ctr">
                <a:lnSpc>
                  <a:spcPct val="91700"/>
                </a:lnSpc>
                <a:spcBef>
                  <a:spcPts val="80"/>
                </a:spcBef>
              </a:pPr>
              <a:r>
                <a:rPr sz="1800" b="1" spc="-10" dirty="0">
                  <a:solidFill>
                    <a:srgbClr val="FFFF00"/>
                  </a:solidFill>
                  <a:latin typeface="Calibri"/>
                  <a:cs typeface="Calibri"/>
                </a:rPr>
                <a:t>Perception </a:t>
              </a:r>
              <a:r>
                <a:rPr sz="1800" b="1" dirty="0">
                  <a:solidFill>
                    <a:srgbClr val="FFFF00"/>
                  </a:solidFill>
                  <a:latin typeface="Calibri"/>
                  <a:cs typeface="Calibri"/>
                </a:rPr>
                <a:t>of </a:t>
              </a:r>
              <a:r>
                <a:rPr sz="1800" b="1" spc="-25" dirty="0">
                  <a:solidFill>
                    <a:srgbClr val="FFFF00"/>
                  </a:solidFill>
                  <a:latin typeface="Calibri"/>
                  <a:cs typeface="Calibri"/>
                </a:rPr>
                <a:t>EU </a:t>
              </a:r>
              <a:r>
                <a:rPr sz="1800" b="1" spc="-10" dirty="0">
                  <a:solidFill>
                    <a:srgbClr val="FFFF00"/>
                  </a:solidFill>
                  <a:latin typeface="Calibri"/>
                  <a:cs typeface="Calibri"/>
                </a:rPr>
                <a:t>policy</a:t>
              </a:r>
              <a:endParaRPr sz="1800">
                <a:latin typeface="Calibri"/>
                <a:cs typeface="Calibri"/>
              </a:endParaRPr>
            </a:p>
          </p:txBody>
        </p:sp>
      </p:grp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34116" y="115823"/>
            <a:ext cx="1312545" cy="6692265"/>
          </a:xfrm>
          <a:custGeom>
            <a:avLst/>
            <a:gdLst/>
            <a:ahLst/>
            <a:cxnLst/>
            <a:rect l="l" t="t" r="r" b="b"/>
            <a:pathLst>
              <a:path w="1312545" h="6692265">
                <a:moveTo>
                  <a:pt x="1180973" y="0"/>
                </a:moveTo>
                <a:lnTo>
                  <a:pt x="131190" y="0"/>
                </a:lnTo>
                <a:lnTo>
                  <a:pt x="80152" y="10318"/>
                </a:lnTo>
                <a:lnTo>
                  <a:pt x="38449" y="38449"/>
                </a:lnTo>
                <a:lnTo>
                  <a:pt x="10318" y="80152"/>
                </a:lnTo>
                <a:lnTo>
                  <a:pt x="0" y="131191"/>
                </a:lnTo>
                <a:lnTo>
                  <a:pt x="0" y="6560667"/>
                </a:lnTo>
                <a:lnTo>
                  <a:pt x="10318" y="6611742"/>
                </a:lnTo>
                <a:lnTo>
                  <a:pt x="38449" y="6653451"/>
                </a:lnTo>
                <a:lnTo>
                  <a:pt x="80152" y="6681572"/>
                </a:lnTo>
                <a:lnTo>
                  <a:pt x="131190" y="6691883"/>
                </a:lnTo>
                <a:lnTo>
                  <a:pt x="1180973" y="6691883"/>
                </a:lnTo>
                <a:lnTo>
                  <a:pt x="1232011" y="6681572"/>
                </a:lnTo>
                <a:lnTo>
                  <a:pt x="1273714" y="6653451"/>
                </a:lnTo>
                <a:lnTo>
                  <a:pt x="1301845" y="6611742"/>
                </a:lnTo>
                <a:lnTo>
                  <a:pt x="1312163" y="6560667"/>
                </a:lnTo>
                <a:lnTo>
                  <a:pt x="1312163" y="131191"/>
                </a:lnTo>
                <a:lnTo>
                  <a:pt x="1301845" y="80152"/>
                </a:lnTo>
                <a:lnTo>
                  <a:pt x="1273714" y="38449"/>
                </a:lnTo>
                <a:lnTo>
                  <a:pt x="1232011" y="10318"/>
                </a:lnTo>
                <a:lnTo>
                  <a:pt x="1180973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Group 58" descr="Explore Models">
            <a:extLst>
              <a:ext uri="{FF2B5EF4-FFF2-40B4-BE49-F238E27FC236}">
                <a16:creationId xmlns:a16="http://schemas.microsoft.com/office/drawing/2014/main" id="{D52604ED-F259-3E2E-B351-1E162D1F29EB}"/>
              </a:ext>
            </a:extLst>
          </p:cNvPr>
          <p:cNvGrpSpPr/>
          <p:nvPr/>
        </p:nvGrpSpPr>
        <p:grpSpPr>
          <a:xfrm>
            <a:off x="10873740" y="783716"/>
            <a:ext cx="1233170" cy="5689219"/>
            <a:chOff x="10873740" y="783716"/>
            <a:chExt cx="1233170" cy="5689219"/>
          </a:xfrm>
        </p:grpSpPr>
        <p:sp>
          <p:nvSpPr>
            <p:cNvPr id="38" name="object 38"/>
            <p:cNvSpPr txBox="1"/>
            <p:nvPr/>
          </p:nvSpPr>
          <p:spPr>
            <a:xfrm>
              <a:off x="11084179" y="783716"/>
              <a:ext cx="813435" cy="611505"/>
            </a:xfrm>
            <a:prstGeom prst="rect">
              <a:avLst/>
            </a:prstGeom>
          </p:spPr>
          <p:txBody>
            <a:bodyPr vert="horz" wrap="square" lIns="0" tIns="42545" rIns="0" bIns="0" rtlCol="0">
              <a:spAutoFit/>
            </a:bodyPr>
            <a:lstStyle/>
            <a:p>
              <a:pPr marL="17145" marR="5080" indent="-5080">
                <a:lnSpc>
                  <a:spcPts val="2210"/>
                </a:lnSpc>
                <a:spcBef>
                  <a:spcPts val="335"/>
                </a:spcBef>
              </a:pPr>
              <a:r>
                <a:rPr sz="2000" b="1" i="1" spc="-10" dirty="0">
                  <a:latin typeface="Calibri"/>
                  <a:cs typeface="Calibri"/>
                </a:rPr>
                <a:t>Explore Models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39" name="object 39" descr="White box with 'Transition' written in red."/>
            <p:cNvSpPr/>
            <p:nvPr/>
          </p:nvSpPr>
          <p:spPr>
            <a:xfrm>
              <a:off x="10873740" y="2124455"/>
              <a:ext cx="1233170" cy="774700"/>
            </a:xfrm>
            <a:custGeom>
              <a:avLst/>
              <a:gdLst/>
              <a:ahLst/>
              <a:cxnLst/>
              <a:rect l="l" t="t" r="r" b="b"/>
              <a:pathLst>
                <a:path w="1233170" h="774700">
                  <a:moveTo>
                    <a:pt x="1155445" y="0"/>
                  </a:moveTo>
                  <a:lnTo>
                    <a:pt x="77469" y="0"/>
                  </a:lnTo>
                  <a:lnTo>
                    <a:pt x="47309" y="6086"/>
                  </a:lnTo>
                  <a:lnTo>
                    <a:pt x="22685" y="22685"/>
                  </a:lnTo>
                  <a:lnTo>
                    <a:pt x="6086" y="47309"/>
                  </a:lnTo>
                  <a:lnTo>
                    <a:pt x="0" y="77470"/>
                  </a:lnTo>
                  <a:lnTo>
                    <a:pt x="0" y="696722"/>
                  </a:lnTo>
                  <a:lnTo>
                    <a:pt x="6086" y="726882"/>
                  </a:lnTo>
                  <a:lnTo>
                    <a:pt x="22685" y="751506"/>
                  </a:lnTo>
                  <a:lnTo>
                    <a:pt x="47309" y="768105"/>
                  </a:lnTo>
                  <a:lnTo>
                    <a:pt x="77469" y="774192"/>
                  </a:lnTo>
                  <a:lnTo>
                    <a:pt x="1155445" y="774192"/>
                  </a:lnTo>
                  <a:lnTo>
                    <a:pt x="1185606" y="768105"/>
                  </a:lnTo>
                  <a:lnTo>
                    <a:pt x="1210230" y="751506"/>
                  </a:lnTo>
                  <a:lnTo>
                    <a:pt x="1226829" y="726882"/>
                  </a:lnTo>
                  <a:lnTo>
                    <a:pt x="1232915" y="696722"/>
                  </a:lnTo>
                  <a:lnTo>
                    <a:pt x="1232915" y="77470"/>
                  </a:lnTo>
                  <a:lnTo>
                    <a:pt x="1226829" y="47309"/>
                  </a:lnTo>
                  <a:lnTo>
                    <a:pt x="1210230" y="22685"/>
                  </a:lnTo>
                  <a:lnTo>
                    <a:pt x="1185606" y="6086"/>
                  </a:lnTo>
                  <a:lnTo>
                    <a:pt x="1155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10953750" y="2315413"/>
              <a:ext cx="1073785" cy="3314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0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Transition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1" name="object 41" descr="White box with 'Hybrid regimes' written in red."/>
            <p:cNvSpPr/>
            <p:nvPr/>
          </p:nvSpPr>
          <p:spPr>
            <a:xfrm>
              <a:off x="10873740" y="3017520"/>
              <a:ext cx="1233170" cy="774700"/>
            </a:xfrm>
            <a:custGeom>
              <a:avLst/>
              <a:gdLst/>
              <a:ahLst/>
              <a:cxnLst/>
              <a:rect l="l" t="t" r="r" b="b"/>
              <a:pathLst>
                <a:path w="1233170" h="774700">
                  <a:moveTo>
                    <a:pt x="1155445" y="0"/>
                  </a:moveTo>
                  <a:lnTo>
                    <a:pt x="77469" y="0"/>
                  </a:lnTo>
                  <a:lnTo>
                    <a:pt x="47309" y="6086"/>
                  </a:lnTo>
                  <a:lnTo>
                    <a:pt x="22685" y="22685"/>
                  </a:lnTo>
                  <a:lnTo>
                    <a:pt x="6086" y="47309"/>
                  </a:lnTo>
                  <a:lnTo>
                    <a:pt x="0" y="77469"/>
                  </a:lnTo>
                  <a:lnTo>
                    <a:pt x="0" y="696721"/>
                  </a:lnTo>
                  <a:lnTo>
                    <a:pt x="6086" y="726882"/>
                  </a:lnTo>
                  <a:lnTo>
                    <a:pt x="22685" y="751506"/>
                  </a:lnTo>
                  <a:lnTo>
                    <a:pt x="47309" y="768105"/>
                  </a:lnTo>
                  <a:lnTo>
                    <a:pt x="77469" y="774191"/>
                  </a:lnTo>
                  <a:lnTo>
                    <a:pt x="1155445" y="774191"/>
                  </a:lnTo>
                  <a:lnTo>
                    <a:pt x="1185606" y="768105"/>
                  </a:lnTo>
                  <a:lnTo>
                    <a:pt x="1210230" y="751506"/>
                  </a:lnTo>
                  <a:lnTo>
                    <a:pt x="1226829" y="726882"/>
                  </a:lnTo>
                  <a:lnTo>
                    <a:pt x="1232915" y="696721"/>
                  </a:lnTo>
                  <a:lnTo>
                    <a:pt x="1232915" y="77469"/>
                  </a:lnTo>
                  <a:lnTo>
                    <a:pt x="1226829" y="47309"/>
                  </a:lnTo>
                  <a:lnTo>
                    <a:pt x="1210230" y="22685"/>
                  </a:lnTo>
                  <a:lnTo>
                    <a:pt x="1185606" y="6086"/>
                  </a:lnTo>
                  <a:lnTo>
                    <a:pt x="1155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11060430" y="3069717"/>
              <a:ext cx="859790" cy="611505"/>
            </a:xfrm>
            <a:prstGeom prst="rect">
              <a:avLst/>
            </a:prstGeom>
          </p:spPr>
          <p:txBody>
            <a:bodyPr vert="horz" wrap="square" lIns="0" tIns="42545" rIns="0" bIns="0" rtlCol="0">
              <a:spAutoFit/>
            </a:bodyPr>
            <a:lstStyle/>
            <a:p>
              <a:pPr marL="12700" marR="5080" indent="63500">
                <a:lnSpc>
                  <a:spcPts val="2210"/>
                </a:lnSpc>
                <a:spcBef>
                  <a:spcPts val="335"/>
                </a:spcBef>
              </a:pPr>
              <a:r>
                <a:rPr sz="20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Hybrid regimes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3" name="object 43" descr="White box with 'Resilience' written in red."/>
            <p:cNvSpPr/>
            <p:nvPr/>
          </p:nvSpPr>
          <p:spPr>
            <a:xfrm>
              <a:off x="10873740" y="3910584"/>
              <a:ext cx="1233170" cy="774700"/>
            </a:xfrm>
            <a:custGeom>
              <a:avLst/>
              <a:gdLst/>
              <a:ahLst/>
              <a:cxnLst/>
              <a:rect l="l" t="t" r="r" b="b"/>
              <a:pathLst>
                <a:path w="1233170" h="774700">
                  <a:moveTo>
                    <a:pt x="1155445" y="0"/>
                  </a:moveTo>
                  <a:lnTo>
                    <a:pt x="77469" y="0"/>
                  </a:lnTo>
                  <a:lnTo>
                    <a:pt x="47309" y="6086"/>
                  </a:lnTo>
                  <a:lnTo>
                    <a:pt x="22685" y="22685"/>
                  </a:lnTo>
                  <a:lnTo>
                    <a:pt x="6086" y="47309"/>
                  </a:lnTo>
                  <a:lnTo>
                    <a:pt x="0" y="77470"/>
                  </a:lnTo>
                  <a:lnTo>
                    <a:pt x="0" y="696722"/>
                  </a:lnTo>
                  <a:lnTo>
                    <a:pt x="6086" y="726882"/>
                  </a:lnTo>
                  <a:lnTo>
                    <a:pt x="22685" y="751506"/>
                  </a:lnTo>
                  <a:lnTo>
                    <a:pt x="47309" y="768105"/>
                  </a:lnTo>
                  <a:lnTo>
                    <a:pt x="77469" y="774192"/>
                  </a:lnTo>
                  <a:lnTo>
                    <a:pt x="1155445" y="774192"/>
                  </a:lnTo>
                  <a:lnTo>
                    <a:pt x="1185606" y="768105"/>
                  </a:lnTo>
                  <a:lnTo>
                    <a:pt x="1210230" y="751506"/>
                  </a:lnTo>
                  <a:lnTo>
                    <a:pt x="1226829" y="726882"/>
                  </a:lnTo>
                  <a:lnTo>
                    <a:pt x="1232915" y="696722"/>
                  </a:lnTo>
                  <a:lnTo>
                    <a:pt x="1232915" y="77470"/>
                  </a:lnTo>
                  <a:lnTo>
                    <a:pt x="1226829" y="47309"/>
                  </a:lnTo>
                  <a:lnTo>
                    <a:pt x="1210230" y="22685"/>
                  </a:lnTo>
                  <a:lnTo>
                    <a:pt x="1185606" y="6086"/>
                  </a:lnTo>
                  <a:lnTo>
                    <a:pt x="1155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10949178" y="4102430"/>
              <a:ext cx="1082675" cy="3314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0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Resilience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5" name="object 45" descr="White box with 'Brittle' written in red."/>
            <p:cNvSpPr/>
            <p:nvPr/>
          </p:nvSpPr>
          <p:spPr>
            <a:xfrm>
              <a:off x="10873740" y="4805171"/>
              <a:ext cx="1233170" cy="774700"/>
            </a:xfrm>
            <a:custGeom>
              <a:avLst/>
              <a:gdLst/>
              <a:ahLst/>
              <a:cxnLst/>
              <a:rect l="l" t="t" r="r" b="b"/>
              <a:pathLst>
                <a:path w="1233170" h="774700">
                  <a:moveTo>
                    <a:pt x="1155445" y="0"/>
                  </a:moveTo>
                  <a:lnTo>
                    <a:pt x="77469" y="0"/>
                  </a:lnTo>
                  <a:lnTo>
                    <a:pt x="47309" y="6086"/>
                  </a:lnTo>
                  <a:lnTo>
                    <a:pt x="22685" y="22685"/>
                  </a:lnTo>
                  <a:lnTo>
                    <a:pt x="6086" y="47309"/>
                  </a:lnTo>
                  <a:lnTo>
                    <a:pt x="0" y="77469"/>
                  </a:lnTo>
                  <a:lnTo>
                    <a:pt x="0" y="696721"/>
                  </a:lnTo>
                  <a:lnTo>
                    <a:pt x="6086" y="726882"/>
                  </a:lnTo>
                  <a:lnTo>
                    <a:pt x="22685" y="751506"/>
                  </a:lnTo>
                  <a:lnTo>
                    <a:pt x="47309" y="768105"/>
                  </a:lnTo>
                  <a:lnTo>
                    <a:pt x="77469" y="774191"/>
                  </a:lnTo>
                  <a:lnTo>
                    <a:pt x="1155445" y="774191"/>
                  </a:lnTo>
                  <a:lnTo>
                    <a:pt x="1185606" y="768105"/>
                  </a:lnTo>
                  <a:lnTo>
                    <a:pt x="1210230" y="751506"/>
                  </a:lnTo>
                  <a:lnTo>
                    <a:pt x="1226829" y="726882"/>
                  </a:lnTo>
                  <a:lnTo>
                    <a:pt x="1232915" y="696721"/>
                  </a:lnTo>
                  <a:lnTo>
                    <a:pt x="1232915" y="77469"/>
                  </a:lnTo>
                  <a:lnTo>
                    <a:pt x="1226829" y="47309"/>
                  </a:lnTo>
                  <a:lnTo>
                    <a:pt x="1210230" y="22685"/>
                  </a:lnTo>
                  <a:lnTo>
                    <a:pt x="1185606" y="6086"/>
                  </a:lnTo>
                  <a:lnTo>
                    <a:pt x="1155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11148821" y="4996434"/>
              <a:ext cx="685800" cy="33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Brittle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7" name="object 47" descr="White box with 'Cyclical' written in red."/>
            <p:cNvSpPr/>
            <p:nvPr/>
          </p:nvSpPr>
          <p:spPr>
            <a:xfrm>
              <a:off x="10873740" y="5698235"/>
              <a:ext cx="1233170" cy="774700"/>
            </a:xfrm>
            <a:custGeom>
              <a:avLst/>
              <a:gdLst/>
              <a:ahLst/>
              <a:cxnLst/>
              <a:rect l="l" t="t" r="r" b="b"/>
              <a:pathLst>
                <a:path w="1233170" h="774700">
                  <a:moveTo>
                    <a:pt x="1155445" y="0"/>
                  </a:moveTo>
                  <a:lnTo>
                    <a:pt x="77469" y="0"/>
                  </a:lnTo>
                  <a:lnTo>
                    <a:pt x="47309" y="6083"/>
                  </a:lnTo>
                  <a:lnTo>
                    <a:pt x="22685" y="22674"/>
                  </a:lnTo>
                  <a:lnTo>
                    <a:pt x="6086" y="47282"/>
                  </a:lnTo>
                  <a:lnTo>
                    <a:pt x="0" y="77419"/>
                  </a:lnTo>
                  <a:lnTo>
                    <a:pt x="0" y="696772"/>
                  </a:lnTo>
                  <a:lnTo>
                    <a:pt x="6086" y="726909"/>
                  </a:lnTo>
                  <a:lnTo>
                    <a:pt x="22685" y="751517"/>
                  </a:lnTo>
                  <a:lnTo>
                    <a:pt x="47309" y="768108"/>
                  </a:lnTo>
                  <a:lnTo>
                    <a:pt x="77469" y="774191"/>
                  </a:lnTo>
                  <a:lnTo>
                    <a:pt x="1155445" y="774191"/>
                  </a:lnTo>
                  <a:lnTo>
                    <a:pt x="1185606" y="768108"/>
                  </a:lnTo>
                  <a:lnTo>
                    <a:pt x="1210230" y="751517"/>
                  </a:lnTo>
                  <a:lnTo>
                    <a:pt x="1226829" y="726909"/>
                  </a:lnTo>
                  <a:lnTo>
                    <a:pt x="1232915" y="696772"/>
                  </a:lnTo>
                  <a:lnTo>
                    <a:pt x="1232915" y="77419"/>
                  </a:lnTo>
                  <a:lnTo>
                    <a:pt x="1226829" y="47282"/>
                  </a:lnTo>
                  <a:lnTo>
                    <a:pt x="1210230" y="22674"/>
                  </a:lnTo>
                  <a:lnTo>
                    <a:pt x="1185606" y="6083"/>
                  </a:lnTo>
                  <a:lnTo>
                    <a:pt x="1155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11090909" y="5890056"/>
              <a:ext cx="801370" cy="33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Cyclical</a:t>
              </a:r>
              <a:endParaRPr sz="20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0515600" cy="84455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83185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655"/>
              </a:spcBef>
            </a:pPr>
            <a:r>
              <a:rPr sz="4000" b="1" spc="-805" dirty="0">
                <a:solidFill>
                  <a:srgbClr val="F1F1F1"/>
                </a:solidFill>
                <a:latin typeface="Tahoma"/>
                <a:cs typeface="Tahoma"/>
              </a:rPr>
              <a:t>Background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3" name="object 3" descr="Series of 3 photos: 1) a man's face, 2) a person on fire standing, and 3) a person on fire on their hands and knees."/>
          <p:cNvGrpSpPr/>
          <p:nvPr/>
        </p:nvGrpSpPr>
        <p:grpSpPr>
          <a:xfrm>
            <a:off x="230124" y="2087879"/>
            <a:ext cx="3027045" cy="1879600"/>
            <a:chOff x="230124" y="2087879"/>
            <a:chExt cx="3027045" cy="1879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4" y="2293619"/>
              <a:ext cx="2615184" cy="14676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2994" y="2190749"/>
              <a:ext cx="2821305" cy="1673860"/>
            </a:xfrm>
            <a:custGeom>
              <a:avLst/>
              <a:gdLst/>
              <a:ahLst/>
              <a:cxnLst/>
              <a:rect l="l" t="t" r="r" b="b"/>
              <a:pathLst>
                <a:path w="2821305" h="1673860">
                  <a:moveTo>
                    <a:pt x="0" y="1673352"/>
                  </a:moveTo>
                  <a:lnTo>
                    <a:pt x="2820924" y="1673352"/>
                  </a:lnTo>
                  <a:lnTo>
                    <a:pt x="2820924" y="0"/>
                  </a:lnTo>
                  <a:lnTo>
                    <a:pt x="0" y="0"/>
                  </a:lnTo>
                  <a:lnTo>
                    <a:pt x="0" y="1673352"/>
                  </a:lnTo>
                  <a:close/>
                </a:path>
              </a:pathLst>
            </a:custGeom>
            <a:ln w="20574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 descr="Photo of a large crowd in sepia colour."/>
          <p:cNvGrpSpPr/>
          <p:nvPr/>
        </p:nvGrpSpPr>
        <p:grpSpPr>
          <a:xfrm>
            <a:off x="1046988" y="4066032"/>
            <a:ext cx="3876040" cy="2623185"/>
            <a:chOff x="1046988" y="4066032"/>
            <a:chExt cx="3876040" cy="26231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2728" y="4271772"/>
              <a:ext cx="3464052" cy="22113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9858" y="4168902"/>
              <a:ext cx="3670300" cy="2417445"/>
            </a:xfrm>
            <a:custGeom>
              <a:avLst/>
              <a:gdLst/>
              <a:ahLst/>
              <a:cxnLst/>
              <a:rect l="l" t="t" r="r" b="b"/>
              <a:pathLst>
                <a:path w="3670300" h="2417445">
                  <a:moveTo>
                    <a:pt x="0" y="2417064"/>
                  </a:moveTo>
                  <a:lnTo>
                    <a:pt x="3669791" y="2417064"/>
                  </a:lnTo>
                  <a:lnTo>
                    <a:pt x="3669791" y="0"/>
                  </a:lnTo>
                  <a:lnTo>
                    <a:pt x="0" y="0"/>
                  </a:lnTo>
                  <a:lnTo>
                    <a:pt x="0" y="2417064"/>
                  </a:lnTo>
                  <a:close/>
                </a:path>
              </a:pathLst>
            </a:custGeom>
            <a:ln w="20574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 descr="Photo of Hilary Clinton and another woman standing at 2 podiums with the EU symbols on the podiums and background behind them."/>
          <p:cNvGrpSpPr/>
          <p:nvPr/>
        </p:nvGrpSpPr>
        <p:grpSpPr>
          <a:xfrm>
            <a:off x="3488435" y="1394460"/>
            <a:ext cx="3759835" cy="2127885"/>
            <a:chOff x="3488435" y="1394460"/>
            <a:chExt cx="3759835" cy="212788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175" y="1600200"/>
              <a:ext cx="3348228" cy="17160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91305" y="1497330"/>
              <a:ext cx="3554095" cy="1922145"/>
            </a:xfrm>
            <a:custGeom>
              <a:avLst/>
              <a:gdLst/>
              <a:ahLst/>
              <a:cxnLst/>
              <a:rect l="l" t="t" r="r" b="b"/>
              <a:pathLst>
                <a:path w="3554095" h="1922145">
                  <a:moveTo>
                    <a:pt x="0" y="1921764"/>
                  </a:moveTo>
                  <a:lnTo>
                    <a:pt x="3553967" y="1921764"/>
                  </a:lnTo>
                  <a:lnTo>
                    <a:pt x="3553967" y="0"/>
                  </a:lnTo>
                  <a:lnTo>
                    <a:pt x="0" y="0"/>
                  </a:lnTo>
                  <a:lnTo>
                    <a:pt x="0" y="1921764"/>
                  </a:lnTo>
                  <a:close/>
                </a:path>
              </a:pathLst>
            </a:custGeom>
            <a:ln w="20574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 descr="Photo of a Monopoly Board titled 'The New Egypt' and a man speaking in front of the Egyptian and EU flags."/>
          <p:cNvGrpSpPr/>
          <p:nvPr/>
        </p:nvGrpSpPr>
        <p:grpSpPr>
          <a:xfrm>
            <a:off x="5187696" y="1213103"/>
            <a:ext cx="6068695" cy="4478020"/>
            <a:chOff x="5187696" y="1213103"/>
            <a:chExt cx="6068695" cy="447802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0956" y="1418843"/>
              <a:ext cx="2639568" cy="25405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08086" y="1315973"/>
              <a:ext cx="2845435" cy="2746375"/>
            </a:xfrm>
            <a:custGeom>
              <a:avLst/>
              <a:gdLst/>
              <a:ahLst/>
              <a:cxnLst/>
              <a:rect l="l" t="t" r="r" b="b"/>
              <a:pathLst>
                <a:path w="2845434" h="2746375">
                  <a:moveTo>
                    <a:pt x="0" y="2746248"/>
                  </a:moveTo>
                  <a:lnTo>
                    <a:pt x="2845307" y="2746248"/>
                  </a:lnTo>
                  <a:lnTo>
                    <a:pt x="2845307" y="0"/>
                  </a:lnTo>
                  <a:lnTo>
                    <a:pt x="0" y="0"/>
                  </a:lnTo>
                  <a:lnTo>
                    <a:pt x="0" y="2746248"/>
                  </a:lnTo>
                  <a:close/>
                </a:path>
              </a:pathLst>
            </a:custGeom>
            <a:ln w="20574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3436" y="4032503"/>
              <a:ext cx="2589275" cy="14523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290566" y="3929633"/>
              <a:ext cx="2795270" cy="1658620"/>
            </a:xfrm>
            <a:custGeom>
              <a:avLst/>
              <a:gdLst/>
              <a:ahLst/>
              <a:cxnLst/>
              <a:rect l="l" t="t" r="r" b="b"/>
              <a:pathLst>
                <a:path w="2795270" h="1658620">
                  <a:moveTo>
                    <a:pt x="0" y="1658112"/>
                  </a:moveTo>
                  <a:lnTo>
                    <a:pt x="2795016" y="1658112"/>
                  </a:lnTo>
                  <a:lnTo>
                    <a:pt x="2795016" y="0"/>
                  </a:lnTo>
                  <a:lnTo>
                    <a:pt x="0" y="0"/>
                  </a:lnTo>
                  <a:lnTo>
                    <a:pt x="0" y="1658112"/>
                  </a:lnTo>
                  <a:close/>
                </a:path>
              </a:pathLst>
            </a:custGeom>
            <a:ln w="20574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790813" y="4547742"/>
            <a:ext cx="28390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…From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Arab</a:t>
            </a:r>
            <a:r>
              <a:rPr sz="2800" b="1" spc="-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Spring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Islamist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Winter</a:t>
            </a:r>
            <a:r>
              <a:rPr sz="2800" b="1" spc="-1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pc="-35" dirty="0"/>
              <a:t>Conceptions</a:t>
            </a:r>
            <a:r>
              <a:rPr spc="-204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spc="-45" dirty="0"/>
              <a:t>Democracy</a:t>
            </a:r>
            <a:r>
              <a:rPr spc="-190" dirty="0"/>
              <a:t> </a:t>
            </a:r>
            <a:r>
              <a:rPr dirty="0"/>
              <a:t>in</a:t>
            </a:r>
            <a:r>
              <a:rPr spc="-175" dirty="0"/>
              <a:t> </a:t>
            </a:r>
            <a:r>
              <a:rPr spc="-25" dirty="0"/>
              <a:t>EU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0515600" cy="84455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83185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655"/>
              </a:spcBef>
            </a:pPr>
            <a:r>
              <a:rPr sz="4000" b="1" spc="-865" dirty="0">
                <a:solidFill>
                  <a:srgbClr val="F1F1F1"/>
                </a:solidFill>
                <a:latin typeface="Tahoma"/>
                <a:cs typeface="Tahoma"/>
              </a:rPr>
              <a:t>Methodology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8423" y="1299743"/>
            <a:ext cx="5513705" cy="49555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200" b="1" spc="-10" dirty="0">
                <a:latin typeface="Calibri"/>
                <a:cs typeface="Calibri"/>
              </a:rPr>
              <a:t>Documents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latin typeface="Calibri"/>
                <a:cs typeface="Calibri"/>
              </a:rPr>
              <a:t>Pre-</a:t>
            </a:r>
            <a:r>
              <a:rPr sz="2200" b="1" spc="-10" dirty="0">
                <a:latin typeface="Calibri"/>
                <a:cs typeface="Calibri"/>
              </a:rPr>
              <a:t>Uprisings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ts val="2160"/>
              </a:lnSpc>
              <a:spcBef>
                <a:spcPts val="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EU’s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Role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Promoting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Human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Rights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191770" algn="ctr">
              <a:lnSpc>
                <a:spcPts val="2160"/>
              </a:lnSpc>
            </a:pPr>
            <a:r>
              <a:rPr sz="2000" i="1" dirty="0">
                <a:latin typeface="Calibri"/>
                <a:cs typeface="Calibri"/>
              </a:rPr>
              <a:t>Democratisation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Third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Countries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(2001)</a:t>
            </a:r>
            <a:endParaRPr sz="2000">
              <a:latin typeface="Calibri"/>
              <a:cs typeface="Calibri"/>
            </a:endParaRPr>
          </a:p>
          <a:p>
            <a:pPr marL="371475" lvl="1" indent="-229235" algn="ctr">
              <a:lnSpc>
                <a:spcPts val="2160"/>
              </a:lnSpc>
              <a:spcBef>
                <a:spcPts val="25"/>
              </a:spcBef>
              <a:buFont typeface="Arial"/>
              <a:buChar char="•"/>
              <a:tabLst>
                <a:tab pos="371475" algn="l"/>
                <a:tab pos="372110" algn="l"/>
              </a:tabLst>
            </a:pPr>
            <a:r>
              <a:rPr sz="2000" i="1" dirty="0">
                <a:latin typeface="Calibri"/>
                <a:cs typeface="Calibri"/>
              </a:rPr>
              <a:t>EU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post-Enlargement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Neighbourhood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Policy</a:t>
            </a:r>
            <a:endParaRPr sz="2000">
              <a:latin typeface="Calibri"/>
              <a:cs typeface="Calibri"/>
            </a:endParaRPr>
          </a:p>
          <a:p>
            <a:pPr marR="3435350" algn="ctr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(2004)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i="1" dirty="0">
                <a:latin typeface="Calibri"/>
                <a:cs typeface="Calibri"/>
              </a:rPr>
              <a:t>Strengthening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ENP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(2006)</a:t>
            </a:r>
            <a:endParaRPr sz="2000">
              <a:latin typeface="Calibri"/>
              <a:cs typeface="Calibri"/>
            </a:endParaRPr>
          </a:p>
          <a:p>
            <a:pPr marL="697865" marR="183515" lvl="1" indent="-227965">
              <a:lnSpc>
                <a:spcPct val="8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COM(2009)188/3,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2008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ENP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implementation review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35" dirty="0">
                <a:latin typeface="Calibri"/>
                <a:cs typeface="Calibri"/>
              </a:rPr>
              <a:t>Post-</a:t>
            </a:r>
            <a:r>
              <a:rPr sz="2200" b="1" spc="-10" dirty="0">
                <a:latin typeface="Calibri"/>
                <a:cs typeface="Calibri"/>
              </a:rPr>
              <a:t>Uprisings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i="1" dirty="0">
                <a:latin typeface="Calibri"/>
                <a:cs typeface="Calibri"/>
              </a:rPr>
              <a:t>PfDSP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08/03/2011;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NRCN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25/05/2011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i="1" dirty="0">
                <a:latin typeface="Calibri"/>
                <a:cs typeface="Calibri"/>
              </a:rPr>
              <a:t>Delivering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New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ENP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15/05/2012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60"/>
              </a:lnSpc>
              <a:spcBef>
                <a:spcPts val="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i="1" spc="-10" dirty="0">
                <a:latin typeface="Calibri"/>
                <a:cs typeface="Calibri"/>
              </a:rPr>
              <a:t>Working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Towards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Stronger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Partnership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20/03/2013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i="1" dirty="0">
                <a:latin typeface="Calibri"/>
                <a:cs typeface="Calibri"/>
              </a:rPr>
              <a:t>Neighbourhood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at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Crossroads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27/03/2014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i="1" dirty="0">
                <a:latin typeface="Calibri"/>
                <a:cs typeface="Calibri"/>
              </a:rPr>
              <a:t>Review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ENP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18/11/2015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3569" y="2702763"/>
            <a:ext cx="4697730" cy="270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87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Calibri"/>
                <a:cs typeface="Calibri"/>
              </a:rPr>
              <a:t>Discourse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Analysis: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ts val="263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conditions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possibility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3115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i="1" spc="-10" dirty="0">
                <a:latin typeface="Calibri"/>
                <a:cs typeface="Calibri"/>
              </a:rPr>
              <a:t>Caveats</a:t>
            </a:r>
            <a:r>
              <a:rPr sz="2600" b="1" spc="-1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ts val="237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programmes: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65" dirty="0">
                <a:latin typeface="Calibri"/>
                <a:cs typeface="Calibri"/>
              </a:rPr>
              <a:t>ENP,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EIDHR,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ts val="2360"/>
              </a:lnSpc>
            </a:pPr>
            <a:r>
              <a:rPr sz="2200" dirty="0">
                <a:latin typeface="Calibri"/>
                <a:cs typeface="Calibri"/>
              </a:rPr>
              <a:t>UfM,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  <a:p>
            <a:pPr marL="697865" marR="5080" lvl="1" indent="-227965">
              <a:lnSpc>
                <a:spcPct val="80000"/>
              </a:lnSpc>
              <a:spcBef>
                <a:spcPts val="5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institutions/cultures: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EEAS </a:t>
            </a:r>
            <a:r>
              <a:rPr sz="2200" spc="-10" dirty="0">
                <a:latin typeface="Calibri"/>
                <a:cs typeface="Calibri"/>
              </a:rPr>
              <a:t>(Council/RelEx)</a:t>
            </a:r>
            <a:endParaRPr sz="2200">
              <a:latin typeface="Calibri"/>
              <a:cs typeface="Calibri"/>
            </a:endParaRPr>
          </a:p>
          <a:p>
            <a:pPr marL="697865" lvl="1" indent="-227965">
              <a:lnSpc>
                <a:spcPts val="26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authors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0515600" cy="84455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90170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710"/>
              </a:spcBef>
            </a:pPr>
            <a:r>
              <a:rPr sz="3400" b="1" spc="-815" dirty="0">
                <a:solidFill>
                  <a:srgbClr val="F1F1F1"/>
                </a:solidFill>
                <a:latin typeface="Tahoma"/>
                <a:cs typeface="Tahoma"/>
              </a:rPr>
              <a:t>A</a:t>
            </a:r>
            <a:r>
              <a:rPr sz="3400" b="1" spc="-28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550" b="1" i="1" spc="-755" dirty="0">
                <a:solidFill>
                  <a:srgbClr val="F1F1F1"/>
                </a:solidFill>
                <a:latin typeface="Trebuchet MS"/>
                <a:cs typeface="Trebuchet MS"/>
              </a:rPr>
              <a:t>New</a:t>
            </a:r>
            <a:r>
              <a:rPr sz="3550" b="1" i="1" spc="-34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3400" b="1" spc="-640" dirty="0">
                <a:solidFill>
                  <a:srgbClr val="F1F1F1"/>
                </a:solidFill>
                <a:latin typeface="Tahoma"/>
                <a:cs typeface="Tahoma"/>
              </a:rPr>
              <a:t>approach</a:t>
            </a:r>
            <a:r>
              <a:rPr sz="3400" b="1" spc="-29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550" b="1" i="1" spc="-565" dirty="0">
                <a:solidFill>
                  <a:srgbClr val="F1F1F1"/>
                </a:solidFill>
                <a:latin typeface="Trebuchet MS"/>
                <a:cs typeface="Trebuchet MS"/>
              </a:rPr>
              <a:t>responding</a:t>
            </a:r>
            <a:r>
              <a:rPr sz="3550" b="1" i="1" spc="-380" dirty="0">
                <a:solidFill>
                  <a:srgbClr val="F1F1F1"/>
                </a:solidFill>
                <a:latin typeface="Trebuchet MS"/>
                <a:cs typeface="Trebuchet MS"/>
              </a:rPr>
              <a:t> </a:t>
            </a:r>
            <a:r>
              <a:rPr sz="3400" b="1" spc="-615" dirty="0">
                <a:solidFill>
                  <a:srgbClr val="F1F1F1"/>
                </a:solidFill>
                <a:latin typeface="Tahoma"/>
                <a:cs typeface="Tahoma"/>
              </a:rPr>
              <a:t>to</a:t>
            </a:r>
            <a:r>
              <a:rPr sz="3400" b="1" spc="-28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400" b="1" spc="-655" dirty="0">
                <a:solidFill>
                  <a:srgbClr val="F1F1F1"/>
                </a:solidFill>
                <a:latin typeface="Tahoma"/>
                <a:cs typeface="Tahoma"/>
              </a:rPr>
              <a:t>the</a:t>
            </a:r>
            <a:r>
              <a:rPr sz="3400" b="1" spc="-28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400" b="1" spc="-575" dirty="0">
                <a:solidFill>
                  <a:srgbClr val="F1F1F1"/>
                </a:solidFill>
                <a:latin typeface="Tahoma"/>
                <a:cs typeface="Tahoma"/>
              </a:rPr>
              <a:t>Uprisings?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3472" y="1980133"/>
            <a:ext cx="9125585" cy="275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‘Three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Ds’:</a:t>
            </a:r>
            <a:r>
              <a:rPr sz="2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Delivery,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Development,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Democracy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50">
              <a:latin typeface="Calibri"/>
              <a:cs typeface="Calibri"/>
            </a:endParaRPr>
          </a:p>
          <a:p>
            <a:pPr marL="527685" marR="822325" indent="-515620">
              <a:lnSpc>
                <a:spcPts val="303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Delivery: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Pre-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‘positive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conditionality’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vs.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Post-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</a:t>
            </a:r>
            <a:r>
              <a:rPr sz="2800" spc="-25" dirty="0">
                <a:latin typeface="Calibri"/>
                <a:cs typeface="Calibri"/>
              </a:rPr>
              <a:t>: </a:t>
            </a:r>
            <a:r>
              <a:rPr sz="2800" spc="-30" dirty="0">
                <a:latin typeface="Calibri"/>
                <a:cs typeface="Calibri"/>
              </a:rPr>
              <a:t>‘more-</a:t>
            </a:r>
            <a:r>
              <a:rPr sz="2800" spc="-35" dirty="0">
                <a:latin typeface="Calibri"/>
                <a:cs typeface="Calibri"/>
              </a:rPr>
              <a:t>for-</a:t>
            </a:r>
            <a:r>
              <a:rPr sz="2800" dirty="0">
                <a:latin typeface="Calibri"/>
                <a:cs typeface="Calibri"/>
              </a:rPr>
              <a:t>more’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(N.B.: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JOIN(2013)4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benchmarking)</a:t>
            </a:r>
            <a:endParaRPr sz="2800">
              <a:latin typeface="Calibri"/>
              <a:cs typeface="Calibri"/>
            </a:endParaRPr>
          </a:p>
          <a:p>
            <a:pPr marL="527685" marR="5080" indent="-515620">
              <a:lnSpc>
                <a:spcPts val="3020"/>
              </a:lnSpc>
              <a:spcBef>
                <a:spcPts val="99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Development: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Pre-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</a:t>
            </a:r>
            <a:r>
              <a:rPr sz="2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28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Post-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‘sustainable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inclusive growth’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(method: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FTAs)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0515600" cy="84455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83185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655"/>
              </a:spcBef>
            </a:pPr>
            <a:r>
              <a:rPr sz="4000" b="1" spc="-775" dirty="0">
                <a:solidFill>
                  <a:srgbClr val="F1F1F1"/>
                </a:solidFill>
                <a:latin typeface="Tahoma"/>
                <a:cs typeface="Tahoma"/>
              </a:rPr>
              <a:t>Democracy</a:t>
            </a:r>
            <a:r>
              <a:rPr sz="4000" b="1" spc="-32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4000" b="1" spc="-1155" dirty="0">
                <a:solidFill>
                  <a:srgbClr val="F1F1F1"/>
                </a:solidFill>
                <a:latin typeface="Tahoma"/>
                <a:cs typeface="Tahoma"/>
              </a:rPr>
              <a:t>I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2587" y="1898142"/>
            <a:ext cx="8476615" cy="35401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94678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Preambles: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holistic</a:t>
            </a:r>
            <a:r>
              <a:rPr sz="2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conception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democracy: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‘27 Democracies,’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indivisibility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HR,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inclusive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growth, partnership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From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Inseparability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to…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i="1" dirty="0">
                <a:latin typeface="Calibri"/>
                <a:cs typeface="Calibri"/>
              </a:rPr>
              <a:t>…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Hierarchy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civil-</a:t>
            </a:r>
            <a:r>
              <a:rPr sz="2400" dirty="0">
                <a:latin typeface="Calibri"/>
                <a:cs typeface="Calibri"/>
              </a:rPr>
              <a:t>political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(elections)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socio-</a:t>
            </a:r>
            <a:r>
              <a:rPr sz="2400" dirty="0">
                <a:latin typeface="Calibri"/>
                <a:cs typeface="Calibri"/>
              </a:rPr>
              <a:t>economic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(labour)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9135" algn="l"/>
              </a:tabLst>
            </a:pPr>
            <a:r>
              <a:rPr sz="2400" i="1" dirty="0">
                <a:solidFill>
                  <a:srgbClr val="073D86"/>
                </a:solidFill>
                <a:latin typeface="Calibri"/>
                <a:cs typeface="Calibri"/>
              </a:rPr>
              <a:t>…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Selectivity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e.g.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voting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association,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Calibri"/>
                <a:cs typeface="Calibri"/>
              </a:rPr>
              <a:t>=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‘thin’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democracy: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procedural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market-</a:t>
            </a:r>
            <a:r>
              <a:rPr sz="2800" spc="-10" dirty="0">
                <a:latin typeface="Calibri"/>
                <a:cs typeface="Calibri"/>
              </a:rPr>
              <a:t>driven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 descr="Photo of a man kneeling holding a baguette like a gun."/>
          <p:cNvGrpSpPr/>
          <p:nvPr/>
        </p:nvGrpSpPr>
        <p:grpSpPr>
          <a:xfrm>
            <a:off x="8810243" y="1943100"/>
            <a:ext cx="3382010" cy="2563495"/>
            <a:chOff x="8810243" y="1943100"/>
            <a:chExt cx="3382010" cy="25634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0243" y="1943100"/>
              <a:ext cx="3381755" cy="256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5315" y="2138171"/>
              <a:ext cx="2936748" cy="19751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0515600" cy="84455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83185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655"/>
              </a:spcBef>
            </a:pPr>
            <a:r>
              <a:rPr sz="4000" b="1" spc="-775" dirty="0">
                <a:solidFill>
                  <a:srgbClr val="F1F1F1"/>
                </a:solidFill>
                <a:latin typeface="Tahoma"/>
                <a:cs typeface="Tahoma"/>
              </a:rPr>
              <a:t>Democracy</a:t>
            </a:r>
            <a:r>
              <a:rPr sz="4000" b="1" spc="-32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4000" b="1" spc="-1130" dirty="0">
                <a:solidFill>
                  <a:srgbClr val="F1F1F1"/>
                </a:solidFill>
                <a:latin typeface="Tahoma"/>
                <a:cs typeface="Tahoma"/>
              </a:rPr>
              <a:t>II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342" y="1410969"/>
            <a:ext cx="10831195" cy="4456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655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76555" algn="l"/>
                <a:tab pos="377825" algn="l"/>
              </a:tabLst>
            </a:pPr>
            <a:r>
              <a:rPr sz="2800" b="1" dirty="0">
                <a:latin typeface="Calibri"/>
                <a:cs typeface="Calibri"/>
              </a:rPr>
              <a:t>Civil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Society: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orthodox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definition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(vs.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‘social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partners’)</a:t>
            </a:r>
            <a:endParaRPr sz="2800">
              <a:latin typeface="Calibri"/>
              <a:cs typeface="Calibri"/>
            </a:endParaRPr>
          </a:p>
          <a:p>
            <a:pPr marL="49149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TUs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disappear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DevCo/Trade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vs.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JOIN(2013)4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funding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unreg.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groups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Social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&amp;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Economic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rights: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‘democracy’…</a:t>
            </a:r>
            <a:endParaRPr sz="2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i="1" dirty="0">
                <a:latin typeface="Calibri"/>
                <a:cs typeface="Calibri"/>
              </a:rPr>
              <a:t>…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400" b="1" i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associated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expressions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referring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civil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political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rights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i="1" dirty="0">
                <a:latin typeface="Calibri"/>
                <a:cs typeface="Calibri"/>
              </a:rPr>
              <a:t>…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never</a:t>
            </a:r>
            <a:r>
              <a:rPr sz="24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explicitly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associated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economic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rights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(only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preambles)</a:t>
            </a:r>
            <a:endParaRPr sz="2400">
              <a:latin typeface="Calibri"/>
              <a:cs typeface="Calibri"/>
            </a:endParaRPr>
          </a:p>
          <a:p>
            <a:pPr marL="697865" marR="729615" lvl="1" indent="-228600">
              <a:lnSpc>
                <a:spcPts val="262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i="1" dirty="0">
                <a:latin typeface="Calibri"/>
                <a:cs typeface="Calibri"/>
              </a:rPr>
              <a:t>PfDSP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referers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socio-</a:t>
            </a:r>
            <a:r>
              <a:rPr sz="2400" dirty="0">
                <a:latin typeface="Calibri"/>
                <a:cs typeface="Calibri"/>
              </a:rPr>
              <a:t>economic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inequality,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subsequent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documents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not: </a:t>
            </a:r>
            <a:r>
              <a:rPr sz="2400" dirty="0">
                <a:latin typeface="Calibri"/>
                <a:cs typeface="Calibri"/>
              </a:rPr>
              <a:t>soc/econ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aid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outside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DHR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framework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ts val="2495"/>
              </a:lnSpc>
              <a:spcBef>
                <a:spcPts val="20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dirty="0">
                <a:latin typeface="Calibri"/>
                <a:cs typeface="Calibri"/>
              </a:rPr>
              <a:t>From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rights</a:t>
            </a:r>
            <a:r>
              <a:rPr sz="2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aid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‘competence’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Wingdings"/>
                <a:cs typeface="Wingdings"/>
              </a:rPr>
              <a:t>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DevCo/Trade/IFIs: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entitlement</a:t>
            </a:r>
            <a:r>
              <a:rPr sz="22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</a:t>
            </a:r>
            <a:endParaRPr sz="2200">
              <a:latin typeface="Calibri"/>
              <a:cs typeface="Calibri"/>
            </a:endParaRPr>
          </a:p>
          <a:p>
            <a:pPr marL="1155700">
              <a:lnSpc>
                <a:spcPts val="2495"/>
              </a:lnSpc>
            </a:pP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concession</a:t>
            </a:r>
            <a:endParaRPr sz="2200">
              <a:latin typeface="Calibri"/>
              <a:cs typeface="Calibri"/>
            </a:endParaRPr>
          </a:p>
          <a:p>
            <a:pPr marL="360680" indent="-3435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60680" algn="l"/>
                <a:tab pos="361315" algn="l"/>
              </a:tabLst>
            </a:pPr>
            <a:r>
              <a:rPr sz="2600" b="1" dirty="0">
                <a:latin typeface="Calibri"/>
                <a:cs typeface="Calibri"/>
              </a:rPr>
              <a:t>Conceptual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Structure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‘Democracy’: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1.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civ-pol&gt;soc-</a:t>
            </a:r>
            <a:r>
              <a:rPr sz="2600" b="1" dirty="0">
                <a:latin typeface="Calibri"/>
                <a:cs typeface="Calibri"/>
              </a:rPr>
              <a:t>econ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HR;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2.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rights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aid</a:t>
            </a:r>
            <a:endParaRPr sz="2600">
              <a:latin typeface="Calibri"/>
              <a:cs typeface="Calibri"/>
            </a:endParaRPr>
          </a:p>
          <a:p>
            <a:pPr marL="4749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Explanation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(low)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popular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credibility/reputation?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4131"/>
            <a:ext cx="10515600" cy="844550"/>
          </a:xfrm>
          <a:prstGeom prst="rect">
            <a:avLst/>
          </a:prstGeom>
          <a:solidFill>
            <a:srgbClr val="3A3838"/>
          </a:solidFill>
        </p:spPr>
        <p:txBody>
          <a:bodyPr vert="horz" wrap="square" lIns="0" tIns="83185" rIns="0" bIns="0" rtlCol="0">
            <a:spAutoFit/>
          </a:bodyPr>
          <a:lstStyle/>
          <a:p>
            <a:pPr marL="822960">
              <a:lnSpc>
                <a:spcPct val="100000"/>
              </a:lnSpc>
              <a:spcBef>
                <a:spcPts val="655"/>
              </a:spcBef>
            </a:pPr>
            <a:r>
              <a:rPr sz="4000" b="1" spc="-660" dirty="0">
                <a:solidFill>
                  <a:srgbClr val="F1F1F1"/>
                </a:solidFill>
                <a:latin typeface="Tahoma"/>
                <a:cs typeface="Tahoma"/>
              </a:rPr>
              <a:t>Preliminary</a:t>
            </a:r>
            <a:r>
              <a:rPr sz="4000" b="1" spc="-30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4000" b="1" spc="-715" dirty="0">
                <a:solidFill>
                  <a:srgbClr val="F1F1F1"/>
                </a:solidFill>
                <a:latin typeface="Tahoma"/>
                <a:cs typeface="Tahoma"/>
              </a:rPr>
              <a:t>Conclusions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9365" y="1647683"/>
            <a:ext cx="9720580" cy="19989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800" b="1" dirty="0">
                <a:latin typeface="Calibri"/>
                <a:cs typeface="Calibri"/>
              </a:rPr>
              <a:t>Conceptual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Structure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‘Democracy’</a:t>
            </a:r>
            <a:endParaRPr sz="28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Hierarchy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HR: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civil,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political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economic,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social</a:t>
            </a:r>
            <a:endParaRPr sz="24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Moral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economy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Democracy: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rights</a:t>
            </a:r>
            <a:r>
              <a:rPr sz="2400"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FF0000"/>
                </a:solidFill>
                <a:latin typeface="Calibri"/>
                <a:cs typeface="Calibri"/>
              </a:rPr>
              <a:t>aid</a:t>
            </a:r>
            <a:r>
              <a:rPr sz="2400" spc="-2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698500" marR="5080" indent="-228600">
              <a:lnSpc>
                <a:spcPts val="2570"/>
              </a:lnSpc>
              <a:spcBef>
                <a:spcPts val="570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Explanation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(low)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popular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credibility/reputation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(also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degree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‘non-</a:t>
            </a:r>
            <a:r>
              <a:rPr sz="2400" dirty="0">
                <a:latin typeface="Calibri"/>
                <a:cs typeface="Calibri"/>
              </a:rPr>
              <a:t>normativity’ 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power)?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1040</Words>
  <Application>Microsoft Office PowerPoint</Application>
  <PresentationFormat>Widescreen</PresentationFormat>
  <Paragraphs>380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Lucida Sans Unicode</vt:lpstr>
      <vt:lpstr>Tahoma</vt:lpstr>
      <vt:lpstr>Times New Roman</vt:lpstr>
      <vt:lpstr>Trebuchet MS</vt:lpstr>
      <vt:lpstr>Wingdings</vt:lpstr>
      <vt:lpstr>Office Theme</vt:lpstr>
      <vt:lpstr>Missed Opportunities? Democracy in EU Policy and MENA Perceptions After the Arab Uprisings</vt:lpstr>
      <vt:lpstr>Work Packages</vt:lpstr>
      <vt:lpstr>Background</vt:lpstr>
      <vt:lpstr>Conceptions of Democracy in EU Policy</vt:lpstr>
      <vt:lpstr>Methodology</vt:lpstr>
      <vt:lpstr>A New approach responding to the Uprisings?</vt:lpstr>
      <vt:lpstr>Democracy I</vt:lpstr>
      <vt:lpstr>Democracy II</vt:lpstr>
      <vt:lpstr>Preliminary Conclusions</vt:lpstr>
      <vt:lpstr>Conceptions of Democracy in MENA Populations</vt:lpstr>
      <vt:lpstr>Two Essential Characteristics of Democracy</vt:lpstr>
      <vt:lpstr>Demands for Political Rights, Economic Rights, &amp; Fighting Corruption as Drivers of the Arab Uprisings</vt:lpstr>
      <vt:lpstr>Perceived Challenges, % Nominating as One of Two Main Challenges</vt:lpstr>
      <vt:lpstr>Is Democracy Incompatible with Islam?</vt:lpstr>
      <vt:lpstr>Democracy Preferable System of Gov't &amp; Gov't Should Make Laws According to Wishes of the People</vt:lpstr>
      <vt:lpstr>Implementing Sharia: Breadth and Depth</vt:lpstr>
      <vt:lpstr>Type of Government Suitable for Country, %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Gabi Lipan</dc:creator>
  <cp:lastModifiedBy>Stanley, Isabel</cp:lastModifiedBy>
  <cp:revision>1</cp:revision>
  <dcterms:created xsi:type="dcterms:W3CDTF">2023-02-14T10:55:40Z</dcterms:created>
  <dcterms:modified xsi:type="dcterms:W3CDTF">2023-02-14T11:42:28Z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2023-02-14T00:00:00Z</vt:filetime>
  </property>
  <property fmtid="{D5CDD505-2E9C-101B-9397-08002B2CF9AE}" pid="5" name="Producer">
    <vt:lpwstr>Microsoft® PowerPoint® 2013</vt:lpwstr>
  </property>
</Properties>
</file>