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72" r:id="rId2"/>
    <p:sldId id="631" r:id="rId3"/>
    <p:sldId id="632" r:id="rId4"/>
    <p:sldId id="633" r:id="rId5"/>
    <p:sldId id="634" r:id="rId6"/>
    <p:sldId id="635" r:id="rId7"/>
    <p:sldId id="601" r:id="rId8"/>
    <p:sldId id="603" r:id="rId9"/>
    <p:sldId id="589" r:id="rId10"/>
    <p:sldId id="575" r:id="rId11"/>
    <p:sldId id="604" r:id="rId12"/>
    <p:sldId id="605" r:id="rId13"/>
    <p:sldId id="600" r:id="rId14"/>
  </p:sldIdLst>
  <p:sldSz cx="9144000" cy="6858000" type="screen4x3"/>
  <p:notesSz cx="6858000" cy="9144000"/>
  <p:defaultTextStyle>
    <a:defPPr>
      <a:defRPr lang="es-ES_tradnl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FFFF66"/>
    <a:srgbClr val="FF5050"/>
    <a:srgbClr val="3333CC"/>
    <a:srgbClr val="33CC33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265DC2-B3EC-40EA-8716-4272E354D23C}" v="499" dt="2023-02-13T16:24:55.5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0" autoAdjust="0"/>
    <p:restoredTop sz="96357" autoAdjust="0"/>
  </p:normalViewPr>
  <p:slideViewPr>
    <p:cSldViewPr>
      <p:cViewPr varScale="1">
        <p:scale>
          <a:sx n="110" d="100"/>
          <a:sy n="110" d="100"/>
        </p:scale>
        <p:origin x="11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ley, Isabel" userId="d6b018f4-4d59-4bd7-9ca0-291e7cc7312e" providerId="ADAL" clId="{D4265DC2-B3EC-40EA-8716-4272E354D23C}"/>
    <pc:docChg chg="undo custSel delSld modSld">
      <pc:chgData name="Stanley, Isabel" userId="d6b018f4-4d59-4bd7-9ca0-291e7cc7312e" providerId="ADAL" clId="{D4265DC2-B3EC-40EA-8716-4272E354D23C}" dt="2023-02-13T16:24:55.597" v="568"/>
      <pc:docMkLst>
        <pc:docMk/>
      </pc:docMkLst>
      <pc:sldChg chg="addSp delSp modSp mod">
        <pc:chgData name="Stanley, Isabel" userId="d6b018f4-4d59-4bd7-9ca0-291e7cc7312e" providerId="ADAL" clId="{D4265DC2-B3EC-40EA-8716-4272E354D23C}" dt="2023-02-13T16:24:55.597" v="568"/>
        <pc:sldMkLst>
          <pc:docMk/>
          <pc:sldMk cId="0" sldId="472"/>
        </pc:sldMkLst>
        <pc:spChg chg="add del mod">
          <ac:chgData name="Stanley, Isabel" userId="d6b018f4-4d59-4bd7-9ca0-291e7cc7312e" providerId="ADAL" clId="{D4265DC2-B3EC-40EA-8716-4272E354D23C}" dt="2023-02-13T16:24:42.009" v="567" actId="478"/>
          <ac:spMkLst>
            <pc:docMk/>
            <pc:sldMk cId="0" sldId="472"/>
            <ac:spMk id="3" creationId="{9660B2AA-577F-7B24-0C85-9B08F7A854FF}"/>
          </ac:spMkLst>
        </pc:spChg>
        <pc:spChg chg="mod">
          <ac:chgData name="Stanley, Isabel" userId="d6b018f4-4d59-4bd7-9ca0-291e7cc7312e" providerId="ADAL" clId="{D4265DC2-B3EC-40EA-8716-4272E354D23C}" dt="2023-02-13T16:24:55.597" v="568"/>
          <ac:spMkLst>
            <pc:docMk/>
            <pc:sldMk cId="0" sldId="472"/>
            <ac:spMk id="2050" creationId="{3857B683-DCDE-4EAE-BE2D-1437714934E8}"/>
          </ac:spMkLst>
        </pc:spChg>
        <pc:spChg chg="del mod">
          <ac:chgData name="Stanley, Isabel" userId="d6b018f4-4d59-4bd7-9ca0-291e7cc7312e" providerId="ADAL" clId="{D4265DC2-B3EC-40EA-8716-4272E354D23C}" dt="2023-02-13T16:13:55.606" v="4" actId="478"/>
          <ac:spMkLst>
            <pc:docMk/>
            <pc:sldMk cId="0" sldId="472"/>
            <ac:spMk id="2051" creationId="{2DDE2763-7D17-41C9-8DC8-9D630F89CCD3}"/>
          </ac:spMkLst>
        </pc:spChg>
        <pc:spChg chg="del mod">
          <ac:chgData name="Stanley, Isabel" userId="d6b018f4-4d59-4bd7-9ca0-291e7cc7312e" providerId="ADAL" clId="{D4265DC2-B3EC-40EA-8716-4272E354D23C}" dt="2023-02-13T16:13:54.400" v="3" actId="478"/>
          <ac:spMkLst>
            <pc:docMk/>
            <pc:sldMk cId="0" sldId="472"/>
            <ac:spMk id="2052" creationId="{B00A0D25-40E5-4301-8211-A6D9979FBE7D}"/>
          </ac:spMkLst>
        </pc:spChg>
        <pc:spChg chg="mod">
          <ac:chgData name="Stanley, Isabel" userId="d6b018f4-4d59-4bd7-9ca0-291e7cc7312e" providerId="ADAL" clId="{D4265DC2-B3EC-40EA-8716-4272E354D23C}" dt="2023-02-13T16:24:31.034" v="563" actId="962"/>
          <ac:spMkLst>
            <pc:docMk/>
            <pc:sldMk cId="0" sldId="472"/>
            <ac:spMk id="2053" creationId="{8AF310FE-9D34-4B8C-B7C7-E7588B9DE477}"/>
          </ac:spMkLst>
        </pc:spChg>
        <pc:spChg chg="del">
          <ac:chgData name="Stanley, Isabel" userId="d6b018f4-4d59-4bd7-9ca0-291e7cc7312e" providerId="ADAL" clId="{D4265DC2-B3EC-40EA-8716-4272E354D23C}" dt="2023-02-13T16:13:52.661" v="2" actId="478"/>
          <ac:spMkLst>
            <pc:docMk/>
            <pc:sldMk cId="0" sldId="472"/>
            <ac:spMk id="2054" creationId="{F4D64B05-45D2-4F8F-B476-7B3A67615833}"/>
          </ac:spMkLst>
        </pc:spChg>
        <pc:spChg chg="del">
          <ac:chgData name="Stanley, Isabel" userId="d6b018f4-4d59-4bd7-9ca0-291e7cc7312e" providerId="ADAL" clId="{D4265DC2-B3EC-40EA-8716-4272E354D23C}" dt="2023-02-13T16:18:27.616" v="423" actId="478"/>
          <ac:spMkLst>
            <pc:docMk/>
            <pc:sldMk cId="0" sldId="472"/>
            <ac:spMk id="2055" creationId="{8D7417AD-6D9A-48E2-A557-8BBD0C421254}"/>
          </ac:spMkLst>
        </pc:spChg>
        <pc:spChg chg="del">
          <ac:chgData name="Stanley, Isabel" userId="d6b018f4-4d59-4bd7-9ca0-291e7cc7312e" providerId="ADAL" clId="{D4265DC2-B3EC-40EA-8716-4272E354D23C}" dt="2023-02-13T16:18:15.643" v="414" actId="478"/>
          <ac:spMkLst>
            <pc:docMk/>
            <pc:sldMk cId="0" sldId="472"/>
            <ac:spMk id="2056" creationId="{535CBCAF-9C25-43EB-8147-82873CC58A75}"/>
          </ac:spMkLst>
        </pc:spChg>
        <pc:spChg chg="mod">
          <ac:chgData name="Stanley, Isabel" userId="d6b018f4-4d59-4bd7-9ca0-291e7cc7312e" providerId="ADAL" clId="{D4265DC2-B3EC-40EA-8716-4272E354D23C}" dt="2023-02-13T16:24:28.002" v="560" actId="962"/>
          <ac:spMkLst>
            <pc:docMk/>
            <pc:sldMk cId="0" sldId="472"/>
            <ac:spMk id="2057" creationId="{E6CCE56F-6F22-4C01-B855-0225C0ED859F}"/>
          </ac:spMkLst>
        </pc:spChg>
        <pc:grpChg chg="add mod">
          <ac:chgData name="Stanley, Isabel" userId="d6b018f4-4d59-4bd7-9ca0-291e7cc7312e" providerId="ADAL" clId="{D4265DC2-B3EC-40EA-8716-4272E354D23C}" dt="2023-02-13T16:24:21.632" v="554" actId="962"/>
          <ac:grpSpMkLst>
            <pc:docMk/>
            <pc:sldMk cId="0" sldId="472"/>
            <ac:grpSpMk id="2" creationId="{F5D340AF-8E21-59D2-AF18-F9E5E1EE54D3}"/>
          </ac:grpSpMkLst>
        </pc:grpChg>
        <pc:picChg chg="mod">
          <ac:chgData name="Stanley, Isabel" userId="d6b018f4-4d59-4bd7-9ca0-291e7cc7312e" providerId="ADAL" clId="{D4265DC2-B3EC-40EA-8716-4272E354D23C}" dt="2023-02-13T16:20:16.768" v="465" actId="164"/>
          <ac:picMkLst>
            <pc:docMk/>
            <pc:sldMk cId="0" sldId="472"/>
            <ac:picMk id="2058" creationId="{B5968012-B714-4E77-9B39-32B869F098BB}"/>
          </ac:picMkLst>
        </pc:picChg>
        <pc:picChg chg="mod">
          <ac:chgData name="Stanley, Isabel" userId="d6b018f4-4d59-4bd7-9ca0-291e7cc7312e" providerId="ADAL" clId="{D4265DC2-B3EC-40EA-8716-4272E354D23C}" dt="2023-02-13T16:20:16.768" v="465" actId="164"/>
          <ac:picMkLst>
            <pc:docMk/>
            <pc:sldMk cId="0" sldId="472"/>
            <ac:picMk id="2059" creationId="{12C680E9-D358-4B2B-BDBF-D89D7918430C}"/>
          </ac:picMkLst>
        </pc:picChg>
        <pc:picChg chg="mod">
          <ac:chgData name="Stanley, Isabel" userId="d6b018f4-4d59-4bd7-9ca0-291e7cc7312e" providerId="ADAL" clId="{D4265DC2-B3EC-40EA-8716-4272E354D23C}" dt="2023-02-13T16:20:16.768" v="465" actId="164"/>
          <ac:picMkLst>
            <pc:docMk/>
            <pc:sldMk cId="0" sldId="472"/>
            <ac:picMk id="2060" creationId="{572FB5C4-E25C-46F8-84C6-02479A25D7EA}"/>
          </ac:picMkLst>
        </pc:picChg>
        <pc:picChg chg="mod">
          <ac:chgData name="Stanley, Isabel" userId="d6b018f4-4d59-4bd7-9ca0-291e7cc7312e" providerId="ADAL" clId="{D4265DC2-B3EC-40EA-8716-4272E354D23C}" dt="2023-02-13T16:20:16.768" v="465" actId="164"/>
          <ac:picMkLst>
            <pc:docMk/>
            <pc:sldMk cId="0" sldId="472"/>
            <ac:picMk id="2061" creationId="{2C2EF71D-F3D1-41BC-AF89-3D814C1C1CAF}"/>
          </ac:picMkLst>
        </pc:picChg>
      </pc:sldChg>
      <pc:sldChg chg="modSp mod">
        <pc:chgData name="Stanley, Isabel" userId="d6b018f4-4d59-4bd7-9ca0-291e7cc7312e" providerId="ADAL" clId="{D4265DC2-B3EC-40EA-8716-4272E354D23C}" dt="2023-02-13T16:19:29.593" v="455"/>
        <pc:sldMkLst>
          <pc:docMk/>
          <pc:sldMk cId="0" sldId="575"/>
        </pc:sldMkLst>
        <pc:spChg chg="mod">
          <ac:chgData name="Stanley, Isabel" userId="d6b018f4-4d59-4bd7-9ca0-291e7cc7312e" providerId="ADAL" clId="{D4265DC2-B3EC-40EA-8716-4272E354D23C}" dt="2023-02-13T16:19:29.593" v="455"/>
          <ac:spMkLst>
            <pc:docMk/>
            <pc:sldMk cId="0" sldId="575"/>
            <ac:spMk id="11343" creationId="{269D4B6A-D69E-4576-87B5-1C11D5712912}"/>
          </ac:spMkLst>
        </pc:spChg>
        <pc:graphicFrameChg chg="modGraphic">
          <ac:chgData name="Stanley, Isabel" userId="d6b018f4-4d59-4bd7-9ca0-291e7cc7312e" providerId="ADAL" clId="{D4265DC2-B3EC-40EA-8716-4272E354D23C}" dt="2023-02-13T16:15:43.772" v="213" actId="13238"/>
          <ac:graphicFrameMkLst>
            <pc:docMk/>
            <pc:sldMk cId="0" sldId="575"/>
            <ac:graphicFrameMk id="3" creationId="{1350CCDC-31A9-43CD-AEF8-6C085A44AD3B}"/>
          </ac:graphicFrameMkLst>
        </pc:graphicFrameChg>
        <pc:graphicFrameChg chg="modGraphic">
          <ac:chgData name="Stanley, Isabel" userId="d6b018f4-4d59-4bd7-9ca0-291e7cc7312e" providerId="ADAL" clId="{D4265DC2-B3EC-40EA-8716-4272E354D23C}" dt="2023-02-13T16:15:44.971" v="214" actId="13238"/>
          <ac:graphicFrameMkLst>
            <pc:docMk/>
            <pc:sldMk cId="0" sldId="575"/>
            <ac:graphicFrameMk id="4" creationId="{24C64890-8BD9-4874-8AE6-CD26DE2ED12D}"/>
          </ac:graphicFrameMkLst>
        </pc:graphicFrameChg>
        <pc:picChg chg="mod">
          <ac:chgData name="Stanley, Isabel" userId="d6b018f4-4d59-4bd7-9ca0-291e7cc7312e" providerId="ADAL" clId="{D4265DC2-B3EC-40EA-8716-4272E354D23C}" dt="2023-02-13T16:14:52.041" v="175" actId="962"/>
          <ac:picMkLst>
            <pc:docMk/>
            <pc:sldMk cId="0" sldId="575"/>
            <ac:picMk id="11266" creationId="{2F4656B2-E20C-43C7-B13A-3A30C89F8B7D}"/>
          </ac:picMkLst>
        </pc:picChg>
      </pc:sldChg>
      <pc:sldChg chg="addSp delSp modSp mod">
        <pc:chgData name="Stanley, Isabel" userId="d6b018f4-4d59-4bd7-9ca0-291e7cc7312e" providerId="ADAL" clId="{D4265DC2-B3EC-40EA-8716-4272E354D23C}" dt="2023-02-13T16:19:26.047" v="452"/>
        <pc:sldMkLst>
          <pc:docMk/>
          <pc:sldMk cId="0" sldId="589"/>
        </pc:sldMkLst>
        <pc:spChg chg="add del mod">
          <ac:chgData name="Stanley, Isabel" userId="d6b018f4-4d59-4bd7-9ca0-291e7cc7312e" providerId="ADAL" clId="{D4265DC2-B3EC-40EA-8716-4272E354D23C}" dt="2023-02-13T16:17:17.340" v="375" actId="478"/>
          <ac:spMkLst>
            <pc:docMk/>
            <pc:sldMk cId="0" sldId="589"/>
            <ac:spMk id="2" creationId="{A4274196-8D70-D165-36E1-258BFC631CC5}"/>
          </ac:spMkLst>
        </pc:spChg>
        <pc:spChg chg="mod">
          <ac:chgData name="Stanley, Isabel" userId="d6b018f4-4d59-4bd7-9ca0-291e7cc7312e" providerId="ADAL" clId="{D4265DC2-B3EC-40EA-8716-4272E354D23C}" dt="2023-02-13T16:19:26.047" v="452"/>
          <ac:spMkLst>
            <pc:docMk/>
            <pc:sldMk cId="0" sldId="589"/>
            <ac:spMk id="10398" creationId="{F388F64A-2A9B-4F93-915F-CF2933DE0868}"/>
          </ac:spMkLst>
        </pc:spChg>
        <pc:graphicFrameChg chg="modGraphic">
          <ac:chgData name="Stanley, Isabel" userId="d6b018f4-4d59-4bd7-9ca0-291e7cc7312e" providerId="ADAL" clId="{D4265DC2-B3EC-40EA-8716-4272E354D23C}" dt="2023-02-13T16:15:42.237" v="212" actId="13238"/>
          <ac:graphicFrameMkLst>
            <pc:docMk/>
            <pc:sldMk cId="0" sldId="589"/>
            <ac:graphicFrameMk id="3" creationId="{31946DF0-3C82-488D-A2F1-D2DA6D3941C5}"/>
          </ac:graphicFrameMkLst>
        </pc:graphicFrameChg>
        <pc:picChg chg="mod">
          <ac:chgData name="Stanley, Isabel" userId="d6b018f4-4d59-4bd7-9ca0-291e7cc7312e" providerId="ADAL" clId="{D4265DC2-B3EC-40EA-8716-4272E354D23C}" dt="2023-02-13T16:14:49.353" v="173" actId="962"/>
          <ac:picMkLst>
            <pc:docMk/>
            <pc:sldMk cId="0" sldId="589"/>
            <ac:picMk id="10242" creationId="{A74BDA2E-9E77-4B63-82E0-11DD8AF21D92}"/>
          </ac:picMkLst>
        </pc:picChg>
      </pc:sldChg>
      <pc:sldChg chg="addSp modSp mod">
        <pc:chgData name="Stanley, Isabel" userId="d6b018f4-4d59-4bd7-9ca0-291e7cc7312e" providerId="ADAL" clId="{D4265DC2-B3EC-40EA-8716-4272E354D23C}" dt="2023-02-13T16:19:45.377" v="462"/>
        <pc:sldMkLst>
          <pc:docMk/>
          <pc:sldMk cId="0" sldId="600"/>
        </pc:sldMkLst>
        <pc:spChg chg="add mod">
          <ac:chgData name="Stanley, Isabel" userId="d6b018f4-4d59-4bd7-9ca0-291e7cc7312e" providerId="ADAL" clId="{D4265DC2-B3EC-40EA-8716-4272E354D23C}" dt="2023-02-13T16:19:45.377" v="462"/>
          <ac:spMkLst>
            <pc:docMk/>
            <pc:sldMk cId="0" sldId="600"/>
            <ac:spMk id="2" creationId="{9E6F4F2A-DAB3-709F-50EB-B0EA560E247B}"/>
          </ac:spMkLst>
        </pc:spChg>
        <pc:picChg chg="mod">
          <ac:chgData name="Stanley, Isabel" userId="d6b018f4-4d59-4bd7-9ca0-291e7cc7312e" providerId="ADAL" clId="{D4265DC2-B3EC-40EA-8716-4272E354D23C}" dt="2023-02-13T16:14:59.747" v="181" actId="962"/>
          <ac:picMkLst>
            <pc:docMk/>
            <pc:sldMk cId="0" sldId="600"/>
            <ac:picMk id="14339" creationId="{F8A02568-ABEA-441C-802C-CF7983246600}"/>
          </ac:picMkLst>
        </pc:picChg>
      </pc:sldChg>
      <pc:sldChg chg="addSp modSp mod">
        <pc:chgData name="Stanley, Isabel" userId="d6b018f4-4d59-4bd7-9ca0-291e7cc7312e" providerId="ADAL" clId="{D4265DC2-B3EC-40EA-8716-4272E354D23C}" dt="2023-02-13T16:19:33.496" v="457"/>
        <pc:sldMkLst>
          <pc:docMk/>
          <pc:sldMk cId="0" sldId="601"/>
        </pc:sldMkLst>
        <pc:spChg chg="add mod">
          <ac:chgData name="Stanley, Isabel" userId="d6b018f4-4d59-4bd7-9ca0-291e7cc7312e" providerId="ADAL" clId="{D4265DC2-B3EC-40EA-8716-4272E354D23C}" dt="2023-02-13T16:19:33.496" v="457"/>
          <ac:spMkLst>
            <pc:docMk/>
            <pc:sldMk cId="0" sldId="601"/>
            <ac:spMk id="2" creationId="{315849D1-6840-30A8-AD48-ADA8E5B78AFD}"/>
          </ac:spMkLst>
        </pc:spChg>
        <pc:picChg chg="mod">
          <ac:chgData name="Stanley, Isabel" userId="d6b018f4-4d59-4bd7-9ca0-291e7cc7312e" providerId="ADAL" clId="{D4265DC2-B3EC-40EA-8716-4272E354D23C}" dt="2023-02-13T16:14:41.737" v="168" actId="962"/>
          <ac:picMkLst>
            <pc:docMk/>
            <pc:sldMk cId="0" sldId="601"/>
            <ac:picMk id="8194" creationId="{FEA73C74-ACCF-4C2B-B97F-A83C0A9B0680}"/>
          </ac:picMkLst>
        </pc:picChg>
      </pc:sldChg>
      <pc:sldChg chg="addSp delSp modSp mod">
        <pc:chgData name="Stanley, Isabel" userId="d6b018f4-4d59-4bd7-9ca0-291e7cc7312e" providerId="ADAL" clId="{D4265DC2-B3EC-40EA-8716-4272E354D23C}" dt="2023-02-13T16:19:19.033" v="450"/>
        <pc:sldMkLst>
          <pc:docMk/>
          <pc:sldMk cId="0" sldId="603"/>
        </pc:sldMkLst>
        <pc:spChg chg="add mod">
          <ac:chgData name="Stanley, Isabel" userId="d6b018f4-4d59-4bd7-9ca0-291e7cc7312e" providerId="ADAL" clId="{D4265DC2-B3EC-40EA-8716-4272E354D23C}" dt="2023-02-13T16:19:19.033" v="450"/>
          <ac:spMkLst>
            <pc:docMk/>
            <pc:sldMk cId="0" sldId="603"/>
            <ac:spMk id="2" creationId="{70924944-3B9B-4B78-139D-A4F5F8DBE86C}"/>
          </ac:spMkLst>
        </pc:spChg>
        <pc:spChg chg="del">
          <ac:chgData name="Stanley, Isabel" userId="d6b018f4-4d59-4bd7-9ca0-291e7cc7312e" providerId="ADAL" clId="{D4265DC2-B3EC-40EA-8716-4272E354D23C}" dt="2023-02-13T16:14:47.015" v="171" actId="478"/>
          <ac:spMkLst>
            <pc:docMk/>
            <pc:sldMk cId="0" sldId="603"/>
            <ac:spMk id="9220" creationId="{DC31C6D3-3AFD-4295-9A4D-2E7CCE7FE690}"/>
          </ac:spMkLst>
        </pc:spChg>
        <pc:picChg chg="mod">
          <ac:chgData name="Stanley, Isabel" userId="d6b018f4-4d59-4bd7-9ca0-291e7cc7312e" providerId="ADAL" clId="{D4265DC2-B3EC-40EA-8716-4272E354D23C}" dt="2023-02-13T16:14:44.073" v="170" actId="962"/>
          <ac:picMkLst>
            <pc:docMk/>
            <pc:sldMk cId="0" sldId="603"/>
            <ac:picMk id="9218" creationId="{91240482-3721-49DE-83F5-4A2900D22101}"/>
          </ac:picMkLst>
        </pc:picChg>
      </pc:sldChg>
      <pc:sldChg chg="modSp mod">
        <pc:chgData name="Stanley, Isabel" userId="d6b018f4-4d59-4bd7-9ca0-291e7cc7312e" providerId="ADAL" clId="{D4265DC2-B3EC-40EA-8716-4272E354D23C}" dt="2023-02-13T16:19:37.545" v="458"/>
        <pc:sldMkLst>
          <pc:docMk/>
          <pc:sldMk cId="0" sldId="604"/>
        </pc:sldMkLst>
        <pc:spChg chg="mod">
          <ac:chgData name="Stanley, Isabel" userId="d6b018f4-4d59-4bd7-9ca0-291e7cc7312e" providerId="ADAL" clId="{D4265DC2-B3EC-40EA-8716-4272E354D23C}" dt="2023-02-13T16:19:37.545" v="458"/>
          <ac:spMkLst>
            <pc:docMk/>
            <pc:sldMk cId="0" sldId="604"/>
            <ac:spMk id="12291" creationId="{40F6925D-5A3A-4A03-B3B3-349E4531F110}"/>
          </ac:spMkLst>
        </pc:spChg>
        <pc:picChg chg="mod">
          <ac:chgData name="Stanley, Isabel" userId="d6b018f4-4d59-4bd7-9ca0-291e7cc7312e" providerId="ADAL" clId="{D4265DC2-B3EC-40EA-8716-4272E354D23C}" dt="2023-02-13T16:14:54.628" v="177" actId="962"/>
          <ac:picMkLst>
            <pc:docMk/>
            <pc:sldMk cId="0" sldId="604"/>
            <ac:picMk id="12290" creationId="{224C2A50-42FC-405E-9272-C720C55244F0}"/>
          </ac:picMkLst>
        </pc:picChg>
      </pc:sldChg>
      <pc:sldChg chg="modSp mod">
        <pc:chgData name="Stanley, Isabel" userId="d6b018f4-4d59-4bd7-9ca0-291e7cc7312e" providerId="ADAL" clId="{D4265DC2-B3EC-40EA-8716-4272E354D23C}" dt="2023-02-13T16:19:41.449" v="460"/>
        <pc:sldMkLst>
          <pc:docMk/>
          <pc:sldMk cId="0" sldId="605"/>
        </pc:sldMkLst>
        <pc:spChg chg="mod">
          <ac:chgData name="Stanley, Isabel" userId="d6b018f4-4d59-4bd7-9ca0-291e7cc7312e" providerId="ADAL" clId="{D4265DC2-B3EC-40EA-8716-4272E354D23C}" dt="2023-02-13T16:19:41.449" v="460"/>
          <ac:spMkLst>
            <pc:docMk/>
            <pc:sldMk cId="0" sldId="605"/>
            <ac:spMk id="13341" creationId="{046AF8B7-7517-442F-8DFF-B02BFC0BDF11}"/>
          </ac:spMkLst>
        </pc:spChg>
        <pc:picChg chg="mod">
          <ac:chgData name="Stanley, Isabel" userId="d6b018f4-4d59-4bd7-9ca0-291e7cc7312e" providerId="ADAL" clId="{D4265DC2-B3EC-40EA-8716-4272E354D23C}" dt="2023-02-13T16:14:56.729" v="179" actId="962"/>
          <ac:picMkLst>
            <pc:docMk/>
            <pc:sldMk cId="0" sldId="605"/>
            <ac:picMk id="13314" creationId="{2C72F08C-3C4A-485A-BB2E-A2587577CC1D}"/>
          </ac:picMkLst>
        </pc:picChg>
      </pc:sldChg>
      <pc:sldChg chg="modSp del">
        <pc:chgData name="Stanley, Isabel" userId="d6b018f4-4d59-4bd7-9ca0-291e7cc7312e" providerId="ADAL" clId="{D4265DC2-B3EC-40EA-8716-4272E354D23C}" dt="2023-02-13T16:17:41.916" v="409" actId="47"/>
        <pc:sldMkLst>
          <pc:docMk/>
          <pc:sldMk cId="0" sldId="606"/>
        </pc:sldMkLst>
        <pc:picChg chg="mod">
          <ac:chgData name="Stanley, Isabel" userId="d6b018f4-4d59-4bd7-9ca0-291e7cc7312e" providerId="ADAL" clId="{D4265DC2-B3EC-40EA-8716-4272E354D23C}" dt="2023-02-13T16:15:02.804" v="183" actId="962"/>
          <ac:picMkLst>
            <pc:docMk/>
            <pc:sldMk cId="0" sldId="606"/>
            <ac:picMk id="15362" creationId="{F67DA272-EAA8-4385-820F-FE0CB4ACCDE3}"/>
          </ac:picMkLst>
        </pc:picChg>
      </pc:sldChg>
      <pc:sldChg chg="modSp del">
        <pc:chgData name="Stanley, Isabel" userId="d6b018f4-4d59-4bd7-9ca0-291e7cc7312e" providerId="ADAL" clId="{D4265DC2-B3EC-40EA-8716-4272E354D23C}" dt="2023-02-13T16:17:41.916" v="409" actId="47"/>
        <pc:sldMkLst>
          <pc:docMk/>
          <pc:sldMk cId="0" sldId="607"/>
        </pc:sldMkLst>
        <pc:picChg chg="mod">
          <ac:chgData name="Stanley, Isabel" userId="d6b018f4-4d59-4bd7-9ca0-291e7cc7312e" providerId="ADAL" clId="{D4265DC2-B3EC-40EA-8716-4272E354D23C}" dt="2023-02-13T16:15:05.721" v="185" actId="962"/>
          <ac:picMkLst>
            <pc:docMk/>
            <pc:sldMk cId="0" sldId="607"/>
            <ac:picMk id="16386" creationId="{7130810E-775B-4725-8B11-722B3FFB2A51}"/>
          </ac:picMkLst>
        </pc:picChg>
      </pc:sldChg>
      <pc:sldChg chg="modSp del">
        <pc:chgData name="Stanley, Isabel" userId="d6b018f4-4d59-4bd7-9ca0-291e7cc7312e" providerId="ADAL" clId="{D4265DC2-B3EC-40EA-8716-4272E354D23C}" dt="2023-02-13T16:17:41.916" v="409" actId="47"/>
        <pc:sldMkLst>
          <pc:docMk/>
          <pc:sldMk cId="0" sldId="609"/>
        </pc:sldMkLst>
        <pc:picChg chg="mod">
          <ac:chgData name="Stanley, Isabel" userId="d6b018f4-4d59-4bd7-9ca0-291e7cc7312e" providerId="ADAL" clId="{D4265DC2-B3EC-40EA-8716-4272E354D23C}" dt="2023-02-13T16:15:08.065" v="187" actId="962"/>
          <ac:picMkLst>
            <pc:docMk/>
            <pc:sldMk cId="0" sldId="609"/>
            <ac:picMk id="17410" creationId="{684EC166-61E2-4E4D-802A-8C98A6949C2D}"/>
          </ac:picMkLst>
        </pc:picChg>
      </pc:sldChg>
      <pc:sldChg chg="modSp del">
        <pc:chgData name="Stanley, Isabel" userId="d6b018f4-4d59-4bd7-9ca0-291e7cc7312e" providerId="ADAL" clId="{D4265DC2-B3EC-40EA-8716-4272E354D23C}" dt="2023-02-13T16:17:41.916" v="409" actId="47"/>
        <pc:sldMkLst>
          <pc:docMk/>
          <pc:sldMk cId="0" sldId="610"/>
        </pc:sldMkLst>
        <pc:picChg chg="mod">
          <ac:chgData name="Stanley, Isabel" userId="d6b018f4-4d59-4bd7-9ca0-291e7cc7312e" providerId="ADAL" clId="{D4265DC2-B3EC-40EA-8716-4272E354D23C}" dt="2023-02-13T16:15:10.443" v="189" actId="962"/>
          <ac:picMkLst>
            <pc:docMk/>
            <pc:sldMk cId="0" sldId="610"/>
            <ac:picMk id="18434" creationId="{A9B38819-6576-4EFF-B60C-FE939D7EAB2F}"/>
          </ac:picMkLst>
        </pc:picChg>
      </pc:sldChg>
      <pc:sldChg chg="modSp del">
        <pc:chgData name="Stanley, Isabel" userId="d6b018f4-4d59-4bd7-9ca0-291e7cc7312e" providerId="ADAL" clId="{D4265DC2-B3EC-40EA-8716-4272E354D23C}" dt="2023-02-13T16:17:43.966" v="410" actId="47"/>
        <pc:sldMkLst>
          <pc:docMk/>
          <pc:sldMk cId="0" sldId="611"/>
        </pc:sldMkLst>
        <pc:picChg chg="mod">
          <ac:chgData name="Stanley, Isabel" userId="d6b018f4-4d59-4bd7-9ca0-291e7cc7312e" providerId="ADAL" clId="{D4265DC2-B3EC-40EA-8716-4272E354D23C}" dt="2023-02-13T16:15:12.850" v="191" actId="962"/>
          <ac:picMkLst>
            <pc:docMk/>
            <pc:sldMk cId="0" sldId="611"/>
            <ac:picMk id="19458" creationId="{623BB7FD-51B4-4007-953E-0C8FC4CC7B45}"/>
          </ac:picMkLst>
        </pc:picChg>
      </pc:sldChg>
      <pc:sldChg chg="modSp del">
        <pc:chgData name="Stanley, Isabel" userId="d6b018f4-4d59-4bd7-9ca0-291e7cc7312e" providerId="ADAL" clId="{D4265DC2-B3EC-40EA-8716-4272E354D23C}" dt="2023-02-13T16:17:43.966" v="410" actId="47"/>
        <pc:sldMkLst>
          <pc:docMk/>
          <pc:sldMk cId="0" sldId="612"/>
        </pc:sldMkLst>
        <pc:picChg chg="mod">
          <ac:chgData name="Stanley, Isabel" userId="d6b018f4-4d59-4bd7-9ca0-291e7cc7312e" providerId="ADAL" clId="{D4265DC2-B3EC-40EA-8716-4272E354D23C}" dt="2023-02-13T16:15:15.082" v="193" actId="962"/>
          <ac:picMkLst>
            <pc:docMk/>
            <pc:sldMk cId="0" sldId="612"/>
            <ac:picMk id="20482" creationId="{4B0B98BC-F2D7-422F-8383-664B1113332A}"/>
          </ac:picMkLst>
        </pc:picChg>
      </pc:sldChg>
      <pc:sldChg chg="modSp del">
        <pc:chgData name="Stanley, Isabel" userId="d6b018f4-4d59-4bd7-9ca0-291e7cc7312e" providerId="ADAL" clId="{D4265DC2-B3EC-40EA-8716-4272E354D23C}" dt="2023-02-13T16:17:43.966" v="410" actId="47"/>
        <pc:sldMkLst>
          <pc:docMk/>
          <pc:sldMk cId="0" sldId="613"/>
        </pc:sldMkLst>
        <pc:picChg chg="mod">
          <ac:chgData name="Stanley, Isabel" userId="d6b018f4-4d59-4bd7-9ca0-291e7cc7312e" providerId="ADAL" clId="{D4265DC2-B3EC-40EA-8716-4272E354D23C}" dt="2023-02-13T16:15:17.568" v="195" actId="962"/>
          <ac:picMkLst>
            <pc:docMk/>
            <pc:sldMk cId="0" sldId="613"/>
            <ac:picMk id="21506" creationId="{199B83DC-139B-425E-AE95-1576319D0D9E}"/>
          </ac:picMkLst>
        </pc:picChg>
      </pc:sldChg>
      <pc:sldChg chg="modSp del">
        <pc:chgData name="Stanley, Isabel" userId="d6b018f4-4d59-4bd7-9ca0-291e7cc7312e" providerId="ADAL" clId="{D4265DC2-B3EC-40EA-8716-4272E354D23C}" dt="2023-02-13T16:17:53.514" v="412" actId="47"/>
        <pc:sldMkLst>
          <pc:docMk/>
          <pc:sldMk cId="0" sldId="614"/>
        </pc:sldMkLst>
        <pc:picChg chg="mod">
          <ac:chgData name="Stanley, Isabel" userId="d6b018f4-4d59-4bd7-9ca0-291e7cc7312e" providerId="ADAL" clId="{D4265DC2-B3EC-40EA-8716-4272E354D23C}" dt="2023-02-13T16:15:20.215" v="197" actId="962"/>
          <ac:picMkLst>
            <pc:docMk/>
            <pc:sldMk cId="0" sldId="614"/>
            <ac:picMk id="22530" creationId="{F7AAFA31-834B-420C-84CE-A4CE7F757555}"/>
          </ac:picMkLst>
        </pc:picChg>
      </pc:sldChg>
      <pc:sldChg chg="modSp del">
        <pc:chgData name="Stanley, Isabel" userId="d6b018f4-4d59-4bd7-9ca0-291e7cc7312e" providerId="ADAL" clId="{D4265DC2-B3EC-40EA-8716-4272E354D23C}" dt="2023-02-13T16:17:50.947" v="411" actId="47"/>
        <pc:sldMkLst>
          <pc:docMk/>
          <pc:sldMk cId="0" sldId="615"/>
        </pc:sldMkLst>
        <pc:picChg chg="mod">
          <ac:chgData name="Stanley, Isabel" userId="d6b018f4-4d59-4bd7-9ca0-291e7cc7312e" providerId="ADAL" clId="{D4265DC2-B3EC-40EA-8716-4272E354D23C}" dt="2023-02-13T16:15:22.794" v="199" actId="962"/>
          <ac:picMkLst>
            <pc:docMk/>
            <pc:sldMk cId="0" sldId="615"/>
            <ac:picMk id="23554" creationId="{42C5A6B6-7C74-4175-BA5B-5120C66A7DBC}"/>
          </ac:picMkLst>
        </pc:picChg>
      </pc:sldChg>
      <pc:sldChg chg="modSp del">
        <pc:chgData name="Stanley, Isabel" userId="d6b018f4-4d59-4bd7-9ca0-291e7cc7312e" providerId="ADAL" clId="{D4265DC2-B3EC-40EA-8716-4272E354D23C}" dt="2023-02-13T16:17:50.947" v="411" actId="47"/>
        <pc:sldMkLst>
          <pc:docMk/>
          <pc:sldMk cId="0" sldId="616"/>
        </pc:sldMkLst>
        <pc:picChg chg="mod">
          <ac:chgData name="Stanley, Isabel" userId="d6b018f4-4d59-4bd7-9ca0-291e7cc7312e" providerId="ADAL" clId="{D4265DC2-B3EC-40EA-8716-4272E354D23C}" dt="2023-02-13T16:15:25.233" v="201" actId="962"/>
          <ac:picMkLst>
            <pc:docMk/>
            <pc:sldMk cId="0" sldId="616"/>
            <ac:picMk id="24578" creationId="{BC858A3D-04E7-4B3B-BA3F-8E7D35457C8B}"/>
          </ac:picMkLst>
        </pc:picChg>
      </pc:sldChg>
      <pc:sldChg chg="modSp del">
        <pc:chgData name="Stanley, Isabel" userId="d6b018f4-4d59-4bd7-9ca0-291e7cc7312e" providerId="ADAL" clId="{D4265DC2-B3EC-40EA-8716-4272E354D23C}" dt="2023-02-13T16:17:50.947" v="411" actId="47"/>
        <pc:sldMkLst>
          <pc:docMk/>
          <pc:sldMk cId="0" sldId="617"/>
        </pc:sldMkLst>
        <pc:picChg chg="mod">
          <ac:chgData name="Stanley, Isabel" userId="d6b018f4-4d59-4bd7-9ca0-291e7cc7312e" providerId="ADAL" clId="{D4265DC2-B3EC-40EA-8716-4272E354D23C}" dt="2023-02-13T16:15:27.234" v="203" actId="962"/>
          <ac:picMkLst>
            <pc:docMk/>
            <pc:sldMk cId="0" sldId="617"/>
            <ac:picMk id="25602" creationId="{52256F09-9353-4C73-921D-7FD938F79321}"/>
          </ac:picMkLst>
        </pc:picChg>
      </pc:sldChg>
      <pc:sldChg chg="modSp del">
        <pc:chgData name="Stanley, Isabel" userId="d6b018f4-4d59-4bd7-9ca0-291e7cc7312e" providerId="ADAL" clId="{D4265DC2-B3EC-40EA-8716-4272E354D23C}" dt="2023-02-13T16:17:50.947" v="411" actId="47"/>
        <pc:sldMkLst>
          <pc:docMk/>
          <pc:sldMk cId="0" sldId="618"/>
        </pc:sldMkLst>
        <pc:picChg chg="mod">
          <ac:chgData name="Stanley, Isabel" userId="d6b018f4-4d59-4bd7-9ca0-291e7cc7312e" providerId="ADAL" clId="{D4265DC2-B3EC-40EA-8716-4272E354D23C}" dt="2023-02-13T16:15:29.345" v="205" actId="962"/>
          <ac:picMkLst>
            <pc:docMk/>
            <pc:sldMk cId="0" sldId="618"/>
            <ac:picMk id="26626" creationId="{2D95FED8-A544-49C4-9486-7C2912795FFE}"/>
          </ac:picMkLst>
        </pc:picChg>
      </pc:sldChg>
      <pc:sldChg chg="modSp del">
        <pc:chgData name="Stanley, Isabel" userId="d6b018f4-4d59-4bd7-9ca0-291e7cc7312e" providerId="ADAL" clId="{D4265DC2-B3EC-40EA-8716-4272E354D23C}" dt="2023-02-13T16:17:50.947" v="411" actId="47"/>
        <pc:sldMkLst>
          <pc:docMk/>
          <pc:sldMk cId="0" sldId="619"/>
        </pc:sldMkLst>
        <pc:picChg chg="mod">
          <ac:chgData name="Stanley, Isabel" userId="d6b018f4-4d59-4bd7-9ca0-291e7cc7312e" providerId="ADAL" clId="{D4265DC2-B3EC-40EA-8716-4272E354D23C}" dt="2023-02-13T16:15:32.071" v="207" actId="962"/>
          <ac:picMkLst>
            <pc:docMk/>
            <pc:sldMk cId="0" sldId="619"/>
            <ac:picMk id="27650" creationId="{9F5C065E-D811-4D67-BA5F-EB48A6C2379E}"/>
          </ac:picMkLst>
        </pc:picChg>
      </pc:sldChg>
      <pc:sldChg chg="modSp del">
        <pc:chgData name="Stanley, Isabel" userId="d6b018f4-4d59-4bd7-9ca0-291e7cc7312e" providerId="ADAL" clId="{D4265DC2-B3EC-40EA-8716-4272E354D23C}" dt="2023-02-13T16:17:50.947" v="411" actId="47"/>
        <pc:sldMkLst>
          <pc:docMk/>
          <pc:sldMk cId="0" sldId="620"/>
        </pc:sldMkLst>
        <pc:picChg chg="mod">
          <ac:chgData name="Stanley, Isabel" userId="d6b018f4-4d59-4bd7-9ca0-291e7cc7312e" providerId="ADAL" clId="{D4265DC2-B3EC-40EA-8716-4272E354D23C}" dt="2023-02-13T16:15:34.330" v="209" actId="962"/>
          <ac:picMkLst>
            <pc:docMk/>
            <pc:sldMk cId="0" sldId="620"/>
            <ac:picMk id="28674" creationId="{94E721E3-36F4-4F32-ADF3-C000AE356B64}"/>
          </ac:picMkLst>
        </pc:picChg>
      </pc:sldChg>
      <pc:sldChg chg="modSp del">
        <pc:chgData name="Stanley, Isabel" userId="d6b018f4-4d59-4bd7-9ca0-291e7cc7312e" providerId="ADAL" clId="{D4265DC2-B3EC-40EA-8716-4272E354D23C}" dt="2023-02-13T16:17:53.514" v="412" actId="47"/>
        <pc:sldMkLst>
          <pc:docMk/>
          <pc:sldMk cId="0" sldId="621"/>
        </pc:sldMkLst>
        <pc:picChg chg="mod">
          <ac:chgData name="Stanley, Isabel" userId="d6b018f4-4d59-4bd7-9ca0-291e7cc7312e" providerId="ADAL" clId="{D4265DC2-B3EC-40EA-8716-4272E354D23C}" dt="2023-02-13T16:15:36.659" v="211" actId="962"/>
          <ac:picMkLst>
            <pc:docMk/>
            <pc:sldMk cId="0" sldId="621"/>
            <ac:picMk id="29698" creationId="{2AFF77B1-585B-4B2B-959C-4B1491E20C64}"/>
          </ac:picMkLst>
        </pc:picChg>
      </pc:sldChg>
      <pc:sldChg chg="addSp modSp mod">
        <pc:chgData name="Stanley, Isabel" userId="d6b018f4-4d59-4bd7-9ca0-291e7cc7312e" providerId="ADAL" clId="{D4265DC2-B3EC-40EA-8716-4272E354D23C}" dt="2023-02-13T16:18:52.591" v="435"/>
        <pc:sldMkLst>
          <pc:docMk/>
          <pc:sldMk cId="0" sldId="631"/>
        </pc:sldMkLst>
        <pc:spChg chg="add mod">
          <ac:chgData name="Stanley, Isabel" userId="d6b018f4-4d59-4bd7-9ca0-291e7cc7312e" providerId="ADAL" clId="{D4265DC2-B3EC-40EA-8716-4272E354D23C}" dt="2023-02-13T16:18:52.591" v="435"/>
          <ac:spMkLst>
            <pc:docMk/>
            <pc:sldMk cId="0" sldId="631"/>
            <ac:spMk id="2" creationId="{96C453C6-AD03-CD7A-C0D0-E7591E8EB6C6}"/>
          </ac:spMkLst>
        </pc:spChg>
        <pc:picChg chg="mod">
          <ac:chgData name="Stanley, Isabel" userId="d6b018f4-4d59-4bd7-9ca0-291e7cc7312e" providerId="ADAL" clId="{D4265DC2-B3EC-40EA-8716-4272E354D23C}" dt="2023-02-13T16:14:25.144" v="158" actId="962"/>
          <ac:picMkLst>
            <pc:docMk/>
            <pc:sldMk cId="0" sldId="631"/>
            <ac:picMk id="3074" creationId="{B3B34A5A-45E9-4AD9-BD35-CC911EE1EC44}"/>
          </ac:picMkLst>
        </pc:picChg>
      </pc:sldChg>
      <pc:sldChg chg="addSp modSp mod">
        <pc:chgData name="Stanley, Isabel" userId="d6b018f4-4d59-4bd7-9ca0-291e7cc7312e" providerId="ADAL" clId="{D4265DC2-B3EC-40EA-8716-4272E354D23C}" dt="2023-02-13T16:18:55.895" v="437"/>
        <pc:sldMkLst>
          <pc:docMk/>
          <pc:sldMk cId="0" sldId="632"/>
        </pc:sldMkLst>
        <pc:spChg chg="add mod">
          <ac:chgData name="Stanley, Isabel" userId="d6b018f4-4d59-4bd7-9ca0-291e7cc7312e" providerId="ADAL" clId="{D4265DC2-B3EC-40EA-8716-4272E354D23C}" dt="2023-02-13T16:18:55.895" v="437"/>
          <ac:spMkLst>
            <pc:docMk/>
            <pc:sldMk cId="0" sldId="632"/>
            <ac:spMk id="2" creationId="{F9A6D538-B8D3-682E-FFF6-7E5F3EFFF81B}"/>
          </ac:spMkLst>
        </pc:spChg>
        <pc:picChg chg="mod">
          <ac:chgData name="Stanley, Isabel" userId="d6b018f4-4d59-4bd7-9ca0-291e7cc7312e" providerId="ADAL" clId="{D4265DC2-B3EC-40EA-8716-4272E354D23C}" dt="2023-02-13T16:14:29.314" v="160" actId="962"/>
          <ac:picMkLst>
            <pc:docMk/>
            <pc:sldMk cId="0" sldId="632"/>
            <ac:picMk id="4098" creationId="{AD60296B-2343-4C46-A45E-DB30096A389C}"/>
          </ac:picMkLst>
        </pc:picChg>
      </pc:sldChg>
      <pc:sldChg chg="addSp modSp mod">
        <pc:chgData name="Stanley, Isabel" userId="d6b018f4-4d59-4bd7-9ca0-291e7cc7312e" providerId="ADAL" clId="{D4265DC2-B3EC-40EA-8716-4272E354D23C}" dt="2023-02-13T16:18:59.436" v="439"/>
        <pc:sldMkLst>
          <pc:docMk/>
          <pc:sldMk cId="0" sldId="633"/>
        </pc:sldMkLst>
        <pc:spChg chg="add mod">
          <ac:chgData name="Stanley, Isabel" userId="d6b018f4-4d59-4bd7-9ca0-291e7cc7312e" providerId="ADAL" clId="{D4265DC2-B3EC-40EA-8716-4272E354D23C}" dt="2023-02-13T16:18:59.436" v="439"/>
          <ac:spMkLst>
            <pc:docMk/>
            <pc:sldMk cId="0" sldId="633"/>
            <ac:spMk id="2" creationId="{ACFDDCC4-2B11-E4D1-53D0-454B71B2F1F4}"/>
          </ac:spMkLst>
        </pc:spChg>
        <pc:picChg chg="mod">
          <ac:chgData name="Stanley, Isabel" userId="d6b018f4-4d59-4bd7-9ca0-291e7cc7312e" providerId="ADAL" clId="{D4265DC2-B3EC-40EA-8716-4272E354D23C}" dt="2023-02-13T16:14:33.913" v="162" actId="962"/>
          <ac:picMkLst>
            <pc:docMk/>
            <pc:sldMk cId="0" sldId="633"/>
            <ac:picMk id="5122" creationId="{DD5DE52B-BAC1-49D0-8AA6-45A516E31955}"/>
          </ac:picMkLst>
        </pc:picChg>
      </pc:sldChg>
      <pc:sldChg chg="addSp modSp mod">
        <pc:chgData name="Stanley, Isabel" userId="d6b018f4-4d59-4bd7-9ca0-291e7cc7312e" providerId="ADAL" clId="{D4265DC2-B3EC-40EA-8716-4272E354D23C}" dt="2023-02-13T16:19:09.484" v="446"/>
        <pc:sldMkLst>
          <pc:docMk/>
          <pc:sldMk cId="0" sldId="634"/>
        </pc:sldMkLst>
        <pc:spChg chg="add mod">
          <ac:chgData name="Stanley, Isabel" userId="d6b018f4-4d59-4bd7-9ca0-291e7cc7312e" providerId="ADAL" clId="{D4265DC2-B3EC-40EA-8716-4272E354D23C}" dt="2023-02-13T16:19:09.484" v="446"/>
          <ac:spMkLst>
            <pc:docMk/>
            <pc:sldMk cId="0" sldId="634"/>
            <ac:spMk id="2" creationId="{4B46E159-D0F3-5FC7-BA39-2924490DE0A5}"/>
          </ac:spMkLst>
        </pc:spChg>
        <pc:spChg chg="mod">
          <ac:chgData name="Stanley, Isabel" userId="d6b018f4-4d59-4bd7-9ca0-291e7cc7312e" providerId="ADAL" clId="{D4265DC2-B3EC-40EA-8716-4272E354D23C}" dt="2023-02-13T16:16:37.799" v="261" actId="33553"/>
          <ac:spMkLst>
            <pc:docMk/>
            <pc:sldMk cId="0" sldId="634"/>
            <ac:spMk id="19458" creationId="{7033DBC8-CED3-459F-A9BB-EC98EEE3ED08}"/>
          </ac:spMkLst>
        </pc:spChg>
        <pc:picChg chg="mod">
          <ac:chgData name="Stanley, Isabel" userId="d6b018f4-4d59-4bd7-9ca0-291e7cc7312e" providerId="ADAL" clId="{D4265DC2-B3EC-40EA-8716-4272E354D23C}" dt="2023-02-13T16:14:36.811" v="164" actId="962"/>
          <ac:picMkLst>
            <pc:docMk/>
            <pc:sldMk cId="0" sldId="634"/>
            <ac:picMk id="6146" creationId="{93E141F2-6D98-45BB-99F0-DC392E58184C}"/>
          </ac:picMkLst>
        </pc:picChg>
      </pc:sldChg>
      <pc:sldChg chg="addSp delSp modSp mod">
        <pc:chgData name="Stanley, Isabel" userId="d6b018f4-4d59-4bd7-9ca0-291e7cc7312e" providerId="ADAL" clId="{D4265DC2-B3EC-40EA-8716-4272E354D23C}" dt="2023-02-13T16:19:14.151" v="448"/>
        <pc:sldMkLst>
          <pc:docMk/>
          <pc:sldMk cId="0" sldId="635"/>
        </pc:sldMkLst>
        <pc:spChg chg="add del mod">
          <ac:chgData name="Stanley, Isabel" userId="d6b018f4-4d59-4bd7-9ca0-291e7cc7312e" providerId="ADAL" clId="{D4265DC2-B3EC-40EA-8716-4272E354D23C}" dt="2023-02-13T16:16:37.221" v="260" actId="33771"/>
          <ac:spMkLst>
            <pc:docMk/>
            <pc:sldMk cId="0" sldId="635"/>
            <ac:spMk id="2" creationId="{8908D87A-C06F-89C1-E842-CB0D59EEEA35}"/>
          </ac:spMkLst>
        </pc:spChg>
        <pc:spChg chg="add mod">
          <ac:chgData name="Stanley, Isabel" userId="d6b018f4-4d59-4bd7-9ca0-291e7cc7312e" providerId="ADAL" clId="{D4265DC2-B3EC-40EA-8716-4272E354D23C}" dt="2023-02-13T16:19:14.151" v="448"/>
          <ac:spMkLst>
            <pc:docMk/>
            <pc:sldMk cId="0" sldId="635"/>
            <ac:spMk id="3" creationId="{FDE132F0-5D8B-C6BE-A05C-56EDC9EB99E3}"/>
          </ac:spMkLst>
        </pc:spChg>
        <pc:picChg chg="mod">
          <ac:chgData name="Stanley, Isabel" userId="d6b018f4-4d59-4bd7-9ca0-291e7cc7312e" providerId="ADAL" clId="{D4265DC2-B3EC-40EA-8716-4272E354D23C}" dt="2023-02-13T16:14:39.429" v="166" actId="962"/>
          <ac:picMkLst>
            <pc:docMk/>
            <pc:sldMk cId="0" sldId="635"/>
            <ac:picMk id="7170" creationId="{46178C08-FC33-4FE8-B4D2-FF3F7E7DD5F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7E0F3390-F434-405A-AB0F-0FC9EBE9C0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AB91E901-A141-4E8B-B4B8-D851D5E36A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56676" name="Rectangle 4">
            <a:extLst>
              <a:ext uri="{FF2B5EF4-FFF2-40B4-BE49-F238E27FC236}">
                <a16:creationId xmlns:a16="http://schemas.microsoft.com/office/drawing/2014/main" id="{95000321-42DF-4A46-8588-4D27ABB7FFD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56677" name="Rectangle 5">
            <a:extLst>
              <a:ext uri="{FF2B5EF4-FFF2-40B4-BE49-F238E27FC236}">
                <a16:creationId xmlns:a16="http://schemas.microsoft.com/office/drawing/2014/main" id="{E8ABC7D5-A918-4C19-BE3D-CF973AD5D0F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22A406-93C3-4C4E-A87A-F940FFEC01CB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1F852E06-D4B6-49F4-9C06-C0F63AE15DC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CB881E4F-60C1-4DBA-B8D5-7B8F62B4C98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DCBAACC7-C04D-4A97-B788-D8E7278BB57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9E15A891-DA98-44FE-B8D9-43475230412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D9ED824A-762E-422C-A838-AC1E8B2E949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0423" name="Rectangle 7">
            <a:extLst>
              <a:ext uri="{FF2B5EF4-FFF2-40B4-BE49-F238E27FC236}">
                <a16:creationId xmlns:a16="http://schemas.microsoft.com/office/drawing/2014/main" id="{5FABAFFE-25B1-418E-BD09-9C824455BF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1AD988-A8B4-42EC-AAB2-A27E0A3EAE34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08B11EC0-60CB-4AD4-A2F4-3B555FC573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28234FE-F186-498C-8D6D-E531F51A5592}" type="slidenum">
              <a:rPr lang="es-ES_tradnl" altLang="en-US" sz="1200"/>
              <a:pPr/>
              <a:t>1</a:t>
            </a:fld>
            <a:endParaRPr lang="es-ES_tradnl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1B5B268D-36E1-42CC-A4D7-1CCD8B57C9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7FA35BD4-2432-46FE-9AA8-57C0650F1C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12F827CC-8DF5-4C2C-B407-5AD90D2539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0D8370-6D8E-469F-BE5B-948F30A78A35}" type="slidenum">
              <a:rPr lang="es-ES_tradnl" altLang="en-US" sz="1200"/>
              <a:pPr/>
              <a:t>10</a:t>
            </a:fld>
            <a:endParaRPr lang="es-ES_tradnl" altLang="en-US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5E4587F4-5E1E-44B6-B54A-948C7C00F5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5E10D066-B4FB-4298-998F-5E09C8615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4CBA2AE6-1BCD-4BB0-A0BF-FCFA22EF30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E2A6B2-4F15-4D37-B9C1-F65E507D26C9}" type="slidenum">
              <a:rPr lang="es-ES_tradnl" altLang="en-US" sz="1200"/>
              <a:pPr/>
              <a:t>11</a:t>
            </a:fld>
            <a:endParaRPr lang="es-ES_tradnl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5C9C2EDC-0B72-4E8B-8655-EF0C8646F4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4484E690-1E71-4728-94C5-DAA8E959BF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04EC87E3-4EEA-4F58-843A-D1466B4CCA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8C565E3-F13C-452D-955C-7DF9196E200E}" type="slidenum">
              <a:rPr lang="es-ES_tradnl" altLang="en-US" sz="1200"/>
              <a:pPr/>
              <a:t>12</a:t>
            </a:fld>
            <a:endParaRPr lang="es-ES_tradnl" altLang="en-US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DF5B23E1-EF91-4062-816C-75F110115A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22260B41-BAB9-44AC-83FC-E4B7B803E6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0449634F-2959-4D42-A9E7-A8FA0548E8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7072D64-F849-4499-A199-A5B8FA6F37C0}" type="slidenum">
              <a:rPr lang="es-ES_tradnl" altLang="en-US" sz="1200"/>
              <a:pPr/>
              <a:t>13</a:t>
            </a:fld>
            <a:endParaRPr lang="es-ES_tradnl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F44C98E9-044D-444C-B174-D1DD67C74E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659EA757-8545-4CE4-9B04-E8BC176C36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7A43BF8-92E1-4764-AF77-8D9584503A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A1DD24-A239-4EA8-9BA4-C16741C5105C}" type="slidenum">
              <a:rPr lang="es-ES_tradnl" altLang="en-US" sz="1200"/>
              <a:pPr/>
              <a:t>2</a:t>
            </a:fld>
            <a:endParaRPr lang="es-ES_tradnl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517451E5-4C25-4979-A10E-7A4C29FCB5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803AC702-7656-40E7-BBE7-6396186764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F3B20D0D-ADFD-492C-BECF-97EB251FF7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FCEE32-C12E-4459-86D9-98A427C5D9E3}" type="slidenum">
              <a:rPr lang="es-ES_tradnl" altLang="en-US" sz="1200"/>
              <a:pPr/>
              <a:t>3</a:t>
            </a:fld>
            <a:endParaRPr lang="es-ES_tradnl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D1A78E48-FAA1-4624-AE5B-36039F0E61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9625A8A-12DD-4470-8AEA-4E3011327B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B4B94EDF-2E40-4CBC-8C9D-032AA1F7B5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EDB8B1F-5E47-4F05-B132-C5A4D11FE033}" type="slidenum">
              <a:rPr lang="es-ES_tradnl" altLang="en-US" sz="1200"/>
              <a:pPr/>
              <a:t>4</a:t>
            </a:fld>
            <a:endParaRPr lang="es-ES_tradnl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5D9DE55D-C07A-4ABC-A1E7-3A59305DC9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FBEA7AE-2527-4712-8949-36ADE1DEE1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E27A6D60-6A10-4111-B4B5-3451E30768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533852-35F7-47F0-8787-B7A09255CD11}" type="slidenum">
              <a:rPr lang="es-ES_tradnl" altLang="en-US" sz="1200"/>
              <a:pPr/>
              <a:t>5</a:t>
            </a:fld>
            <a:endParaRPr lang="es-ES_tradnl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E99B35C-8152-4C2B-BF60-4386E5EBD3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044ABE25-D83D-48BE-ADC8-FBCB155E85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D8574F1D-402D-43FD-843B-A2E51B1A5C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FB06CD-2DB6-49A3-93B3-1ABF34E74F51}" type="slidenum">
              <a:rPr lang="es-ES_tradnl" altLang="en-US" sz="1200"/>
              <a:pPr/>
              <a:t>6</a:t>
            </a:fld>
            <a:endParaRPr lang="es-ES_tradnl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02ED0FB1-08E8-4220-92A7-21A58098DA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BEBD7EDB-D726-4747-A101-DF4B038E20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BFF71C77-DB8F-42EB-B2B0-21EBE2FE7B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654518-0AC5-4B57-B74F-A7D7BA06B41C}" type="slidenum">
              <a:rPr lang="es-ES_tradnl" altLang="en-US" sz="1200"/>
              <a:pPr/>
              <a:t>7</a:t>
            </a:fld>
            <a:endParaRPr lang="es-ES_tradnl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B3C5161-B87A-4B24-8B08-1514B1567B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3CD1CE24-2FD1-4502-B9BA-E2F1757F88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9C01A59B-4CE4-4BAD-A640-3E39A07782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01A252B-4827-431B-873E-2B7048A5F3F2}" type="slidenum">
              <a:rPr lang="es-ES_tradnl" altLang="en-US" sz="1200"/>
              <a:pPr/>
              <a:t>8</a:t>
            </a:fld>
            <a:endParaRPr lang="es-ES_tradnl" altLang="en-US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7F2681D2-0D25-4579-8780-A149B0F7A4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9C1425D8-3B65-4E99-B030-AACA697786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D8A99F75-9AE1-4651-819A-61E803680F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B4B15AE-8642-41B4-8977-FD8CFF1A1A1B}" type="slidenum">
              <a:rPr lang="es-ES_tradnl" altLang="en-US" sz="1200"/>
              <a:pPr/>
              <a:t>9</a:t>
            </a:fld>
            <a:endParaRPr lang="es-ES_tradnl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C71EB90-9793-4A28-988C-BA5A799E52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7ECF69EF-B20F-492D-AEF4-2EBA7042F6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289B1C-43D9-4EC0-93A3-44ADF1ED5B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483172-E340-448A-8ABE-73EDB5EC80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4FF661-20D4-41CD-A64F-B87C6A83C8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4F03B-09FD-4EF3-B09F-3E2780C5F847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19151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894CA1-B9BA-4230-B6E0-6FD6CBC70E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A19A-C258-4667-AC04-B876A6B52D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832447-A354-4AC6-9D09-7995572A31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AF176-69C4-471D-B5B2-0DD2FD54DE01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220915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CFE9B0-CFB0-419F-98E0-F1E147B966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07AD81-99EC-48E2-9702-33AFAA6373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C0D203-C8CE-457C-B458-75A16AC938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AE056D-A024-4692-ABBA-2A3231CA0C21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109949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F30CA2-177B-4543-BE28-ED3B2DC04E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C61AA8-68D0-4043-BDA2-80F04432E6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197442-4DB3-433F-865E-8A4FC42107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3C077E-620A-4840-A2FF-D2DE168555B2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3539699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FDEF93-A43F-4050-9CA8-50925255D8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FC452B-3BBD-4810-B5E6-AA5556059D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CF786B-B35B-4462-AC97-C11D6BB568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D374A-E4E9-4328-929E-39AD696743B4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413083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B16996-BD42-4734-B294-71FF17FB5A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CB0C2B-D3ED-454F-8749-0136C4843E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B65084-1742-435E-96A6-02D245E7BE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B8BDE7-43B6-4F55-8408-5278C28AEB58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273710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DA1A088-B86B-4582-B822-3DFA8FEC00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07CDC27-DF48-421F-AAE3-26B3DA50F5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CA5BE9B-61AB-4C3A-9362-F7F888DF29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BA8E8-DD4A-47E2-8953-2B22F5C1DC2E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863211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453081C-A34B-41D8-B9D0-2E18BD8483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F5392E1-82D0-4657-826F-ABD7B710C4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ACD58CA-5FEA-42E1-B225-54E35143EF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350ECD-ED87-411C-B904-198FE28966EA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94723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3542563-3F7F-4667-94FC-FFF187600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84A4307-5505-40C9-8804-B311FC671E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F06427E-78D3-4CD5-8749-1748FA8ECB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8C24D-5934-4539-AA91-3A96261D2042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111171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530E37-413C-4E9C-9E5A-1B780636D9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0A6FED-AB23-499A-9457-23DDEA4B07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1F4BCE-356D-4425-81E4-233E0FE21D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0E16F-01EC-4F1B-BEDB-0A17BDB7877C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250535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68E197-95B1-4C8F-B731-5473B6C1AE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28CF04-C77A-4B1F-8F48-1C64BF0AC1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710592-E689-426D-87D4-3EBD04DC36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6593B8-5D74-4636-B297-01A1895A2E3E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8294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00"/>
            </a:gs>
            <a:gs pos="50000">
              <a:srgbClr val="FFFF00"/>
            </a:gs>
            <a:gs pos="100000">
              <a:srgbClr val="FF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16D69D6-3FD2-4DE3-850F-A4C3B99151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n-US"/>
              <a:t>Haga clic para modificar el estilo de título del patrón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B976EF2-E9B3-4DDF-A3B1-5F8B8D253C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n-US"/>
              <a:t>Haga clic para modificar el estilo de texto del patrón</a:t>
            </a:r>
          </a:p>
          <a:p>
            <a:pPr lvl="1"/>
            <a:r>
              <a:rPr lang="es-ES_tradnl" altLang="en-US"/>
              <a:t>Segundo nivel</a:t>
            </a:r>
          </a:p>
          <a:p>
            <a:pPr lvl="2"/>
            <a:r>
              <a:rPr lang="es-ES_tradnl" altLang="en-US"/>
              <a:t>Tercer nivel</a:t>
            </a:r>
          </a:p>
          <a:p>
            <a:pPr lvl="3"/>
            <a:r>
              <a:rPr lang="es-ES_tradnl" altLang="en-US"/>
              <a:t>Cuarto nivel</a:t>
            </a:r>
          </a:p>
          <a:p>
            <a:pPr lvl="4"/>
            <a:r>
              <a:rPr lang="es-ES_tradnl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B9ED73-6A61-4C88-ACA4-1CA07C62AAF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8D9B9C8-0039-455E-883D-7BD53C549B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51E7BB4-C3F2-4EC8-9AFF-CC55ABE6023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D1A4FF-F92C-4890-AEEF-B7D13B416C7C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>
            <a:extLst>
              <a:ext uri="{FF2B5EF4-FFF2-40B4-BE49-F238E27FC236}">
                <a16:creationId xmlns:a16="http://schemas.microsoft.com/office/drawing/2014/main" id="{8AF310FE-9D34-4B8C-B7C7-E7588B9DE47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428625" y="2714625"/>
            <a:ext cx="8286750" cy="879475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“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THE PERCEPTION OF SECURITY IN THE ARAB COUNTRIES</a:t>
            </a:r>
            <a:r>
              <a:rPr kumimoji="0" lang="es-ES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”</a:t>
            </a:r>
            <a:endParaRPr kumimoji="0" lang="es-ES_tradnl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3857B683-DCDE-4EAE-BE2D-1437714934E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28750" y="3857625"/>
            <a:ext cx="6400800" cy="1500188"/>
          </a:xfrm>
        </p:spPr>
        <p:txBody>
          <a:bodyPr/>
          <a:lstStyle/>
          <a:p>
            <a:r>
              <a:rPr lang="es-ES_tradnl" altLang="en-US" sz="2000" dirty="0"/>
              <a:t>Juan Díez-Nicolás</a:t>
            </a:r>
          </a:p>
          <a:p>
            <a:r>
              <a:rPr lang="es-ES_tradnl" altLang="en-US" sz="2000" dirty="0"/>
              <a:t>Universidad Europea de Madrid &amp; ASEP</a:t>
            </a:r>
          </a:p>
          <a:p>
            <a:r>
              <a:rPr lang="es-ES_tradnl" altLang="en-US" sz="2000" dirty="0"/>
              <a:t>Ana María López-Narbona</a:t>
            </a:r>
          </a:p>
          <a:p>
            <a:r>
              <a:rPr lang="es-ES_tradnl" altLang="en-US" sz="2000" dirty="0"/>
              <a:t>Universidad de Málaga</a:t>
            </a:r>
          </a:p>
          <a:p>
            <a:endParaRPr lang="es-ES_tradnl" altLang="en-US" sz="2000" dirty="0"/>
          </a:p>
          <a:p>
            <a:endParaRPr lang="es-ES_tradnl" altLang="en-US" sz="2000" dirty="0"/>
          </a:p>
          <a:p>
            <a:endParaRPr lang="es-ES_tradnl" altLang="en-US" sz="2000" dirty="0"/>
          </a:p>
        </p:txBody>
      </p:sp>
      <p:sp>
        <p:nvSpPr>
          <p:cNvPr id="2057" name="Rectangle 12">
            <a:extLst>
              <a:ext uri="{FF2B5EF4-FFF2-40B4-BE49-F238E27FC236}">
                <a16:creationId xmlns:a16="http://schemas.microsoft.com/office/drawing/2014/main" id="{E6CCE56F-6F22-4C01-B855-0225C0ED859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1714500"/>
            <a:ext cx="9001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/>
              <a:t>24</a:t>
            </a:r>
            <a:r>
              <a:rPr lang="en-US" altLang="en-US" sz="2000" b="1" baseline="30000" dirty="0"/>
              <a:t>th</a:t>
            </a:r>
            <a:r>
              <a:rPr lang="en-US" altLang="en-US" sz="2000" b="1" dirty="0"/>
              <a:t> World Congress of Political Science</a:t>
            </a:r>
          </a:p>
          <a:p>
            <a:r>
              <a:rPr lang="en-US" altLang="en-US" sz="2000" b="1" dirty="0"/>
              <a:t>July 23-28, 2016 | </a:t>
            </a:r>
            <a:r>
              <a:rPr lang="en-US" altLang="en-US" sz="2000" b="1" dirty="0" err="1"/>
              <a:t>Poznań</a:t>
            </a:r>
            <a:r>
              <a:rPr lang="en-US" altLang="en-US" sz="2000" b="1" dirty="0"/>
              <a:t>, Poland</a:t>
            </a:r>
          </a:p>
          <a:p>
            <a:endParaRPr lang="en-US" altLang="en-US" sz="2000" b="1" dirty="0"/>
          </a:p>
        </p:txBody>
      </p:sp>
      <p:grpSp>
        <p:nvGrpSpPr>
          <p:cNvPr id="2" name="Group 1" descr="Logos">
            <a:extLst>
              <a:ext uri="{FF2B5EF4-FFF2-40B4-BE49-F238E27FC236}">
                <a16:creationId xmlns:a16="http://schemas.microsoft.com/office/drawing/2014/main" id="{F5D340AF-8E21-59D2-AF18-F9E5E1EE54D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214313" y="214313"/>
            <a:ext cx="8462962" cy="1562100"/>
            <a:chOff x="214313" y="214313"/>
            <a:chExt cx="8462962" cy="1562100"/>
          </a:xfrm>
        </p:grpSpPr>
        <p:pic>
          <p:nvPicPr>
            <p:cNvPr id="2058" name="Picture 11" descr="ArabTrans Email Signature logo">
              <a:extLst>
                <a:ext uri="{FF2B5EF4-FFF2-40B4-BE49-F238E27FC236}">
                  <a16:creationId xmlns:a16="http://schemas.microsoft.com/office/drawing/2014/main" id="{B5968012-B714-4E77-9B39-32B869F098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313" y="214313"/>
              <a:ext cx="1952625" cy="7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0" name="Picture 12" descr="Poznan 2016 logo">
              <a:extLst>
                <a:ext uri="{FF2B5EF4-FFF2-40B4-BE49-F238E27FC236}">
                  <a16:creationId xmlns:a16="http://schemas.microsoft.com/office/drawing/2014/main" id="{572FB5C4-E25C-46F8-84C6-02479A25D7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0500" y="214313"/>
              <a:ext cx="1038225" cy="928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9" name="Picture 12" descr="The World Values Survey logo">
              <a:extLst>
                <a:ext uri="{FF2B5EF4-FFF2-40B4-BE49-F238E27FC236}">
                  <a16:creationId xmlns:a16="http://schemas.microsoft.com/office/drawing/2014/main" id="{12C680E9-D358-4B2B-BDBF-D89D791843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9375" y="357188"/>
              <a:ext cx="2247900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1" name="Picture 13" descr="IPSA AISP logo">
              <a:extLst>
                <a:ext uri="{FF2B5EF4-FFF2-40B4-BE49-F238E27FC236}">
                  <a16:creationId xmlns:a16="http://schemas.microsoft.com/office/drawing/2014/main" id="{2C2EF71D-F3D1-41BC-AF89-3D814C1C1C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9063" y="1357313"/>
              <a:ext cx="131445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3" name="TextBox 4">
            <a:extLst>
              <a:ext uri="{FF2B5EF4-FFF2-40B4-BE49-F238E27FC236}">
                <a16:creationId xmlns:a16="http://schemas.microsoft.com/office/drawing/2014/main" id="{269D4B6A-D69E-4576-87B5-1C11D5712912}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285750" y="571500"/>
            <a:ext cx="8358188" cy="461963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CORRELATIONS AMONG THE INDEXES OF SECURITY</a:t>
            </a:r>
          </a:p>
        </p:txBody>
      </p:sp>
      <p:pic>
        <p:nvPicPr>
          <p:cNvPr id="11266" name="Picture 2" descr="ASEP logo">
            <a:extLst>
              <a:ext uri="{FF2B5EF4-FFF2-40B4-BE49-F238E27FC236}">
                <a16:creationId xmlns:a16="http://schemas.microsoft.com/office/drawing/2014/main" id="{2F4656B2-E20C-43C7-B13A-3A30C89F8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0"/>
            <a:ext cx="876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350CCDC-31A9-43CD-AEF8-6C085A44AD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738971"/>
              </p:ext>
            </p:extLst>
          </p:nvPr>
        </p:nvGraphicFramePr>
        <p:xfrm>
          <a:off x="2071688" y="1143000"/>
          <a:ext cx="5000627" cy="2500313"/>
        </p:xfrm>
        <a:graphic>
          <a:graphicData uri="http://schemas.openxmlformats.org/drawingml/2006/table">
            <a:tbl>
              <a:tblPr firstRow="1"/>
              <a:tblGrid>
                <a:gridCol w="1230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1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2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2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Times New Roman"/>
                          <a:ea typeface="Times New Roman"/>
                          <a:cs typeface="Times New Roman"/>
                        </a:rPr>
                        <a:t>WVS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PSI</a:t>
                      </a:r>
                      <a:endParaRPr lang="es-E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CSI</a:t>
                      </a:r>
                      <a:endParaRPr lang="es-E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NSI</a:t>
                      </a:r>
                      <a:endParaRPr lang="es-E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TSI</a:t>
                      </a:r>
                      <a:endParaRPr lang="es-E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PSI</a:t>
                      </a:r>
                      <a:endParaRPr lang="es-E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.210</a:t>
                      </a:r>
                      <a:r>
                        <a:rPr lang="es-ES" sz="1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.106</a:t>
                      </a:r>
                      <a:r>
                        <a:rPr lang="es-ES" sz="1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.657</a:t>
                      </a:r>
                      <a:r>
                        <a:rPr lang="es-ES" sz="18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CSI</a:t>
                      </a:r>
                      <a:endParaRPr lang="es-E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.210</a:t>
                      </a:r>
                      <a:r>
                        <a:rPr lang="es-ES" sz="1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.111</a:t>
                      </a:r>
                      <a:r>
                        <a:rPr lang="es-ES" sz="1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.612</a:t>
                      </a:r>
                      <a:r>
                        <a:rPr lang="es-ES" sz="18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NSI</a:t>
                      </a:r>
                      <a:endParaRPr lang="es-E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.106</a:t>
                      </a:r>
                      <a:r>
                        <a:rPr lang="es-ES" sz="18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.111</a:t>
                      </a:r>
                      <a:r>
                        <a:rPr lang="es-ES" sz="18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.690</a:t>
                      </a:r>
                      <a:r>
                        <a:rPr lang="es-ES" sz="1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TSI</a:t>
                      </a:r>
                      <a:endParaRPr lang="es-E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.657</a:t>
                      </a:r>
                      <a:r>
                        <a:rPr lang="es-ES" sz="1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.612</a:t>
                      </a:r>
                      <a:r>
                        <a:rPr lang="es-ES" sz="1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.690</a:t>
                      </a:r>
                      <a:r>
                        <a:rPr lang="es-ES" sz="1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4C64890-8BD9-4874-8AE6-CD26DE2ED1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193425"/>
              </p:ext>
            </p:extLst>
          </p:nvPr>
        </p:nvGraphicFramePr>
        <p:xfrm>
          <a:off x="2071688" y="3857625"/>
          <a:ext cx="5000626" cy="2824162"/>
        </p:xfrm>
        <a:graphic>
          <a:graphicData uri="http://schemas.openxmlformats.org/drawingml/2006/table">
            <a:tbl>
              <a:tblPr firstRow="1"/>
              <a:tblGrid>
                <a:gridCol w="1454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6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7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5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6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3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Times New Roman"/>
                          <a:ea typeface="Times New Roman"/>
                          <a:cs typeface="Times New Roman"/>
                        </a:rPr>
                        <a:t>ARAB TRANS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PSI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CSI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NSI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TSI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PSI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,311</a:t>
                      </a:r>
                      <a:r>
                        <a:rPr lang="es-ES" sz="1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,550</a:t>
                      </a:r>
                      <a:r>
                        <a:rPr lang="es-ES" sz="1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,853</a:t>
                      </a:r>
                      <a:r>
                        <a:rPr lang="es-ES" sz="1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CSI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,311</a:t>
                      </a:r>
                      <a:r>
                        <a:rPr lang="es-ES" sz="1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,179</a:t>
                      </a:r>
                      <a:r>
                        <a:rPr lang="es-ES" sz="1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,574</a:t>
                      </a:r>
                      <a:r>
                        <a:rPr lang="es-ES" sz="1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NSI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,550</a:t>
                      </a:r>
                      <a:r>
                        <a:rPr lang="es-ES" sz="18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,179</a:t>
                      </a:r>
                      <a:r>
                        <a:rPr lang="es-ES" sz="18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,814</a:t>
                      </a:r>
                      <a:r>
                        <a:rPr lang="es-ES" sz="1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TSI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,853</a:t>
                      </a:r>
                      <a:r>
                        <a:rPr lang="es-ES" sz="1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,574</a:t>
                      </a:r>
                      <a:r>
                        <a:rPr lang="es-ES" sz="1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,814</a:t>
                      </a:r>
                      <a:r>
                        <a:rPr lang="es-ES" sz="1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191" marB="19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>
            <a:extLst>
              <a:ext uri="{FF2B5EF4-FFF2-40B4-BE49-F238E27FC236}">
                <a16:creationId xmlns:a16="http://schemas.microsoft.com/office/drawing/2014/main" id="{40F6925D-5A3A-4A03-B3B3-349E4531F110}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1000125" y="500063"/>
            <a:ext cx="7072313" cy="1200150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REGRESSION MODELS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12290" name="Picture 2" descr="ASEP logo">
            <a:extLst>
              <a:ext uri="{FF2B5EF4-FFF2-40B4-BE49-F238E27FC236}">
                <a16:creationId xmlns:a16="http://schemas.microsoft.com/office/drawing/2014/main" id="{224C2A50-42FC-405E-9272-C720C5524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0"/>
            <a:ext cx="876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906AB86-06E7-4BFE-A4B9-22F5253A4D44}"/>
              </a:ext>
            </a:extLst>
          </p:cNvPr>
          <p:cNvGraphicFramePr>
            <a:graphicFrameLocks noGrp="1"/>
          </p:cNvGraphicFramePr>
          <p:nvPr/>
        </p:nvGraphicFramePr>
        <p:xfrm>
          <a:off x="785813" y="1785938"/>
          <a:ext cx="7929563" cy="3000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2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68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063">
                <a:tc gridSpan="5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7030A0"/>
                          </a:solidFill>
                        </a:rPr>
                        <a:t>Percentage</a:t>
                      </a:r>
                      <a:r>
                        <a:rPr lang="en-GB" sz="2400" baseline="0" dirty="0">
                          <a:solidFill>
                            <a:srgbClr val="7030A0"/>
                          </a:solidFill>
                        </a:rPr>
                        <a:t> of the Variance Explained by Model</a:t>
                      </a:r>
                      <a:endParaRPr lang="en-GB" sz="2400" dirty="0">
                        <a:solidFill>
                          <a:srgbClr val="7030A0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437"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rgbClr val="7030A0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7030A0"/>
                          </a:solidFill>
                        </a:rPr>
                        <a:t>PSI</a:t>
                      </a: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7030A0"/>
                          </a:solidFill>
                        </a:rPr>
                        <a:t>CSI</a:t>
                      </a: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7030A0"/>
                          </a:solidFill>
                        </a:rPr>
                        <a:t>NSI</a:t>
                      </a: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7030A0"/>
                          </a:solidFill>
                        </a:rPr>
                        <a:t>TSI</a:t>
                      </a: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3437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7030A0"/>
                          </a:solidFill>
                        </a:rPr>
                        <a:t>WVS</a:t>
                      </a: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7030A0"/>
                          </a:solidFill>
                        </a:rPr>
                        <a:t>6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7030A0"/>
                          </a:solidFill>
                        </a:rPr>
                        <a:t>4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7030A0"/>
                          </a:solidFill>
                        </a:rPr>
                        <a:t>5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7030A0"/>
                          </a:solidFill>
                        </a:rPr>
                        <a:t>6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3437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7030A0"/>
                          </a:solidFill>
                        </a:rPr>
                        <a:t>ARAB TRANS</a:t>
                      </a: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7030A0"/>
                          </a:solidFill>
                        </a:rPr>
                        <a:t>10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7030A0"/>
                          </a:solidFill>
                        </a:rPr>
                        <a:t>23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7030A0"/>
                          </a:solidFill>
                        </a:rPr>
                        <a:t>7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7030A0"/>
                          </a:solidFill>
                        </a:rPr>
                        <a:t>17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1" name="TextBox 4">
            <a:extLst>
              <a:ext uri="{FF2B5EF4-FFF2-40B4-BE49-F238E27FC236}">
                <a16:creationId xmlns:a16="http://schemas.microsoft.com/office/drawing/2014/main" id="{046AF8B7-7517-442F-8DFF-B02BFC0BDF11}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1428750" y="714375"/>
            <a:ext cx="6072188" cy="461963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BEST PREDICTORS OF SECURITY</a:t>
            </a:r>
          </a:p>
        </p:txBody>
      </p:sp>
      <p:pic>
        <p:nvPicPr>
          <p:cNvPr id="13314" name="Picture 2" descr="ASEP logo">
            <a:extLst>
              <a:ext uri="{FF2B5EF4-FFF2-40B4-BE49-F238E27FC236}">
                <a16:creationId xmlns:a16="http://schemas.microsoft.com/office/drawing/2014/main" id="{2C72F08C-3C4A-485A-BB2E-A2587577C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0"/>
            <a:ext cx="876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1E76749-7FA9-4535-BECC-73BC8355CD14}"/>
              </a:ext>
            </a:extLst>
          </p:cNvPr>
          <p:cNvGraphicFramePr>
            <a:graphicFrameLocks noGrp="1"/>
          </p:cNvGraphicFramePr>
          <p:nvPr/>
        </p:nvGraphicFramePr>
        <p:xfrm>
          <a:off x="500063" y="1643063"/>
          <a:ext cx="8072436" cy="33655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5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102"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rgbClr val="7030A0"/>
                        </a:solidFill>
                      </a:endParaRPr>
                    </a:p>
                  </a:txBody>
                  <a:tcPr marL="91439" marR="9143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7030A0"/>
                          </a:solidFill>
                        </a:rPr>
                        <a:t>PSI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7030A0"/>
                          </a:solidFill>
                        </a:rPr>
                        <a:t>CSI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7030A0"/>
                          </a:solidFill>
                        </a:rPr>
                        <a:t>NSI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7030A0"/>
                          </a:solidFill>
                        </a:rPr>
                        <a:t>TSI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904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7030A0"/>
                          </a:solidFill>
                        </a:rPr>
                        <a:t>WVS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en-GB" sz="1600" dirty="0">
                          <a:solidFill>
                            <a:srgbClr val="7030A0"/>
                          </a:solidFill>
                        </a:rPr>
                        <a:t> Confidence in 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GB" sz="1600" dirty="0">
                          <a:solidFill>
                            <a:srgbClr val="7030A0"/>
                          </a:solidFill>
                        </a:rPr>
                        <a:t>Government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en-GB" sz="1600" dirty="0">
                          <a:solidFill>
                            <a:srgbClr val="7030A0"/>
                          </a:solidFill>
                        </a:rPr>
                        <a:t>Happiness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en-GB" sz="1600" dirty="0">
                          <a:solidFill>
                            <a:srgbClr val="7030A0"/>
                          </a:solidFill>
                        </a:rPr>
                        <a:t> Confidence in Police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en-GB" sz="1600" baseline="0" dirty="0">
                          <a:solidFill>
                            <a:srgbClr val="7030A0"/>
                          </a:solidFill>
                        </a:rPr>
                        <a:t> Confidence in Government</a:t>
                      </a:r>
                      <a:endParaRPr lang="en-GB" sz="1600" dirty="0">
                        <a:solidFill>
                          <a:srgbClr val="7030A0"/>
                        </a:solidFill>
                      </a:endParaRPr>
                    </a:p>
                  </a:txBody>
                  <a:tcPr marL="91439" marR="9143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en-GB" sz="1600" dirty="0">
                          <a:solidFill>
                            <a:srgbClr val="7030A0"/>
                          </a:solidFill>
                        </a:rPr>
                        <a:t> Satisfaction with life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en-GB" sz="1600" dirty="0">
                          <a:solidFill>
                            <a:srgbClr val="7030A0"/>
                          </a:solidFill>
                        </a:rPr>
                        <a:t> Confidence</a:t>
                      </a:r>
                      <a:r>
                        <a:rPr lang="en-GB" sz="1600" baseline="0" dirty="0">
                          <a:solidFill>
                            <a:srgbClr val="7030A0"/>
                          </a:solidFill>
                        </a:rPr>
                        <a:t> in Government</a:t>
                      </a:r>
                      <a:endParaRPr lang="en-GB" sz="1600" dirty="0">
                        <a:solidFill>
                          <a:srgbClr val="7030A0"/>
                        </a:solidFill>
                      </a:endParaRPr>
                    </a:p>
                  </a:txBody>
                  <a:tcPr marL="91439" marR="9143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495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7030A0"/>
                          </a:solidFill>
                        </a:rPr>
                        <a:t>ARAB TRANS</a:t>
                      </a:r>
                    </a:p>
                  </a:txBody>
                  <a:tcPr marL="91439" marR="9143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en-GB" sz="1600" dirty="0">
                          <a:solidFill>
                            <a:srgbClr val="7030A0"/>
                          </a:solidFill>
                        </a:rPr>
                        <a:t> Confidence</a:t>
                      </a:r>
                      <a:r>
                        <a:rPr lang="en-GB" sz="1600" baseline="0" dirty="0">
                          <a:solidFill>
                            <a:srgbClr val="7030A0"/>
                          </a:solidFill>
                        </a:rPr>
                        <a:t> in religious leaders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en-GB" sz="1600" baseline="0" dirty="0">
                          <a:solidFill>
                            <a:srgbClr val="7030A0"/>
                          </a:solidFill>
                        </a:rPr>
                        <a:t> Perceived health</a:t>
                      </a:r>
                      <a:endParaRPr lang="en-GB" sz="1600" dirty="0">
                        <a:solidFill>
                          <a:srgbClr val="7030A0"/>
                        </a:solidFill>
                      </a:endParaRPr>
                    </a:p>
                    <a:p>
                      <a:pPr algn="l"/>
                      <a:endParaRPr lang="en-GB" sz="1600" dirty="0">
                        <a:solidFill>
                          <a:srgbClr val="7030A0"/>
                        </a:solidFill>
                      </a:endParaRPr>
                    </a:p>
                  </a:txBody>
                  <a:tcPr marL="91439" marR="9143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en-GB" sz="1600" dirty="0">
                          <a:solidFill>
                            <a:srgbClr val="7030A0"/>
                          </a:solidFill>
                        </a:rPr>
                        <a:t> Confidence</a:t>
                      </a:r>
                      <a:r>
                        <a:rPr lang="en-GB" sz="1600" baseline="0" dirty="0">
                          <a:solidFill>
                            <a:srgbClr val="7030A0"/>
                          </a:solidFill>
                        </a:rPr>
                        <a:t> in Police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7030A0"/>
                          </a:solidFill>
                        </a:rPr>
                        <a:t> Confidence</a:t>
                      </a:r>
                      <a:r>
                        <a:rPr lang="en-GB" sz="1600" baseline="0" dirty="0">
                          <a:solidFill>
                            <a:srgbClr val="7030A0"/>
                          </a:solidFill>
                        </a:rPr>
                        <a:t> in religious leaders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GB" sz="1600" baseline="0" dirty="0">
                          <a:solidFill>
                            <a:srgbClr val="7030A0"/>
                          </a:solidFill>
                        </a:rPr>
                        <a:t> Confidence in Armed Forces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endParaRPr lang="en-GB" sz="1600" dirty="0">
                        <a:solidFill>
                          <a:srgbClr val="7030A0"/>
                        </a:solidFill>
                      </a:endParaRPr>
                    </a:p>
                  </a:txBody>
                  <a:tcPr marL="91439" marR="9143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en-GB" sz="1600" dirty="0">
                          <a:solidFill>
                            <a:srgbClr val="7030A0"/>
                          </a:solidFill>
                        </a:rPr>
                        <a:t> Confidence</a:t>
                      </a:r>
                      <a:r>
                        <a:rPr lang="en-GB" sz="1600" baseline="0" dirty="0">
                          <a:solidFill>
                            <a:srgbClr val="7030A0"/>
                          </a:solidFill>
                        </a:rPr>
                        <a:t> in Police</a:t>
                      </a:r>
                      <a:endParaRPr lang="en-GB" sz="1600" dirty="0">
                        <a:solidFill>
                          <a:srgbClr val="7030A0"/>
                        </a:solidFill>
                      </a:endParaRPr>
                    </a:p>
                  </a:txBody>
                  <a:tcPr marL="91439" marR="9143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en-GB" sz="1600" dirty="0">
                          <a:solidFill>
                            <a:srgbClr val="7030A0"/>
                          </a:solidFill>
                        </a:rPr>
                        <a:t> Confidence</a:t>
                      </a:r>
                      <a:r>
                        <a:rPr lang="en-GB" sz="1600" baseline="0" dirty="0">
                          <a:solidFill>
                            <a:srgbClr val="7030A0"/>
                          </a:solidFill>
                        </a:rPr>
                        <a:t> in Police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en-GB" sz="1600" baseline="0" dirty="0">
                          <a:solidFill>
                            <a:srgbClr val="7030A0"/>
                          </a:solidFill>
                        </a:rPr>
                        <a:t> Confidence in religious leaders</a:t>
                      </a:r>
                      <a:endParaRPr lang="en-GB" sz="1600" dirty="0">
                        <a:solidFill>
                          <a:srgbClr val="7030A0"/>
                        </a:solidFill>
                      </a:endParaRPr>
                    </a:p>
                  </a:txBody>
                  <a:tcPr marL="91439" marR="9143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F4F2A-DAB3-709F-50EB-B0EA560E247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5800" y="-1143000"/>
            <a:ext cx="7772400" cy="11430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dirty="0"/>
              <a:t>Thank you for your attention</a:t>
            </a:r>
          </a:p>
        </p:txBody>
      </p:sp>
      <p:sp>
        <p:nvSpPr>
          <p:cNvPr id="14338" name="Text Box 3">
            <a:extLst>
              <a:ext uri="{FF2B5EF4-FFF2-40B4-BE49-F238E27FC236}">
                <a16:creationId xmlns:a16="http://schemas.microsoft.com/office/drawing/2014/main" id="{2C69E680-36DF-4911-9753-E2B38162A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557338"/>
            <a:ext cx="6119813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n-US" sz="3200" b="1"/>
              <a:t>THANK YOU FOR YOUR ATTENTION</a:t>
            </a:r>
          </a:p>
          <a:p>
            <a:pPr>
              <a:spcBef>
                <a:spcPct val="50000"/>
              </a:spcBef>
            </a:pPr>
            <a:r>
              <a:rPr lang="es-ES_tradnl" altLang="en-US" sz="3200" b="1"/>
              <a:t>juandieznicolas@gmail.com</a:t>
            </a:r>
          </a:p>
          <a:p>
            <a:pPr>
              <a:spcBef>
                <a:spcPct val="50000"/>
              </a:spcBef>
            </a:pPr>
            <a:r>
              <a:rPr lang="es-ES_tradnl" altLang="en-US" sz="3200" b="1"/>
              <a:t>alopeznarbona@uma.es</a:t>
            </a:r>
          </a:p>
        </p:txBody>
      </p:sp>
      <p:pic>
        <p:nvPicPr>
          <p:cNvPr id="14339" name="Picture 4" descr="ASEP logo">
            <a:extLst>
              <a:ext uri="{FF2B5EF4-FFF2-40B4-BE49-F238E27FC236}">
                <a16:creationId xmlns:a16="http://schemas.microsoft.com/office/drawing/2014/main" id="{F8A02568-ABEA-441C-802C-CF7983246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333375"/>
            <a:ext cx="876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453C6-AD03-CD7A-C0D0-E7591E8EB6C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5800" y="-1143000"/>
            <a:ext cx="7772400" cy="11430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dirty="0"/>
              <a:t>Motivation</a:t>
            </a:r>
          </a:p>
        </p:txBody>
      </p:sp>
      <p:pic>
        <p:nvPicPr>
          <p:cNvPr id="3074" name="Picture 2" descr="ASEP logo">
            <a:extLst>
              <a:ext uri="{FF2B5EF4-FFF2-40B4-BE49-F238E27FC236}">
                <a16:creationId xmlns:a16="http://schemas.microsoft.com/office/drawing/2014/main" id="{B3B34A5A-45E9-4AD9-BD35-CC911EE1E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0"/>
            <a:ext cx="876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">
            <a:extLst>
              <a:ext uri="{FF2B5EF4-FFF2-40B4-BE49-F238E27FC236}">
                <a16:creationId xmlns:a16="http://schemas.microsoft.com/office/drawing/2014/main" id="{CE4D1F6F-7282-499F-9EDF-748353940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500063"/>
            <a:ext cx="8643938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ES" altLang="en-US" sz="3200" b="1" u="sng"/>
          </a:p>
          <a:p>
            <a:r>
              <a:rPr lang="es-ES" altLang="en-US" sz="3200" b="1" u="sng"/>
              <a:t>MOTIVATION</a:t>
            </a:r>
          </a:p>
          <a:p>
            <a:pPr algn="just"/>
            <a:endParaRPr lang="es-ES" altLang="en-US" sz="3200" b="1" u="sng"/>
          </a:p>
          <a:p>
            <a:pPr algn="just"/>
            <a:endParaRPr lang="es-ES" altLang="en-US" sz="3200" b="1" u="sng"/>
          </a:p>
          <a:p>
            <a:pPr algn="just"/>
            <a:r>
              <a:rPr lang="es-ES_tradnl" altLang="en-US" sz="3200"/>
              <a:t>Security is an important concern for people in contemporary societies. </a:t>
            </a:r>
            <a:endParaRPr lang="en-GB" altLang="en-US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6D538-B8D3-682E-FFF6-7E5F3EFFF81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5800" y="-1143000"/>
            <a:ext cx="7772400" cy="11430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dirty="0"/>
              <a:t>Objective</a:t>
            </a:r>
          </a:p>
        </p:txBody>
      </p:sp>
      <p:pic>
        <p:nvPicPr>
          <p:cNvPr id="4098" name="Picture 2" descr="ASEP logo">
            <a:extLst>
              <a:ext uri="{FF2B5EF4-FFF2-40B4-BE49-F238E27FC236}">
                <a16:creationId xmlns:a16="http://schemas.microsoft.com/office/drawing/2014/main" id="{AD60296B-2343-4C46-A45E-DB30096A3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0"/>
            <a:ext cx="876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2">
            <a:extLst>
              <a:ext uri="{FF2B5EF4-FFF2-40B4-BE49-F238E27FC236}">
                <a16:creationId xmlns:a16="http://schemas.microsoft.com/office/drawing/2014/main" id="{2EB110CA-7F7E-4C63-981D-CCF718CE4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500063"/>
            <a:ext cx="8643938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ES" altLang="en-US" sz="3200" b="1" u="sng"/>
          </a:p>
          <a:p>
            <a:r>
              <a:rPr lang="es-ES" altLang="en-US" sz="3200" b="1" u="sng"/>
              <a:t>OBJECTIVE</a:t>
            </a:r>
          </a:p>
          <a:p>
            <a:pPr algn="just"/>
            <a:endParaRPr lang="es-ES" altLang="en-US" sz="3200" b="1" u="sng"/>
          </a:p>
          <a:p>
            <a:pPr algn="just"/>
            <a:endParaRPr lang="es-ES" altLang="en-US" sz="3200" b="1" u="sng"/>
          </a:p>
          <a:p>
            <a:pPr algn="just"/>
            <a:r>
              <a:rPr lang="es-ES_tradnl" altLang="en-US" sz="3200"/>
              <a:t>To understand the perception of security in the Arab countries</a:t>
            </a:r>
            <a:endParaRPr lang="es-ES" altLang="en-US" sz="3200"/>
          </a:p>
          <a:p>
            <a:pPr algn="just">
              <a:buFont typeface="Wingdings" panose="05000000000000000000" pitchFamily="2" charset="2"/>
              <a:buChar char="Ø"/>
            </a:pPr>
            <a:endParaRPr lang="en-GB" altLang="en-US"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DDCC4-2B11-E4D1-53D0-454B71B2F1F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5800" y="-1143000"/>
            <a:ext cx="7772400" cy="11430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dirty="0" err="1"/>
              <a:t>Whats</a:t>
            </a:r>
            <a:r>
              <a:rPr lang="en-GB" dirty="0"/>
              <a:t>?</a:t>
            </a:r>
          </a:p>
        </p:txBody>
      </p:sp>
      <p:pic>
        <p:nvPicPr>
          <p:cNvPr id="5122" name="Picture 2" descr="ASEP logo">
            <a:extLst>
              <a:ext uri="{FF2B5EF4-FFF2-40B4-BE49-F238E27FC236}">
                <a16:creationId xmlns:a16="http://schemas.microsoft.com/office/drawing/2014/main" id="{DD5DE52B-BAC1-49D0-8AA6-45A516E31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0"/>
            <a:ext cx="876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2">
            <a:extLst>
              <a:ext uri="{FF2B5EF4-FFF2-40B4-BE49-F238E27FC236}">
                <a16:creationId xmlns:a16="http://schemas.microsoft.com/office/drawing/2014/main" id="{7E6C0847-89B8-43B1-8D8C-7880AD403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036050" cy="661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000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n-US" sz="3200" b="1" u="sng"/>
              <a:t>WHATS?</a:t>
            </a:r>
          </a:p>
          <a:p>
            <a:pPr algn="just"/>
            <a:endParaRPr lang="es-ES" altLang="en-US" sz="3200"/>
          </a:p>
          <a:p>
            <a:pPr algn="just"/>
            <a:endParaRPr lang="es-ES" altLang="en-US" sz="3200"/>
          </a:p>
          <a:p>
            <a:pPr marL="0" lvl="1" algn="just">
              <a:buFont typeface="Wingdings" panose="05000000000000000000" pitchFamily="2" charset="2"/>
              <a:buChar char="Ø"/>
            </a:pPr>
            <a:r>
              <a:rPr lang="es-ES_tradnl" altLang="en-US" sz="3200"/>
              <a:t>What are we talking about, when we talk of Arab countries? </a:t>
            </a:r>
          </a:p>
          <a:p>
            <a:pPr lvl="2" algn="just"/>
            <a:endParaRPr lang="es-ES_tradnl" altLang="en-US" sz="3200"/>
          </a:p>
          <a:p>
            <a:pPr lvl="2" algn="just"/>
            <a:endParaRPr lang="es-ES" altLang="en-US" sz="3200"/>
          </a:p>
          <a:p>
            <a:pPr marL="0" lvl="1" algn="just">
              <a:buFont typeface="Wingdings" panose="05000000000000000000" pitchFamily="2" charset="2"/>
              <a:buChar char="Ø"/>
            </a:pPr>
            <a:r>
              <a:rPr lang="es-ES_tradnl" altLang="en-US" sz="3200"/>
              <a:t>What is </a:t>
            </a:r>
            <a:r>
              <a:rPr lang="es-ES_tradnl" altLang="es-ES" sz="3200"/>
              <a:t>“</a:t>
            </a:r>
            <a:r>
              <a:rPr lang="es-ES_tradnl" altLang="en-US" sz="3200"/>
              <a:t>Security</a:t>
            </a:r>
            <a:r>
              <a:rPr lang="es-ES_tradnl" altLang="es-ES" sz="3200"/>
              <a:t>”</a:t>
            </a:r>
            <a:r>
              <a:rPr lang="es-ES_tradnl" altLang="en-US" sz="3200"/>
              <a:t>?</a:t>
            </a:r>
            <a:endParaRPr lang="es-ES" altLang="en-US" sz="3200"/>
          </a:p>
          <a:p>
            <a:pPr marL="0" lvl="1" algn="just"/>
            <a:endParaRPr lang="es-ES_tradnl" altLang="en-US" sz="3200"/>
          </a:p>
          <a:p>
            <a:pPr marL="0" lvl="1" algn="just"/>
            <a:endParaRPr lang="es-ES_tradnl" altLang="en-US" sz="3200"/>
          </a:p>
          <a:p>
            <a:pPr marL="0" lvl="1" algn="just">
              <a:buFont typeface="Wingdings" panose="05000000000000000000" pitchFamily="2" charset="2"/>
              <a:buChar char="Ø"/>
            </a:pPr>
            <a:r>
              <a:rPr lang="es-ES_tradnl" altLang="en-US" sz="3200"/>
              <a:t>What is </a:t>
            </a:r>
            <a:r>
              <a:rPr lang="es-ES_tradnl" altLang="es-ES" sz="3200"/>
              <a:t>“</a:t>
            </a:r>
            <a:r>
              <a:rPr lang="es-ES_tradnl" altLang="ja-JP" sz="3200">
                <a:ea typeface="ＭＳ Ｐゴシック" panose="020B0600070205080204" pitchFamily="34" charset="-128"/>
              </a:rPr>
              <a:t>Perception</a:t>
            </a:r>
            <a:r>
              <a:rPr lang="es-ES_tradnl" altLang="es-ES" sz="3200"/>
              <a:t>”</a:t>
            </a:r>
            <a:r>
              <a:rPr lang="es-ES_tradnl" altLang="ja-JP" sz="3200">
                <a:ea typeface="ＭＳ Ｐゴシック" panose="020B0600070205080204" pitchFamily="34" charset="-128"/>
              </a:rPr>
              <a:t>? </a:t>
            </a:r>
          </a:p>
          <a:p>
            <a:pPr marL="0" lvl="1" algn="just"/>
            <a:endParaRPr lang="es-ES_tradnl" altLang="en-US"/>
          </a:p>
          <a:p>
            <a:pPr marL="0" lvl="1" algn="just"/>
            <a:endParaRPr lang="es-ES_tradnl" altLang="en-US"/>
          </a:p>
          <a:p>
            <a:pPr marL="0" lvl="1" algn="just"/>
            <a:endParaRPr lang="es-E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6E159-D0F3-5FC7-BA39-2924490DE0A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5800" y="-1143000"/>
            <a:ext cx="7772400" cy="11430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dirty="0"/>
              <a:t>Why?</a:t>
            </a:r>
          </a:p>
        </p:txBody>
      </p:sp>
      <p:pic>
        <p:nvPicPr>
          <p:cNvPr id="6146" name="Picture 2" descr="ASEP logo">
            <a:extLst>
              <a:ext uri="{FF2B5EF4-FFF2-40B4-BE49-F238E27FC236}">
                <a16:creationId xmlns:a16="http://schemas.microsoft.com/office/drawing/2014/main" id="{93E141F2-6D98-45BB-99F0-DC392E581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0"/>
            <a:ext cx="876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TextBox 2">
            <a:extLst>
              <a:ext uri="{FF2B5EF4-FFF2-40B4-BE49-F238E27FC236}">
                <a16:creationId xmlns:a16="http://schemas.microsoft.com/office/drawing/2014/main" id="{7033DBC8-CED3-459F-A9BB-EC98EEE3E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60350"/>
            <a:ext cx="8215312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sng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WHY?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1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1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Why </a:t>
            </a:r>
            <a:r>
              <a:rPr kumimoji="0" lang="en-GB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do we want to understand the perception of security in the Arab countries?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Problems of security, risk of (national) breakdown (1994 GHDR).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Early warning signals of risk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DE132F0-5D8B-C6BE-A05C-56EDC9EB99E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5800" y="-1143000"/>
            <a:ext cx="7772400" cy="11430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dirty="0"/>
              <a:t>How?</a:t>
            </a:r>
          </a:p>
        </p:txBody>
      </p:sp>
      <p:pic>
        <p:nvPicPr>
          <p:cNvPr id="7170" name="Picture 2" descr="ASEP logo">
            <a:extLst>
              <a:ext uri="{FF2B5EF4-FFF2-40B4-BE49-F238E27FC236}">
                <a16:creationId xmlns:a16="http://schemas.microsoft.com/office/drawing/2014/main" id="{46178C08-FC33-4FE8-B4D2-FF3F7E7DD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0"/>
            <a:ext cx="876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2">
            <a:extLst>
              <a:ext uri="{FF2B5EF4-FFF2-40B4-BE49-F238E27FC236}">
                <a16:creationId xmlns:a16="http://schemas.microsoft.com/office/drawing/2014/main" id="{8C3581FE-9013-4F32-AD81-5041BBC8B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0"/>
            <a:ext cx="8791575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n-US" sz="3200" b="1" u="sng"/>
              <a:t>HOW?</a:t>
            </a:r>
          </a:p>
          <a:p>
            <a:endParaRPr lang="es-ES" altLang="en-US" sz="3200" b="1" u="sng"/>
          </a:p>
          <a:p>
            <a:endParaRPr lang="es-ES" altLang="en-US" sz="3200" b="1" u="sng"/>
          </a:p>
          <a:p>
            <a:pPr algn="just"/>
            <a:r>
              <a:rPr lang="es-ES_tradnl" altLang="en-US" sz="3200"/>
              <a:t>How are we going to understand the perception of security in the Arab Countries? </a:t>
            </a:r>
          </a:p>
          <a:p>
            <a:pPr algn="just"/>
            <a:endParaRPr lang="es-ES_tradnl" altLang="en-US" sz="3200"/>
          </a:p>
          <a:p>
            <a:pPr algn="just"/>
            <a:r>
              <a:rPr lang="es-ES_tradnl" altLang="en-US" sz="3200"/>
              <a:t>Index(es) to measure the perception of security in the Arab Countries.</a:t>
            </a:r>
          </a:p>
          <a:p>
            <a:pPr algn="just"/>
            <a:endParaRPr lang="es-ES_tradnl" altLang="en-US" sz="3200"/>
          </a:p>
          <a:p>
            <a:pPr lvl="1" algn="just"/>
            <a:endParaRPr lang="es-ES_tradnl" altLang="en-US" sz="3200"/>
          </a:p>
          <a:p>
            <a:pPr lvl="1" algn="just"/>
            <a:endParaRPr lang="es-ES" altLang="en-US" sz="3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849D1-6840-30A8-AD48-ADA8E5B78AF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5800" y="-1143000"/>
            <a:ext cx="7772400" cy="11430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dirty="0"/>
              <a:t>Measuring perception of security</a:t>
            </a:r>
          </a:p>
        </p:txBody>
      </p:sp>
      <p:pic>
        <p:nvPicPr>
          <p:cNvPr id="8194" name="Picture 2" descr="ASEP logo">
            <a:extLst>
              <a:ext uri="{FF2B5EF4-FFF2-40B4-BE49-F238E27FC236}">
                <a16:creationId xmlns:a16="http://schemas.microsoft.com/office/drawing/2014/main" id="{FEA73C74-ACCF-4C2B-B97F-A83C0A9B0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0"/>
            <a:ext cx="876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2">
            <a:extLst>
              <a:ext uri="{FF2B5EF4-FFF2-40B4-BE49-F238E27FC236}">
                <a16:creationId xmlns:a16="http://schemas.microsoft.com/office/drawing/2014/main" id="{BC3E00C1-F6A9-412E-84F3-80C2C1BE9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785813"/>
            <a:ext cx="7929563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b="1" u="sng"/>
              <a:t>MEASURING  PERCEPTION OF SECURITY</a:t>
            </a:r>
          </a:p>
          <a:p>
            <a:endParaRPr lang="en-GB" altLang="en-US" b="1" u="sng"/>
          </a:p>
          <a:p>
            <a:pPr algn="l">
              <a:buFont typeface="Wingdings" panose="05000000000000000000" pitchFamily="2" charset="2"/>
              <a:buChar char="Ø"/>
            </a:pPr>
            <a:r>
              <a:rPr lang="en-GB" altLang="en-US"/>
              <a:t> Dimensions of Security: Personal, Community, National</a:t>
            </a:r>
          </a:p>
          <a:p>
            <a:pPr algn="l"/>
            <a:endParaRPr lang="en-GB" altLang="en-US"/>
          </a:p>
          <a:p>
            <a:pPr algn="l">
              <a:buFont typeface="Wingdings" panose="05000000000000000000" pitchFamily="2" charset="2"/>
              <a:buChar char="Ø"/>
            </a:pPr>
            <a:r>
              <a:rPr lang="en-GB" altLang="en-US"/>
              <a:t> Construction of Indexes</a:t>
            </a:r>
          </a:p>
          <a:p>
            <a:pPr algn="l">
              <a:buFont typeface="Wingdings" panose="05000000000000000000" pitchFamily="2" charset="2"/>
              <a:buChar char="Ø"/>
            </a:pPr>
            <a:endParaRPr lang="en-GB" altLang="en-US"/>
          </a:p>
          <a:p>
            <a:pPr algn="l">
              <a:buFont typeface="Wingdings" panose="05000000000000000000" pitchFamily="2" charset="2"/>
              <a:buChar char="Ø"/>
            </a:pPr>
            <a:r>
              <a:rPr lang="en-GB" altLang="en-US"/>
              <a:t> Validation of Indexes</a:t>
            </a:r>
          </a:p>
          <a:p>
            <a:pPr algn="l"/>
            <a:r>
              <a:rPr lang="en-GB" altLang="en-US"/>
              <a:t>	-- National Survey Spain 2007</a:t>
            </a:r>
          </a:p>
          <a:p>
            <a:pPr algn="l"/>
            <a:r>
              <a:rPr lang="en-GB" altLang="en-US"/>
              <a:t>	-- Madrid Survey 2008</a:t>
            </a:r>
          </a:p>
          <a:p>
            <a:pPr algn="l"/>
            <a:r>
              <a:rPr lang="en-GB" altLang="en-US"/>
              <a:t>	-- WVS 2010-2014</a:t>
            </a:r>
          </a:p>
          <a:p>
            <a:pPr algn="l"/>
            <a:r>
              <a:rPr lang="en-GB" altLang="en-US"/>
              <a:t>	-- Arab Trans 2014</a:t>
            </a:r>
          </a:p>
          <a:p>
            <a:pPr algn="l"/>
            <a:endParaRPr lang="en-GB" altLang="en-US"/>
          </a:p>
          <a:p>
            <a:pPr algn="l">
              <a:buFont typeface="Wingdings" panose="05000000000000000000" pitchFamily="2" charset="2"/>
              <a:buChar char="Ø"/>
            </a:pPr>
            <a:r>
              <a:rPr lang="en-GB" altLang="en-US"/>
              <a:t> Main Components Analysis </a:t>
            </a:r>
          </a:p>
          <a:p>
            <a:pPr algn="l"/>
            <a:endParaRPr lang="en-GB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24944-3B9B-4B78-139D-A4F5F8DBE86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5800" y="-1143000"/>
            <a:ext cx="7772400" cy="11430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dirty="0"/>
              <a:t>Comparison of results WVS &amp; Arab Trans</a:t>
            </a:r>
          </a:p>
        </p:txBody>
      </p:sp>
      <p:pic>
        <p:nvPicPr>
          <p:cNvPr id="9218" name="Picture 2" descr="ASEP logo">
            <a:extLst>
              <a:ext uri="{FF2B5EF4-FFF2-40B4-BE49-F238E27FC236}">
                <a16:creationId xmlns:a16="http://schemas.microsoft.com/office/drawing/2014/main" id="{91240482-3721-49DE-83F5-4A2900D22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0"/>
            <a:ext cx="876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2">
            <a:extLst>
              <a:ext uri="{FF2B5EF4-FFF2-40B4-BE49-F238E27FC236}">
                <a16:creationId xmlns:a16="http://schemas.microsoft.com/office/drawing/2014/main" id="{B782B856-FB68-4C6B-81F2-44AE0F94D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642938"/>
            <a:ext cx="828675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b="1" u="sng"/>
              <a:t>COMPARISON OF RESULTS  WVS &amp; ARAB TRANS</a:t>
            </a:r>
          </a:p>
          <a:p>
            <a:endParaRPr lang="en-GB" altLang="en-US" b="1" u="sng"/>
          </a:p>
          <a:p>
            <a:pPr algn="l">
              <a:buFont typeface="Wingdings" panose="05000000000000000000" pitchFamily="2" charset="2"/>
              <a:buChar char="Ø"/>
            </a:pPr>
            <a:r>
              <a:rPr lang="en-GB" altLang="en-US" sz="2000" b="1"/>
              <a:t>Items to Construct the Indexes</a:t>
            </a:r>
          </a:p>
          <a:p>
            <a:r>
              <a:rPr lang="en-US" altLang="en-US" sz="1600" u="sng"/>
              <a:t>World Values 2010-2014</a:t>
            </a:r>
            <a:endParaRPr lang="es-ES" altLang="en-US" sz="1600"/>
          </a:p>
          <a:p>
            <a:pPr algn="l"/>
            <a:r>
              <a:rPr lang="en-US" altLang="en-US" sz="1600" b="1"/>
              <a:t>Personal Security Index (PSI)</a:t>
            </a:r>
            <a:r>
              <a:rPr lang="en-US" altLang="en-US" sz="1600"/>
              <a:t>: Preferred not to go out at night; Didn't carry much money; Carried a knife, gun or other weapon. </a:t>
            </a:r>
            <a:endParaRPr lang="es-ES" altLang="en-US" sz="1600"/>
          </a:p>
          <a:p>
            <a:pPr algn="l"/>
            <a:r>
              <a:rPr lang="en-US" altLang="en-US" sz="1600" b="1"/>
              <a:t>Community Security Index (CSI)</a:t>
            </a:r>
            <a:r>
              <a:rPr lang="en-US" altLang="en-US" sz="1600"/>
              <a:t>: Drug sale in the streets; Robberies; Alcohol consumption in the streets.</a:t>
            </a:r>
            <a:endParaRPr lang="es-ES" altLang="en-US" sz="1600"/>
          </a:p>
          <a:p>
            <a:pPr algn="l"/>
            <a:r>
              <a:rPr lang="en-US" altLang="en-US" sz="1600" b="1"/>
              <a:t>National Security Index (NSI)</a:t>
            </a:r>
            <a:r>
              <a:rPr lang="en-US" altLang="en-US" sz="1600"/>
              <a:t>: Worry about international war; Worry about terrorist attack; Worry about civil war.</a:t>
            </a:r>
            <a:endParaRPr lang="es-ES" altLang="en-US" sz="1600"/>
          </a:p>
          <a:p>
            <a:pPr algn="l"/>
            <a:r>
              <a:rPr lang="en-US" altLang="en-US" sz="1600" b="1"/>
              <a:t>Total Security Index (TSI)</a:t>
            </a:r>
            <a:r>
              <a:rPr lang="en-US" altLang="en-US" sz="1600"/>
              <a:t>: Sum of Indexes of Personal (PSI), Community (CSI) 	   				  and National (NSI) Security</a:t>
            </a:r>
          </a:p>
          <a:p>
            <a:endParaRPr lang="en-US" altLang="en-US" sz="1600" u="sng">
              <a:cs typeface="Times New Roman" panose="02020603050405020304" pitchFamily="18" charset="0"/>
            </a:endParaRPr>
          </a:p>
          <a:p>
            <a:r>
              <a:rPr lang="en-US" altLang="en-US" sz="1600" u="sng">
                <a:cs typeface="Times New Roman" panose="02020603050405020304" pitchFamily="18" charset="0"/>
              </a:rPr>
              <a:t>Arab Trans Project 2014</a:t>
            </a:r>
            <a:endParaRPr lang="es-ES" altLang="en-US" sz="1600"/>
          </a:p>
          <a:p>
            <a:pPr algn="l"/>
            <a:r>
              <a:rPr lang="en-US" altLang="en-US" sz="1600" b="1">
                <a:cs typeface="Times New Roman" panose="02020603050405020304" pitchFamily="18" charset="0"/>
              </a:rPr>
              <a:t>Personal Security Index (PSI)</a:t>
            </a:r>
            <a:r>
              <a:rPr lang="en-US" altLang="en-US" sz="1600">
                <a:cs typeface="Times New Roman" panose="02020603050405020304" pitchFamily="18" charset="0"/>
              </a:rPr>
              <a:t>: Being harassed or threatened on the street; Having things stolen from your house; Being robbed on the street.</a:t>
            </a:r>
            <a:endParaRPr lang="es-ES" altLang="en-US" sz="1600"/>
          </a:p>
          <a:p>
            <a:pPr algn="l"/>
            <a:r>
              <a:rPr lang="en-US" altLang="en-US" sz="1600" b="1">
                <a:cs typeface="Times New Roman" panose="02020603050405020304" pitchFamily="18" charset="0"/>
              </a:rPr>
              <a:t>Community Security Index (CSI)</a:t>
            </a:r>
            <a:r>
              <a:rPr lang="en-US" altLang="en-US" sz="1600">
                <a:cs typeface="Times New Roman" panose="02020603050405020304" pitchFamily="18" charset="0"/>
              </a:rPr>
              <a:t>: Area of residence: Repondent feels safe during the day; Respondent feels safe during the night; Neighbors help you if you need it.		</a:t>
            </a:r>
            <a:endParaRPr lang="es-ES" altLang="en-US" sz="1600"/>
          </a:p>
          <a:p>
            <a:pPr algn="l"/>
            <a:r>
              <a:rPr lang="en-US" altLang="en-US" sz="1600" b="1">
                <a:cs typeface="Times New Roman" panose="02020603050405020304" pitchFamily="18" charset="0"/>
              </a:rPr>
              <a:t>National Security Index (NSI)</a:t>
            </a:r>
            <a:r>
              <a:rPr lang="en-US" altLang="en-US" sz="1600">
                <a:cs typeface="Times New Roman" panose="02020603050405020304" pitchFamily="18" charset="0"/>
              </a:rPr>
              <a:t>: Worry about international war; Worry about terrorist attack; Worry about civil war.</a:t>
            </a:r>
            <a:endParaRPr lang="es-ES" altLang="en-US" sz="1600"/>
          </a:p>
          <a:p>
            <a:pPr algn="l"/>
            <a:r>
              <a:rPr lang="en-US" altLang="en-US" sz="1600" b="1">
                <a:cs typeface="Times New Roman" panose="02020603050405020304" pitchFamily="18" charset="0"/>
              </a:rPr>
              <a:t>Total Security Index (TSI)</a:t>
            </a:r>
            <a:r>
              <a:rPr lang="en-US" altLang="en-US" sz="1600">
                <a:cs typeface="Times New Roman" panose="02020603050405020304" pitchFamily="18" charset="0"/>
              </a:rPr>
              <a:t>: Sum of Indexes of Personal (PSI), Community (CSI) and National (NSI) Security</a:t>
            </a:r>
            <a:endParaRPr lang="en-GB" altLang="en-US" sz="1600" b="1" u="sn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8" name="TextBox 3">
            <a:extLst>
              <a:ext uri="{FF2B5EF4-FFF2-40B4-BE49-F238E27FC236}">
                <a16:creationId xmlns:a16="http://schemas.microsoft.com/office/drawing/2014/main" id="{F388F64A-2A9B-4F93-915F-CF2933DE0868}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1000125" y="571500"/>
            <a:ext cx="6929438" cy="461963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ARITHMETIC MEANS OF SECURITY</a:t>
            </a:r>
          </a:p>
        </p:txBody>
      </p:sp>
      <p:pic>
        <p:nvPicPr>
          <p:cNvPr id="10242" name="Picture 2" descr="ASEP logo">
            <a:extLst>
              <a:ext uri="{FF2B5EF4-FFF2-40B4-BE49-F238E27FC236}">
                <a16:creationId xmlns:a16="http://schemas.microsoft.com/office/drawing/2014/main" id="{A74BDA2E-9E77-4B63-82E0-11DD8AF21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0"/>
            <a:ext cx="876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1946DF0-3C82-488D-A2F1-D2DA6D3941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082475"/>
              </p:ext>
            </p:extLst>
          </p:nvPr>
        </p:nvGraphicFramePr>
        <p:xfrm>
          <a:off x="928688" y="1143000"/>
          <a:ext cx="7358062" cy="5538807"/>
        </p:xfrm>
        <a:graphic>
          <a:graphicData uri="http://schemas.openxmlformats.org/drawingml/2006/table">
            <a:tbl>
              <a:tblPr firstRow="1"/>
              <a:tblGrid>
                <a:gridCol w="2725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6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5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169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WVS 2919-14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ARAB TRANS 2014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2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PSI</a:t>
                      </a:r>
                      <a:endParaRPr lang="es-ES" sz="1200" b="1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PSI</a:t>
                      </a:r>
                      <a:endParaRPr lang="es-ES" sz="1200" b="1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JORDAN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2,66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JORDAN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3,06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IRAQ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2,25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IRAQ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2,81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MOROCCO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LIBYA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LIBYA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1,81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EGPTO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2,58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EGYPT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1,8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MOROCO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2,35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TUNISIA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1,39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TUNISIA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2,29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2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CSI</a:t>
                      </a:r>
                      <a:endParaRPr lang="es-ES" sz="1200" b="1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CSI</a:t>
                      </a:r>
                      <a:endParaRPr lang="es-ES" sz="1200" b="1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IRAQ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3,43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JORDAN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3,59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JORDAN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EGPTO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3,38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LIBYA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3,25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IRAQ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3,06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TUNISIA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LIBYA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3,05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MOROCCO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2,98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TUNISIA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3,01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EGYPT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2,61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MOROCO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2,92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2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NSI</a:t>
                      </a:r>
                      <a:endParaRPr lang="es-ES" sz="1200" b="1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NSI</a:t>
                      </a:r>
                      <a:endParaRPr lang="es-ES" sz="1200" b="1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JORDAN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2,42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JORDAN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2,85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MOROCCO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2,31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MOROCCO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2,44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IRAQ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1,92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EGYPT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2,26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0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EGYPT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1,66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LIBYA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2,11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0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LIBYA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1,54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TUNISIA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2,09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0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TUNISIA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IRAQ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1,97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052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TSI</a:t>
                      </a:r>
                      <a:endParaRPr lang="es-ES" sz="1200" b="1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TSI</a:t>
                      </a:r>
                      <a:endParaRPr lang="es-ES" sz="1200" b="1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0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JORDAN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2,79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JORDAN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3,17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0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IRAQ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2,56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EGYPT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2,73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0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MOROCCO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2,46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IRAQ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2,61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0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LIBYA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2,24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LIBYA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2,58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0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EGYPT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MOROCCO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2,57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28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TUNISIA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1,96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TUNISIA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2,47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36556" marR="365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3418</TotalTime>
  <Words>786</Words>
  <Application>Microsoft Office PowerPoint</Application>
  <PresentationFormat>On-screen Show (4:3)</PresentationFormat>
  <Paragraphs>293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Times New Roman</vt:lpstr>
      <vt:lpstr>Wingdings</vt:lpstr>
      <vt:lpstr>Diseño predeterminado</vt:lpstr>
      <vt:lpstr>“THE PERCEPTION OF SECURITY IN THE ARAB COUNTRIES”</vt:lpstr>
      <vt:lpstr>Motivation</vt:lpstr>
      <vt:lpstr>Objective</vt:lpstr>
      <vt:lpstr>Whats?</vt:lpstr>
      <vt:lpstr>Why?</vt:lpstr>
      <vt:lpstr>How?</vt:lpstr>
      <vt:lpstr>Measuring perception of security</vt:lpstr>
      <vt:lpstr>Comparison of results WVS &amp; Arab Trans</vt:lpstr>
      <vt:lpstr>ARITHMETIC MEANS OF SECURITY</vt:lpstr>
      <vt:lpstr>CORRELATIONS AMONG THE INDEXES OF SECURITY</vt:lpstr>
      <vt:lpstr>REGRESSION MODELS  </vt:lpstr>
      <vt:lpstr>BEST PREDICTORS OF SECURITY</vt:lpstr>
      <vt:lpstr>Thank you for your attention</vt:lpstr>
    </vt:vector>
  </TitlesOfParts>
  <Company>ASEP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Juan Díez Nicolás</dc:creator>
  <cp:lastModifiedBy>Stanley, Isabel</cp:lastModifiedBy>
  <cp:revision>223</cp:revision>
  <dcterms:created xsi:type="dcterms:W3CDTF">2003-03-06T19:53:09Z</dcterms:created>
  <dcterms:modified xsi:type="dcterms:W3CDTF">2023-02-13T16:24:55Z</dcterms:modified>
</cp:coreProperties>
</file>