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55741D-7E96-4A0F-8E7B-E934D6999082}" v="127" dt="2023-02-13T16:02:18.54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85" autoAdjust="0"/>
  </p:normalViewPr>
  <p:slideViewPr>
    <p:cSldViewPr>
      <p:cViewPr varScale="1">
        <p:scale>
          <a:sx n="83" d="100"/>
          <a:sy n="83" d="100"/>
        </p:scale>
        <p:origin x="108" y="426"/>
      </p:cViewPr>
      <p:guideLst>
        <p:guide orient="horz" pos="2880"/>
        <p:guide pos="2160"/>
      </p:guideLst>
    </p:cSldViewPr>
  </p:slideViewPr>
  <p:outlineViewPr>
    <p:cViewPr>
      <p:scale>
        <a:sx n="33" d="100"/>
        <a:sy n="33" d="100"/>
      </p:scale>
      <p:origin x="0" y="-60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ley, Isabel" userId="d6b018f4-4d59-4bd7-9ca0-291e7cc7312e" providerId="ADAL" clId="{6355741D-7E96-4A0F-8E7B-E934D6999082}"/>
    <pc:docChg chg="undo custSel modSld">
      <pc:chgData name="Stanley, Isabel" userId="d6b018f4-4d59-4bd7-9ca0-291e7cc7312e" providerId="ADAL" clId="{6355741D-7E96-4A0F-8E7B-E934D6999082}" dt="2023-02-13T16:02:51.311" v="2190" actId="962"/>
      <pc:docMkLst>
        <pc:docMk/>
      </pc:docMkLst>
      <pc:sldChg chg="addSp modSp mod">
        <pc:chgData name="Stanley, Isabel" userId="d6b018f4-4d59-4bd7-9ca0-291e7cc7312e" providerId="ADAL" clId="{6355741D-7E96-4A0F-8E7B-E934D6999082}" dt="2023-02-13T13:57:57.690" v="478" actId="962"/>
        <pc:sldMkLst>
          <pc:docMk/>
          <pc:sldMk cId="0" sldId="263"/>
        </pc:sldMkLst>
        <pc:spChg chg="mod">
          <ac:chgData name="Stanley, Isabel" userId="d6b018f4-4d59-4bd7-9ca0-291e7cc7312e" providerId="ADAL" clId="{6355741D-7E96-4A0F-8E7B-E934D6999082}" dt="2023-02-13T12:20:43.380" v="18" actId="164"/>
          <ac:spMkLst>
            <pc:docMk/>
            <pc:sldMk cId="0" sldId="263"/>
            <ac:spMk id="22" creationId="{00000000-0000-0000-0000-000000000000}"/>
          </ac:spMkLst>
        </pc:spChg>
        <pc:spChg chg="mod">
          <ac:chgData name="Stanley, Isabel" userId="d6b018f4-4d59-4bd7-9ca0-291e7cc7312e" providerId="ADAL" clId="{6355741D-7E96-4A0F-8E7B-E934D6999082}" dt="2023-02-13T12:20:53.702" v="19" actId="164"/>
          <ac:spMkLst>
            <pc:docMk/>
            <pc:sldMk cId="0" sldId="263"/>
            <ac:spMk id="23" creationId="{00000000-0000-0000-0000-000000000000}"/>
          </ac:spMkLst>
        </pc:spChg>
        <pc:spChg chg="mod">
          <ac:chgData name="Stanley, Isabel" userId="d6b018f4-4d59-4bd7-9ca0-291e7cc7312e" providerId="ADAL" clId="{6355741D-7E96-4A0F-8E7B-E934D6999082}" dt="2023-02-13T12:21:49.094" v="30" actId="164"/>
          <ac:spMkLst>
            <pc:docMk/>
            <pc:sldMk cId="0" sldId="263"/>
            <ac:spMk id="24" creationId="{00000000-0000-0000-0000-000000000000}"/>
          </ac:spMkLst>
        </pc:spChg>
        <pc:spChg chg="mod ord">
          <ac:chgData name="Stanley, Isabel" userId="d6b018f4-4d59-4bd7-9ca0-291e7cc7312e" providerId="ADAL" clId="{6355741D-7E96-4A0F-8E7B-E934D6999082}" dt="2023-02-13T12:21:59.245" v="31" actId="164"/>
          <ac:spMkLst>
            <pc:docMk/>
            <pc:sldMk cId="0" sldId="263"/>
            <ac:spMk id="25" creationId="{00000000-0000-0000-0000-000000000000}"/>
          </ac:spMkLst>
        </pc:spChg>
        <pc:spChg chg="mod">
          <ac:chgData name="Stanley, Isabel" userId="d6b018f4-4d59-4bd7-9ca0-291e7cc7312e" providerId="ADAL" clId="{6355741D-7E96-4A0F-8E7B-E934D6999082}" dt="2023-02-13T12:22:08.148" v="32" actId="164"/>
          <ac:spMkLst>
            <pc:docMk/>
            <pc:sldMk cId="0" sldId="263"/>
            <ac:spMk id="26" creationId="{00000000-0000-0000-0000-000000000000}"/>
          </ac:spMkLst>
        </pc:spChg>
        <pc:spChg chg="mod">
          <ac:chgData name="Stanley, Isabel" userId="d6b018f4-4d59-4bd7-9ca0-291e7cc7312e" providerId="ADAL" clId="{6355741D-7E96-4A0F-8E7B-E934D6999082}" dt="2023-02-13T12:22:17.052" v="33" actId="164"/>
          <ac:spMkLst>
            <pc:docMk/>
            <pc:sldMk cId="0" sldId="263"/>
            <ac:spMk id="27" creationId="{00000000-0000-0000-0000-000000000000}"/>
          </ac:spMkLst>
        </pc:spChg>
        <pc:spChg chg="mod ord">
          <ac:chgData name="Stanley, Isabel" userId="d6b018f4-4d59-4bd7-9ca0-291e7cc7312e" providerId="ADAL" clId="{6355741D-7E96-4A0F-8E7B-E934D6999082}" dt="2023-02-13T12:20:43.380" v="18" actId="164"/>
          <ac:spMkLst>
            <pc:docMk/>
            <pc:sldMk cId="0" sldId="263"/>
            <ac:spMk id="28" creationId="{00000000-0000-0000-0000-000000000000}"/>
          </ac:spMkLst>
        </pc:spChg>
        <pc:spChg chg="mod ord">
          <ac:chgData name="Stanley, Isabel" userId="d6b018f4-4d59-4bd7-9ca0-291e7cc7312e" providerId="ADAL" clId="{6355741D-7E96-4A0F-8E7B-E934D6999082}" dt="2023-02-13T12:20:53.702" v="19" actId="164"/>
          <ac:spMkLst>
            <pc:docMk/>
            <pc:sldMk cId="0" sldId="263"/>
            <ac:spMk id="29" creationId="{00000000-0000-0000-0000-000000000000}"/>
          </ac:spMkLst>
        </pc:spChg>
        <pc:spChg chg="mod ord">
          <ac:chgData name="Stanley, Isabel" userId="d6b018f4-4d59-4bd7-9ca0-291e7cc7312e" providerId="ADAL" clId="{6355741D-7E96-4A0F-8E7B-E934D6999082}" dt="2023-02-13T12:21:49.094" v="30" actId="164"/>
          <ac:spMkLst>
            <pc:docMk/>
            <pc:sldMk cId="0" sldId="263"/>
            <ac:spMk id="30" creationId="{00000000-0000-0000-0000-000000000000}"/>
          </ac:spMkLst>
        </pc:spChg>
        <pc:spChg chg="mod ord">
          <ac:chgData name="Stanley, Isabel" userId="d6b018f4-4d59-4bd7-9ca0-291e7cc7312e" providerId="ADAL" clId="{6355741D-7E96-4A0F-8E7B-E934D6999082}" dt="2023-02-13T12:21:59.245" v="31" actId="164"/>
          <ac:spMkLst>
            <pc:docMk/>
            <pc:sldMk cId="0" sldId="263"/>
            <ac:spMk id="31" creationId="{00000000-0000-0000-0000-000000000000}"/>
          </ac:spMkLst>
        </pc:spChg>
        <pc:spChg chg="mod ord">
          <ac:chgData name="Stanley, Isabel" userId="d6b018f4-4d59-4bd7-9ca0-291e7cc7312e" providerId="ADAL" clId="{6355741D-7E96-4A0F-8E7B-E934D6999082}" dt="2023-02-13T12:22:08.148" v="32" actId="164"/>
          <ac:spMkLst>
            <pc:docMk/>
            <pc:sldMk cId="0" sldId="263"/>
            <ac:spMk id="32" creationId="{00000000-0000-0000-0000-000000000000}"/>
          </ac:spMkLst>
        </pc:spChg>
        <pc:spChg chg="mod">
          <ac:chgData name="Stanley, Isabel" userId="d6b018f4-4d59-4bd7-9ca0-291e7cc7312e" providerId="ADAL" clId="{6355741D-7E96-4A0F-8E7B-E934D6999082}" dt="2023-02-13T12:22:17.052" v="33" actId="164"/>
          <ac:spMkLst>
            <pc:docMk/>
            <pc:sldMk cId="0" sldId="263"/>
            <ac:spMk id="33" creationId="{00000000-0000-0000-0000-000000000000}"/>
          </ac:spMkLst>
        </pc:spChg>
        <pc:spChg chg="mod ord">
          <ac:chgData name="Stanley, Isabel" userId="d6b018f4-4d59-4bd7-9ca0-291e7cc7312e" providerId="ADAL" clId="{6355741D-7E96-4A0F-8E7B-E934D6999082}" dt="2023-02-13T12:20:43.380" v="18" actId="164"/>
          <ac:spMkLst>
            <pc:docMk/>
            <pc:sldMk cId="0" sldId="263"/>
            <ac:spMk id="34" creationId="{00000000-0000-0000-0000-000000000000}"/>
          </ac:spMkLst>
        </pc:spChg>
        <pc:spChg chg="mod ord">
          <ac:chgData name="Stanley, Isabel" userId="d6b018f4-4d59-4bd7-9ca0-291e7cc7312e" providerId="ADAL" clId="{6355741D-7E96-4A0F-8E7B-E934D6999082}" dt="2023-02-13T12:20:53.702" v="19" actId="164"/>
          <ac:spMkLst>
            <pc:docMk/>
            <pc:sldMk cId="0" sldId="263"/>
            <ac:spMk id="35" creationId="{00000000-0000-0000-0000-000000000000}"/>
          </ac:spMkLst>
        </pc:spChg>
        <pc:spChg chg="mod ord">
          <ac:chgData name="Stanley, Isabel" userId="d6b018f4-4d59-4bd7-9ca0-291e7cc7312e" providerId="ADAL" clId="{6355741D-7E96-4A0F-8E7B-E934D6999082}" dt="2023-02-13T12:21:49.094" v="30" actId="164"/>
          <ac:spMkLst>
            <pc:docMk/>
            <pc:sldMk cId="0" sldId="263"/>
            <ac:spMk id="36" creationId="{00000000-0000-0000-0000-000000000000}"/>
          </ac:spMkLst>
        </pc:spChg>
        <pc:spChg chg="mod ord">
          <ac:chgData name="Stanley, Isabel" userId="d6b018f4-4d59-4bd7-9ca0-291e7cc7312e" providerId="ADAL" clId="{6355741D-7E96-4A0F-8E7B-E934D6999082}" dt="2023-02-13T12:21:59.245" v="31" actId="164"/>
          <ac:spMkLst>
            <pc:docMk/>
            <pc:sldMk cId="0" sldId="263"/>
            <ac:spMk id="37" creationId="{00000000-0000-0000-0000-000000000000}"/>
          </ac:spMkLst>
        </pc:spChg>
        <pc:spChg chg="mod ord">
          <ac:chgData name="Stanley, Isabel" userId="d6b018f4-4d59-4bd7-9ca0-291e7cc7312e" providerId="ADAL" clId="{6355741D-7E96-4A0F-8E7B-E934D6999082}" dt="2023-02-13T12:22:08.148" v="32" actId="164"/>
          <ac:spMkLst>
            <pc:docMk/>
            <pc:sldMk cId="0" sldId="263"/>
            <ac:spMk id="38" creationId="{00000000-0000-0000-0000-000000000000}"/>
          </ac:spMkLst>
        </pc:spChg>
        <pc:spChg chg="mod">
          <ac:chgData name="Stanley, Isabel" userId="d6b018f4-4d59-4bd7-9ca0-291e7cc7312e" providerId="ADAL" clId="{6355741D-7E96-4A0F-8E7B-E934D6999082}" dt="2023-02-13T12:22:17.052" v="33" actId="164"/>
          <ac:spMkLst>
            <pc:docMk/>
            <pc:sldMk cId="0" sldId="263"/>
            <ac:spMk id="39" creationId="{00000000-0000-0000-0000-000000000000}"/>
          </ac:spMkLst>
        </pc:spChg>
        <pc:spChg chg="mod">
          <ac:chgData name="Stanley, Isabel" userId="d6b018f4-4d59-4bd7-9ca0-291e7cc7312e" providerId="ADAL" clId="{6355741D-7E96-4A0F-8E7B-E934D6999082}" dt="2023-02-13T12:20:43.380" v="18" actId="164"/>
          <ac:spMkLst>
            <pc:docMk/>
            <pc:sldMk cId="0" sldId="263"/>
            <ac:spMk id="40" creationId="{00000000-0000-0000-0000-000000000000}"/>
          </ac:spMkLst>
        </pc:spChg>
        <pc:spChg chg="mod">
          <ac:chgData name="Stanley, Isabel" userId="d6b018f4-4d59-4bd7-9ca0-291e7cc7312e" providerId="ADAL" clId="{6355741D-7E96-4A0F-8E7B-E934D6999082}" dt="2023-02-13T12:20:53.702" v="19" actId="164"/>
          <ac:spMkLst>
            <pc:docMk/>
            <pc:sldMk cId="0" sldId="263"/>
            <ac:spMk id="41" creationId="{00000000-0000-0000-0000-000000000000}"/>
          </ac:spMkLst>
        </pc:spChg>
        <pc:spChg chg="mod">
          <ac:chgData name="Stanley, Isabel" userId="d6b018f4-4d59-4bd7-9ca0-291e7cc7312e" providerId="ADAL" clId="{6355741D-7E96-4A0F-8E7B-E934D6999082}" dt="2023-02-13T12:21:49.094" v="30" actId="164"/>
          <ac:spMkLst>
            <pc:docMk/>
            <pc:sldMk cId="0" sldId="263"/>
            <ac:spMk id="42" creationId="{00000000-0000-0000-0000-000000000000}"/>
          </ac:spMkLst>
        </pc:spChg>
        <pc:spChg chg="mod ord">
          <ac:chgData name="Stanley, Isabel" userId="d6b018f4-4d59-4bd7-9ca0-291e7cc7312e" providerId="ADAL" clId="{6355741D-7E96-4A0F-8E7B-E934D6999082}" dt="2023-02-13T12:21:59.245" v="31" actId="164"/>
          <ac:spMkLst>
            <pc:docMk/>
            <pc:sldMk cId="0" sldId="263"/>
            <ac:spMk id="43" creationId="{00000000-0000-0000-0000-000000000000}"/>
          </ac:spMkLst>
        </pc:spChg>
        <pc:spChg chg="mod">
          <ac:chgData name="Stanley, Isabel" userId="d6b018f4-4d59-4bd7-9ca0-291e7cc7312e" providerId="ADAL" clId="{6355741D-7E96-4A0F-8E7B-E934D6999082}" dt="2023-02-13T12:22:08.148" v="32" actId="164"/>
          <ac:spMkLst>
            <pc:docMk/>
            <pc:sldMk cId="0" sldId="263"/>
            <ac:spMk id="44" creationId="{00000000-0000-0000-0000-000000000000}"/>
          </ac:spMkLst>
        </pc:spChg>
        <pc:spChg chg="mod">
          <ac:chgData name="Stanley, Isabel" userId="d6b018f4-4d59-4bd7-9ca0-291e7cc7312e" providerId="ADAL" clId="{6355741D-7E96-4A0F-8E7B-E934D6999082}" dt="2023-02-13T12:22:17.052" v="33" actId="164"/>
          <ac:spMkLst>
            <pc:docMk/>
            <pc:sldMk cId="0" sldId="263"/>
            <ac:spMk id="45" creationId="{00000000-0000-0000-0000-000000000000}"/>
          </ac:spMkLst>
        </pc:spChg>
        <pc:spChg chg="ord">
          <ac:chgData name="Stanley, Isabel" userId="d6b018f4-4d59-4bd7-9ca0-291e7cc7312e" providerId="ADAL" clId="{6355741D-7E96-4A0F-8E7B-E934D6999082}" dt="2023-02-13T12:17:45.997" v="3"/>
          <ac:spMkLst>
            <pc:docMk/>
            <pc:sldMk cId="0" sldId="263"/>
            <ac:spMk id="46" creationId="{00000000-0000-0000-0000-000000000000}"/>
          </ac:spMkLst>
        </pc:spChg>
        <pc:spChg chg="mod">
          <ac:chgData name="Stanley, Isabel" userId="d6b018f4-4d59-4bd7-9ca0-291e7cc7312e" providerId="ADAL" clId="{6355741D-7E96-4A0F-8E7B-E934D6999082}" dt="2023-02-13T12:18:34.519" v="5" actId="164"/>
          <ac:spMkLst>
            <pc:docMk/>
            <pc:sldMk cId="0" sldId="263"/>
            <ac:spMk id="50" creationId="{00000000-0000-0000-0000-000000000000}"/>
          </ac:spMkLst>
        </pc:spChg>
        <pc:spChg chg="ord">
          <ac:chgData name="Stanley, Isabel" userId="d6b018f4-4d59-4bd7-9ca0-291e7cc7312e" providerId="ADAL" clId="{6355741D-7E96-4A0F-8E7B-E934D6999082}" dt="2023-02-13T12:17:01.971" v="0" actId="13244"/>
          <ac:spMkLst>
            <pc:docMk/>
            <pc:sldMk cId="0" sldId="263"/>
            <ac:spMk id="51" creationId="{00000000-0000-0000-0000-000000000000}"/>
          </ac:spMkLst>
        </pc:spChg>
        <pc:grpChg chg="add mod">
          <ac:chgData name="Stanley, Isabel" userId="d6b018f4-4d59-4bd7-9ca0-291e7cc7312e" providerId="ADAL" clId="{6355741D-7E96-4A0F-8E7B-E934D6999082}" dt="2023-02-13T13:57:24.675" v="396" actId="962"/>
          <ac:grpSpMkLst>
            <pc:docMk/>
            <pc:sldMk cId="0" sldId="263"/>
            <ac:grpSpMk id="19" creationId="{B4494CB1-06E5-5695-11E2-8A2B46A1288A}"/>
          </ac:grpSpMkLst>
        </pc:grpChg>
        <pc:grpChg chg="add mod">
          <ac:chgData name="Stanley, Isabel" userId="d6b018f4-4d59-4bd7-9ca0-291e7cc7312e" providerId="ADAL" clId="{6355741D-7E96-4A0F-8E7B-E934D6999082}" dt="2023-02-13T13:57:30.360" v="408" actId="962"/>
          <ac:grpSpMkLst>
            <pc:docMk/>
            <pc:sldMk cId="0" sldId="263"/>
            <ac:grpSpMk id="20" creationId="{A90A701A-67BE-497E-C50C-96FA4E1C8000}"/>
          </ac:grpSpMkLst>
        </pc:grpChg>
        <pc:grpChg chg="add mod">
          <ac:chgData name="Stanley, Isabel" userId="d6b018f4-4d59-4bd7-9ca0-291e7cc7312e" providerId="ADAL" clId="{6355741D-7E96-4A0F-8E7B-E934D6999082}" dt="2023-02-13T13:57:37.403" v="418" actId="962"/>
          <ac:grpSpMkLst>
            <pc:docMk/>
            <pc:sldMk cId="0" sldId="263"/>
            <ac:grpSpMk id="21" creationId="{267B6C3C-AF36-D792-72B5-E9BCD6E2D5EC}"/>
          </ac:grpSpMkLst>
        </pc:grpChg>
        <pc:grpChg chg="add mod">
          <ac:chgData name="Stanley, Isabel" userId="d6b018f4-4d59-4bd7-9ca0-291e7cc7312e" providerId="ADAL" clId="{6355741D-7E96-4A0F-8E7B-E934D6999082}" dt="2023-02-13T13:57:46.703" v="438" actId="962"/>
          <ac:grpSpMkLst>
            <pc:docMk/>
            <pc:sldMk cId="0" sldId="263"/>
            <ac:grpSpMk id="53" creationId="{FDBDFA4A-07E4-ED48-AB4C-824B5566D4D9}"/>
          </ac:grpSpMkLst>
        </pc:grpChg>
        <pc:grpChg chg="add mod">
          <ac:chgData name="Stanley, Isabel" userId="d6b018f4-4d59-4bd7-9ca0-291e7cc7312e" providerId="ADAL" clId="{6355741D-7E96-4A0F-8E7B-E934D6999082}" dt="2023-02-13T13:57:42.183" v="430" actId="962"/>
          <ac:grpSpMkLst>
            <pc:docMk/>
            <pc:sldMk cId="0" sldId="263"/>
            <ac:grpSpMk id="54" creationId="{4BD688D6-5F49-FB41-E944-AB30ACBF772E}"/>
          </ac:grpSpMkLst>
        </pc:grpChg>
        <pc:grpChg chg="add mod">
          <ac:chgData name="Stanley, Isabel" userId="d6b018f4-4d59-4bd7-9ca0-291e7cc7312e" providerId="ADAL" clId="{6355741D-7E96-4A0F-8E7B-E934D6999082}" dt="2023-02-13T13:57:52.880" v="460" actId="962"/>
          <ac:grpSpMkLst>
            <pc:docMk/>
            <pc:sldMk cId="0" sldId="263"/>
            <ac:grpSpMk id="55" creationId="{DA2D666A-AA59-B1A7-66C3-276E2C8D33C2}"/>
          </ac:grpSpMkLst>
        </pc:grpChg>
        <pc:grpChg chg="add mod">
          <ac:chgData name="Stanley, Isabel" userId="d6b018f4-4d59-4bd7-9ca0-291e7cc7312e" providerId="ADAL" clId="{6355741D-7E96-4A0F-8E7B-E934D6999082}" dt="2023-02-13T13:57:57.690" v="478" actId="962"/>
          <ac:grpSpMkLst>
            <pc:docMk/>
            <pc:sldMk cId="0" sldId="263"/>
            <ac:grpSpMk id="56" creationId="{16C8FBA2-AA5C-0B6A-72BF-04B1D1FCBEF1}"/>
          </ac:grpSpMkLst>
        </pc:grpChg>
        <pc:picChg chg="mod">
          <ac:chgData name="Stanley, Isabel" userId="d6b018f4-4d59-4bd7-9ca0-291e7cc7312e" providerId="ADAL" clId="{6355741D-7E96-4A0F-8E7B-E934D6999082}" dt="2023-02-13T12:20:43.380" v="18" actId="164"/>
          <ac:picMkLst>
            <pc:docMk/>
            <pc:sldMk cId="0" sldId="263"/>
            <ac:picMk id="2" creationId="{00000000-0000-0000-0000-000000000000}"/>
          </ac:picMkLst>
        </pc:picChg>
        <pc:picChg chg="mod">
          <ac:chgData name="Stanley, Isabel" userId="d6b018f4-4d59-4bd7-9ca0-291e7cc7312e" providerId="ADAL" clId="{6355741D-7E96-4A0F-8E7B-E934D6999082}" dt="2023-02-13T12:20:53.702" v="19" actId="164"/>
          <ac:picMkLst>
            <pc:docMk/>
            <pc:sldMk cId="0" sldId="263"/>
            <ac:picMk id="3" creationId="{00000000-0000-0000-0000-000000000000}"/>
          </ac:picMkLst>
        </pc:picChg>
        <pc:picChg chg="mod">
          <ac:chgData name="Stanley, Isabel" userId="d6b018f4-4d59-4bd7-9ca0-291e7cc7312e" providerId="ADAL" clId="{6355741D-7E96-4A0F-8E7B-E934D6999082}" dt="2023-02-13T12:21:49.094" v="30" actId="164"/>
          <ac:picMkLst>
            <pc:docMk/>
            <pc:sldMk cId="0" sldId="263"/>
            <ac:picMk id="4" creationId="{00000000-0000-0000-0000-000000000000}"/>
          </ac:picMkLst>
        </pc:picChg>
        <pc:picChg chg="mod ord">
          <ac:chgData name="Stanley, Isabel" userId="d6b018f4-4d59-4bd7-9ca0-291e7cc7312e" providerId="ADAL" clId="{6355741D-7E96-4A0F-8E7B-E934D6999082}" dt="2023-02-13T12:21:59.245" v="31" actId="164"/>
          <ac:picMkLst>
            <pc:docMk/>
            <pc:sldMk cId="0" sldId="263"/>
            <ac:picMk id="5" creationId="{00000000-0000-0000-0000-000000000000}"/>
          </ac:picMkLst>
        </pc:picChg>
        <pc:picChg chg="mod">
          <ac:chgData name="Stanley, Isabel" userId="d6b018f4-4d59-4bd7-9ca0-291e7cc7312e" providerId="ADAL" clId="{6355741D-7E96-4A0F-8E7B-E934D6999082}" dt="2023-02-13T12:22:08.148" v="32" actId="164"/>
          <ac:picMkLst>
            <pc:docMk/>
            <pc:sldMk cId="0" sldId="263"/>
            <ac:picMk id="6" creationId="{00000000-0000-0000-0000-000000000000}"/>
          </ac:picMkLst>
        </pc:picChg>
        <pc:picChg chg="mod">
          <ac:chgData name="Stanley, Isabel" userId="d6b018f4-4d59-4bd7-9ca0-291e7cc7312e" providerId="ADAL" clId="{6355741D-7E96-4A0F-8E7B-E934D6999082}" dt="2023-02-13T12:22:17.052" v="33" actId="164"/>
          <ac:picMkLst>
            <pc:docMk/>
            <pc:sldMk cId="0" sldId="263"/>
            <ac:picMk id="7" creationId="{00000000-0000-0000-0000-000000000000}"/>
          </ac:picMkLst>
        </pc:picChg>
        <pc:picChg chg="mod ord">
          <ac:chgData name="Stanley, Isabel" userId="d6b018f4-4d59-4bd7-9ca0-291e7cc7312e" providerId="ADAL" clId="{6355741D-7E96-4A0F-8E7B-E934D6999082}" dt="2023-02-13T12:20:43.380" v="18" actId="164"/>
          <ac:picMkLst>
            <pc:docMk/>
            <pc:sldMk cId="0" sldId="263"/>
            <ac:picMk id="8" creationId="{00000000-0000-0000-0000-000000000000}"/>
          </ac:picMkLst>
        </pc:picChg>
        <pc:picChg chg="mod ord">
          <ac:chgData name="Stanley, Isabel" userId="d6b018f4-4d59-4bd7-9ca0-291e7cc7312e" providerId="ADAL" clId="{6355741D-7E96-4A0F-8E7B-E934D6999082}" dt="2023-02-13T12:20:53.702" v="19" actId="164"/>
          <ac:picMkLst>
            <pc:docMk/>
            <pc:sldMk cId="0" sldId="263"/>
            <ac:picMk id="9" creationId="{00000000-0000-0000-0000-000000000000}"/>
          </ac:picMkLst>
        </pc:picChg>
        <pc:picChg chg="mod ord">
          <ac:chgData name="Stanley, Isabel" userId="d6b018f4-4d59-4bd7-9ca0-291e7cc7312e" providerId="ADAL" clId="{6355741D-7E96-4A0F-8E7B-E934D6999082}" dt="2023-02-13T12:21:49.094" v="30" actId="164"/>
          <ac:picMkLst>
            <pc:docMk/>
            <pc:sldMk cId="0" sldId="263"/>
            <ac:picMk id="10" creationId="{00000000-0000-0000-0000-000000000000}"/>
          </ac:picMkLst>
        </pc:picChg>
        <pc:picChg chg="mod ord">
          <ac:chgData name="Stanley, Isabel" userId="d6b018f4-4d59-4bd7-9ca0-291e7cc7312e" providerId="ADAL" clId="{6355741D-7E96-4A0F-8E7B-E934D6999082}" dt="2023-02-13T12:21:59.245" v="31" actId="164"/>
          <ac:picMkLst>
            <pc:docMk/>
            <pc:sldMk cId="0" sldId="263"/>
            <ac:picMk id="11" creationId="{00000000-0000-0000-0000-000000000000}"/>
          </ac:picMkLst>
        </pc:picChg>
        <pc:picChg chg="mod ord">
          <ac:chgData name="Stanley, Isabel" userId="d6b018f4-4d59-4bd7-9ca0-291e7cc7312e" providerId="ADAL" clId="{6355741D-7E96-4A0F-8E7B-E934D6999082}" dt="2023-02-13T12:22:08.148" v="32" actId="164"/>
          <ac:picMkLst>
            <pc:docMk/>
            <pc:sldMk cId="0" sldId="263"/>
            <ac:picMk id="12" creationId="{00000000-0000-0000-0000-000000000000}"/>
          </ac:picMkLst>
        </pc:picChg>
        <pc:picChg chg="mod">
          <ac:chgData name="Stanley, Isabel" userId="d6b018f4-4d59-4bd7-9ca0-291e7cc7312e" providerId="ADAL" clId="{6355741D-7E96-4A0F-8E7B-E934D6999082}" dt="2023-02-13T12:22:17.052" v="33" actId="164"/>
          <ac:picMkLst>
            <pc:docMk/>
            <pc:sldMk cId="0" sldId="263"/>
            <ac:picMk id="13" creationId="{00000000-0000-0000-0000-000000000000}"/>
          </ac:picMkLst>
        </pc:picChg>
        <pc:picChg chg="mod ord">
          <ac:chgData name="Stanley, Isabel" userId="d6b018f4-4d59-4bd7-9ca0-291e7cc7312e" providerId="ADAL" clId="{6355741D-7E96-4A0F-8E7B-E934D6999082}" dt="2023-02-13T12:20:43.380" v="18" actId="164"/>
          <ac:picMkLst>
            <pc:docMk/>
            <pc:sldMk cId="0" sldId="263"/>
            <ac:picMk id="14" creationId="{00000000-0000-0000-0000-000000000000}"/>
          </ac:picMkLst>
        </pc:picChg>
        <pc:picChg chg="mod ord">
          <ac:chgData name="Stanley, Isabel" userId="d6b018f4-4d59-4bd7-9ca0-291e7cc7312e" providerId="ADAL" clId="{6355741D-7E96-4A0F-8E7B-E934D6999082}" dt="2023-02-13T12:20:53.702" v="19" actId="164"/>
          <ac:picMkLst>
            <pc:docMk/>
            <pc:sldMk cId="0" sldId="263"/>
            <ac:picMk id="15" creationId="{00000000-0000-0000-0000-000000000000}"/>
          </ac:picMkLst>
        </pc:picChg>
        <pc:picChg chg="mod ord">
          <ac:chgData name="Stanley, Isabel" userId="d6b018f4-4d59-4bd7-9ca0-291e7cc7312e" providerId="ADAL" clId="{6355741D-7E96-4A0F-8E7B-E934D6999082}" dt="2023-02-13T12:21:49.094" v="30" actId="164"/>
          <ac:picMkLst>
            <pc:docMk/>
            <pc:sldMk cId="0" sldId="263"/>
            <ac:picMk id="16" creationId="{00000000-0000-0000-0000-000000000000}"/>
          </ac:picMkLst>
        </pc:picChg>
        <pc:picChg chg="mod ord">
          <ac:chgData name="Stanley, Isabel" userId="d6b018f4-4d59-4bd7-9ca0-291e7cc7312e" providerId="ADAL" clId="{6355741D-7E96-4A0F-8E7B-E934D6999082}" dt="2023-02-13T12:21:59.245" v="31" actId="164"/>
          <ac:picMkLst>
            <pc:docMk/>
            <pc:sldMk cId="0" sldId="263"/>
            <ac:picMk id="17" creationId="{00000000-0000-0000-0000-000000000000}"/>
          </ac:picMkLst>
        </pc:picChg>
        <pc:picChg chg="mod ord">
          <ac:chgData name="Stanley, Isabel" userId="d6b018f4-4d59-4bd7-9ca0-291e7cc7312e" providerId="ADAL" clId="{6355741D-7E96-4A0F-8E7B-E934D6999082}" dt="2023-02-13T12:22:08.148" v="32" actId="164"/>
          <ac:picMkLst>
            <pc:docMk/>
            <pc:sldMk cId="0" sldId="263"/>
            <ac:picMk id="18" creationId="{00000000-0000-0000-0000-000000000000}"/>
          </ac:picMkLst>
        </pc:picChg>
        <pc:picChg chg="mod">
          <ac:chgData name="Stanley, Isabel" userId="d6b018f4-4d59-4bd7-9ca0-291e7cc7312e" providerId="ADAL" clId="{6355741D-7E96-4A0F-8E7B-E934D6999082}" dt="2023-02-13T12:18:34.519" v="5" actId="164"/>
          <ac:picMkLst>
            <pc:docMk/>
            <pc:sldMk cId="0" sldId="263"/>
            <ac:picMk id="47" creationId="{00000000-0000-0000-0000-000000000000}"/>
          </ac:picMkLst>
        </pc:picChg>
        <pc:picChg chg="mod">
          <ac:chgData name="Stanley, Isabel" userId="d6b018f4-4d59-4bd7-9ca0-291e7cc7312e" providerId="ADAL" clId="{6355741D-7E96-4A0F-8E7B-E934D6999082}" dt="2023-02-13T12:18:34.519" v="5" actId="164"/>
          <ac:picMkLst>
            <pc:docMk/>
            <pc:sldMk cId="0" sldId="263"/>
            <ac:picMk id="48" creationId="{00000000-0000-0000-0000-000000000000}"/>
          </ac:picMkLst>
        </pc:picChg>
        <pc:picChg chg="mod">
          <ac:chgData name="Stanley, Isabel" userId="d6b018f4-4d59-4bd7-9ca0-291e7cc7312e" providerId="ADAL" clId="{6355741D-7E96-4A0F-8E7B-E934D6999082}" dt="2023-02-13T12:18:34.519" v="5" actId="164"/>
          <ac:picMkLst>
            <pc:docMk/>
            <pc:sldMk cId="0" sldId="263"/>
            <ac:picMk id="49" creationId="{00000000-0000-0000-0000-000000000000}"/>
          </ac:picMkLst>
        </pc:picChg>
        <pc:picChg chg="mod">
          <ac:chgData name="Stanley, Isabel" userId="d6b018f4-4d59-4bd7-9ca0-291e7cc7312e" providerId="ADAL" clId="{6355741D-7E96-4A0F-8E7B-E934D6999082}" dt="2023-02-13T12:22:17.052" v="33" actId="164"/>
          <ac:picMkLst>
            <pc:docMk/>
            <pc:sldMk cId="0" sldId="263"/>
            <ac:picMk id="52" creationId="{4140943E-56DE-34D1-B950-9FD46DCCEBC2}"/>
          </ac:picMkLst>
        </pc:picChg>
      </pc:sldChg>
      <pc:sldChg chg="addSp modSp mod">
        <pc:chgData name="Stanley, Isabel" userId="d6b018f4-4d59-4bd7-9ca0-291e7cc7312e" providerId="ADAL" clId="{6355741D-7E96-4A0F-8E7B-E934D6999082}" dt="2023-02-13T13:58:35.210" v="551" actId="962"/>
        <pc:sldMkLst>
          <pc:docMk/>
          <pc:sldMk cId="0" sldId="264"/>
        </pc:sldMkLst>
        <pc:spChg chg="mod">
          <ac:chgData name="Stanley, Isabel" userId="d6b018f4-4d59-4bd7-9ca0-291e7cc7312e" providerId="ADAL" clId="{6355741D-7E96-4A0F-8E7B-E934D6999082}" dt="2023-02-13T12:22:37.117" v="35" actId="164"/>
          <ac:spMkLst>
            <pc:docMk/>
            <pc:sldMk cId="0" sldId="264"/>
            <ac:spMk id="2" creationId="{00000000-0000-0000-0000-000000000000}"/>
          </ac:spMkLst>
        </pc:spChg>
        <pc:spChg chg="mod">
          <ac:chgData name="Stanley, Isabel" userId="d6b018f4-4d59-4bd7-9ca0-291e7cc7312e" providerId="ADAL" clId="{6355741D-7E96-4A0F-8E7B-E934D6999082}" dt="2023-02-13T12:22:46.924" v="36" actId="164"/>
          <ac:spMkLst>
            <pc:docMk/>
            <pc:sldMk cId="0" sldId="264"/>
            <ac:spMk id="3" creationId="{00000000-0000-0000-0000-000000000000}"/>
          </ac:spMkLst>
        </pc:spChg>
        <pc:spChg chg="mod">
          <ac:chgData name="Stanley, Isabel" userId="d6b018f4-4d59-4bd7-9ca0-291e7cc7312e" providerId="ADAL" clId="{6355741D-7E96-4A0F-8E7B-E934D6999082}" dt="2023-02-13T12:22:52.861" v="37" actId="164"/>
          <ac:spMkLst>
            <pc:docMk/>
            <pc:sldMk cId="0" sldId="264"/>
            <ac:spMk id="4" creationId="{00000000-0000-0000-0000-000000000000}"/>
          </ac:spMkLst>
        </pc:spChg>
        <pc:spChg chg="mod">
          <ac:chgData name="Stanley, Isabel" userId="d6b018f4-4d59-4bd7-9ca0-291e7cc7312e" providerId="ADAL" clId="{6355741D-7E96-4A0F-8E7B-E934D6999082}" dt="2023-02-13T12:22:58.637" v="38" actId="164"/>
          <ac:spMkLst>
            <pc:docMk/>
            <pc:sldMk cId="0" sldId="264"/>
            <ac:spMk id="5" creationId="{00000000-0000-0000-0000-000000000000}"/>
          </ac:spMkLst>
        </pc:spChg>
        <pc:spChg chg="mod">
          <ac:chgData name="Stanley, Isabel" userId="d6b018f4-4d59-4bd7-9ca0-291e7cc7312e" providerId="ADAL" clId="{6355741D-7E96-4A0F-8E7B-E934D6999082}" dt="2023-02-13T12:23:03.956" v="39" actId="164"/>
          <ac:spMkLst>
            <pc:docMk/>
            <pc:sldMk cId="0" sldId="264"/>
            <ac:spMk id="6" creationId="{00000000-0000-0000-0000-000000000000}"/>
          </ac:spMkLst>
        </pc:spChg>
        <pc:spChg chg="mod">
          <ac:chgData name="Stanley, Isabel" userId="d6b018f4-4d59-4bd7-9ca0-291e7cc7312e" providerId="ADAL" clId="{6355741D-7E96-4A0F-8E7B-E934D6999082}" dt="2023-02-13T12:23:10.862" v="40" actId="164"/>
          <ac:spMkLst>
            <pc:docMk/>
            <pc:sldMk cId="0" sldId="264"/>
            <ac:spMk id="7" creationId="{00000000-0000-0000-0000-000000000000}"/>
          </ac:spMkLst>
        </pc:spChg>
        <pc:spChg chg="mod">
          <ac:chgData name="Stanley, Isabel" userId="d6b018f4-4d59-4bd7-9ca0-291e7cc7312e" providerId="ADAL" clId="{6355741D-7E96-4A0F-8E7B-E934D6999082}" dt="2023-02-13T12:22:37.117" v="35" actId="164"/>
          <ac:spMkLst>
            <pc:docMk/>
            <pc:sldMk cId="0" sldId="264"/>
            <ac:spMk id="8" creationId="{00000000-0000-0000-0000-000000000000}"/>
          </ac:spMkLst>
        </pc:spChg>
        <pc:spChg chg="mod">
          <ac:chgData name="Stanley, Isabel" userId="d6b018f4-4d59-4bd7-9ca0-291e7cc7312e" providerId="ADAL" clId="{6355741D-7E96-4A0F-8E7B-E934D6999082}" dt="2023-02-13T12:22:46.924" v="36" actId="164"/>
          <ac:spMkLst>
            <pc:docMk/>
            <pc:sldMk cId="0" sldId="264"/>
            <ac:spMk id="9" creationId="{00000000-0000-0000-0000-000000000000}"/>
          </ac:spMkLst>
        </pc:spChg>
        <pc:spChg chg="mod">
          <ac:chgData name="Stanley, Isabel" userId="d6b018f4-4d59-4bd7-9ca0-291e7cc7312e" providerId="ADAL" clId="{6355741D-7E96-4A0F-8E7B-E934D6999082}" dt="2023-02-13T12:22:52.861" v="37" actId="164"/>
          <ac:spMkLst>
            <pc:docMk/>
            <pc:sldMk cId="0" sldId="264"/>
            <ac:spMk id="10" creationId="{00000000-0000-0000-0000-000000000000}"/>
          </ac:spMkLst>
        </pc:spChg>
        <pc:spChg chg="mod">
          <ac:chgData name="Stanley, Isabel" userId="d6b018f4-4d59-4bd7-9ca0-291e7cc7312e" providerId="ADAL" clId="{6355741D-7E96-4A0F-8E7B-E934D6999082}" dt="2023-02-13T12:22:58.637" v="38" actId="164"/>
          <ac:spMkLst>
            <pc:docMk/>
            <pc:sldMk cId="0" sldId="264"/>
            <ac:spMk id="11" creationId="{00000000-0000-0000-0000-000000000000}"/>
          </ac:spMkLst>
        </pc:spChg>
        <pc:spChg chg="mod">
          <ac:chgData name="Stanley, Isabel" userId="d6b018f4-4d59-4bd7-9ca0-291e7cc7312e" providerId="ADAL" clId="{6355741D-7E96-4A0F-8E7B-E934D6999082}" dt="2023-02-13T12:23:03.956" v="39" actId="164"/>
          <ac:spMkLst>
            <pc:docMk/>
            <pc:sldMk cId="0" sldId="264"/>
            <ac:spMk id="12" creationId="{00000000-0000-0000-0000-000000000000}"/>
          </ac:spMkLst>
        </pc:spChg>
        <pc:spChg chg="mod">
          <ac:chgData name="Stanley, Isabel" userId="d6b018f4-4d59-4bd7-9ca0-291e7cc7312e" providerId="ADAL" clId="{6355741D-7E96-4A0F-8E7B-E934D6999082}" dt="2023-02-13T12:22:37.117" v="35" actId="164"/>
          <ac:spMkLst>
            <pc:docMk/>
            <pc:sldMk cId="0" sldId="264"/>
            <ac:spMk id="16" creationId="{00000000-0000-0000-0000-000000000000}"/>
          </ac:spMkLst>
        </pc:spChg>
        <pc:spChg chg="mod">
          <ac:chgData name="Stanley, Isabel" userId="d6b018f4-4d59-4bd7-9ca0-291e7cc7312e" providerId="ADAL" clId="{6355741D-7E96-4A0F-8E7B-E934D6999082}" dt="2023-02-13T12:22:46.924" v="36" actId="164"/>
          <ac:spMkLst>
            <pc:docMk/>
            <pc:sldMk cId="0" sldId="264"/>
            <ac:spMk id="17" creationId="{00000000-0000-0000-0000-000000000000}"/>
          </ac:spMkLst>
        </pc:spChg>
        <pc:spChg chg="mod">
          <ac:chgData name="Stanley, Isabel" userId="d6b018f4-4d59-4bd7-9ca0-291e7cc7312e" providerId="ADAL" clId="{6355741D-7E96-4A0F-8E7B-E934D6999082}" dt="2023-02-13T12:22:52.861" v="37" actId="164"/>
          <ac:spMkLst>
            <pc:docMk/>
            <pc:sldMk cId="0" sldId="264"/>
            <ac:spMk id="18" creationId="{00000000-0000-0000-0000-000000000000}"/>
          </ac:spMkLst>
        </pc:spChg>
        <pc:spChg chg="mod">
          <ac:chgData name="Stanley, Isabel" userId="d6b018f4-4d59-4bd7-9ca0-291e7cc7312e" providerId="ADAL" clId="{6355741D-7E96-4A0F-8E7B-E934D6999082}" dt="2023-02-13T12:22:58.637" v="38" actId="164"/>
          <ac:spMkLst>
            <pc:docMk/>
            <pc:sldMk cId="0" sldId="264"/>
            <ac:spMk id="19" creationId="{00000000-0000-0000-0000-000000000000}"/>
          </ac:spMkLst>
        </pc:spChg>
        <pc:spChg chg="mod">
          <ac:chgData name="Stanley, Isabel" userId="d6b018f4-4d59-4bd7-9ca0-291e7cc7312e" providerId="ADAL" clId="{6355741D-7E96-4A0F-8E7B-E934D6999082}" dt="2023-02-13T12:23:03.956" v="39" actId="164"/>
          <ac:spMkLst>
            <pc:docMk/>
            <pc:sldMk cId="0" sldId="264"/>
            <ac:spMk id="20" creationId="{00000000-0000-0000-0000-000000000000}"/>
          </ac:spMkLst>
        </pc:spChg>
        <pc:spChg chg="mod">
          <ac:chgData name="Stanley, Isabel" userId="d6b018f4-4d59-4bd7-9ca0-291e7cc7312e" providerId="ADAL" clId="{6355741D-7E96-4A0F-8E7B-E934D6999082}" dt="2023-02-13T12:23:10.862" v="40" actId="164"/>
          <ac:spMkLst>
            <pc:docMk/>
            <pc:sldMk cId="0" sldId="264"/>
            <ac:spMk id="21" creationId="{00000000-0000-0000-0000-000000000000}"/>
          </ac:spMkLst>
        </pc:spChg>
        <pc:spChg chg="mod">
          <ac:chgData name="Stanley, Isabel" userId="d6b018f4-4d59-4bd7-9ca0-291e7cc7312e" providerId="ADAL" clId="{6355741D-7E96-4A0F-8E7B-E934D6999082}" dt="2023-02-13T12:22:37.117" v="35" actId="164"/>
          <ac:spMkLst>
            <pc:docMk/>
            <pc:sldMk cId="0" sldId="264"/>
            <ac:spMk id="22" creationId="{00000000-0000-0000-0000-000000000000}"/>
          </ac:spMkLst>
        </pc:spChg>
        <pc:spChg chg="mod">
          <ac:chgData name="Stanley, Isabel" userId="d6b018f4-4d59-4bd7-9ca0-291e7cc7312e" providerId="ADAL" clId="{6355741D-7E96-4A0F-8E7B-E934D6999082}" dt="2023-02-13T12:22:46.924" v="36" actId="164"/>
          <ac:spMkLst>
            <pc:docMk/>
            <pc:sldMk cId="0" sldId="264"/>
            <ac:spMk id="23" creationId="{00000000-0000-0000-0000-000000000000}"/>
          </ac:spMkLst>
        </pc:spChg>
        <pc:spChg chg="mod">
          <ac:chgData name="Stanley, Isabel" userId="d6b018f4-4d59-4bd7-9ca0-291e7cc7312e" providerId="ADAL" clId="{6355741D-7E96-4A0F-8E7B-E934D6999082}" dt="2023-02-13T12:22:52.861" v="37" actId="164"/>
          <ac:spMkLst>
            <pc:docMk/>
            <pc:sldMk cId="0" sldId="264"/>
            <ac:spMk id="24" creationId="{00000000-0000-0000-0000-000000000000}"/>
          </ac:spMkLst>
        </pc:spChg>
        <pc:spChg chg="mod">
          <ac:chgData name="Stanley, Isabel" userId="d6b018f4-4d59-4bd7-9ca0-291e7cc7312e" providerId="ADAL" clId="{6355741D-7E96-4A0F-8E7B-E934D6999082}" dt="2023-02-13T12:22:58.637" v="38" actId="164"/>
          <ac:spMkLst>
            <pc:docMk/>
            <pc:sldMk cId="0" sldId="264"/>
            <ac:spMk id="25" creationId="{00000000-0000-0000-0000-000000000000}"/>
          </ac:spMkLst>
        </pc:spChg>
        <pc:spChg chg="mod">
          <ac:chgData name="Stanley, Isabel" userId="d6b018f4-4d59-4bd7-9ca0-291e7cc7312e" providerId="ADAL" clId="{6355741D-7E96-4A0F-8E7B-E934D6999082}" dt="2023-02-13T12:23:03.956" v="39" actId="164"/>
          <ac:spMkLst>
            <pc:docMk/>
            <pc:sldMk cId="0" sldId="264"/>
            <ac:spMk id="26" creationId="{00000000-0000-0000-0000-000000000000}"/>
          </ac:spMkLst>
        </pc:spChg>
        <pc:spChg chg="mod">
          <ac:chgData name="Stanley, Isabel" userId="d6b018f4-4d59-4bd7-9ca0-291e7cc7312e" providerId="ADAL" clId="{6355741D-7E96-4A0F-8E7B-E934D6999082}" dt="2023-02-13T12:23:10.862" v="40" actId="164"/>
          <ac:spMkLst>
            <pc:docMk/>
            <pc:sldMk cId="0" sldId="264"/>
            <ac:spMk id="27" creationId="{00000000-0000-0000-0000-000000000000}"/>
          </ac:spMkLst>
        </pc:spChg>
        <pc:spChg chg="mod">
          <ac:chgData name="Stanley, Isabel" userId="d6b018f4-4d59-4bd7-9ca0-291e7cc7312e" providerId="ADAL" clId="{6355741D-7E96-4A0F-8E7B-E934D6999082}" dt="2023-02-13T12:22:37.117" v="35" actId="164"/>
          <ac:spMkLst>
            <pc:docMk/>
            <pc:sldMk cId="0" sldId="264"/>
            <ac:spMk id="28" creationId="{00000000-0000-0000-0000-000000000000}"/>
          </ac:spMkLst>
        </pc:spChg>
        <pc:spChg chg="mod">
          <ac:chgData name="Stanley, Isabel" userId="d6b018f4-4d59-4bd7-9ca0-291e7cc7312e" providerId="ADAL" clId="{6355741D-7E96-4A0F-8E7B-E934D6999082}" dt="2023-02-13T12:22:46.924" v="36" actId="164"/>
          <ac:spMkLst>
            <pc:docMk/>
            <pc:sldMk cId="0" sldId="264"/>
            <ac:spMk id="29" creationId="{00000000-0000-0000-0000-000000000000}"/>
          </ac:spMkLst>
        </pc:spChg>
        <pc:spChg chg="mod">
          <ac:chgData name="Stanley, Isabel" userId="d6b018f4-4d59-4bd7-9ca0-291e7cc7312e" providerId="ADAL" clId="{6355741D-7E96-4A0F-8E7B-E934D6999082}" dt="2023-02-13T12:22:52.861" v="37" actId="164"/>
          <ac:spMkLst>
            <pc:docMk/>
            <pc:sldMk cId="0" sldId="264"/>
            <ac:spMk id="30" creationId="{00000000-0000-0000-0000-000000000000}"/>
          </ac:spMkLst>
        </pc:spChg>
        <pc:spChg chg="mod">
          <ac:chgData name="Stanley, Isabel" userId="d6b018f4-4d59-4bd7-9ca0-291e7cc7312e" providerId="ADAL" clId="{6355741D-7E96-4A0F-8E7B-E934D6999082}" dt="2023-02-13T12:22:58.637" v="38" actId="164"/>
          <ac:spMkLst>
            <pc:docMk/>
            <pc:sldMk cId="0" sldId="264"/>
            <ac:spMk id="31" creationId="{00000000-0000-0000-0000-000000000000}"/>
          </ac:spMkLst>
        </pc:spChg>
        <pc:spChg chg="mod">
          <ac:chgData name="Stanley, Isabel" userId="d6b018f4-4d59-4bd7-9ca0-291e7cc7312e" providerId="ADAL" clId="{6355741D-7E96-4A0F-8E7B-E934D6999082}" dt="2023-02-13T12:23:03.956" v="39" actId="164"/>
          <ac:spMkLst>
            <pc:docMk/>
            <pc:sldMk cId="0" sldId="264"/>
            <ac:spMk id="32" creationId="{00000000-0000-0000-0000-000000000000}"/>
          </ac:spMkLst>
        </pc:spChg>
        <pc:spChg chg="mod">
          <ac:chgData name="Stanley, Isabel" userId="d6b018f4-4d59-4bd7-9ca0-291e7cc7312e" providerId="ADAL" clId="{6355741D-7E96-4A0F-8E7B-E934D6999082}" dt="2023-02-13T12:23:10.862" v="40" actId="164"/>
          <ac:spMkLst>
            <pc:docMk/>
            <pc:sldMk cId="0" sldId="264"/>
            <ac:spMk id="33" creationId="{00000000-0000-0000-0000-000000000000}"/>
          </ac:spMkLst>
        </pc:spChg>
        <pc:spChg chg="mod">
          <ac:chgData name="Stanley, Isabel" userId="d6b018f4-4d59-4bd7-9ca0-291e7cc7312e" providerId="ADAL" clId="{6355741D-7E96-4A0F-8E7B-E934D6999082}" dt="2023-02-13T12:22:28.716" v="34" actId="164"/>
          <ac:spMkLst>
            <pc:docMk/>
            <pc:sldMk cId="0" sldId="264"/>
            <ac:spMk id="41" creationId="{00000000-0000-0000-0000-000000000000}"/>
          </ac:spMkLst>
        </pc:spChg>
        <pc:grpChg chg="add mod">
          <ac:chgData name="Stanley, Isabel" userId="d6b018f4-4d59-4bd7-9ca0-291e7cc7312e" providerId="ADAL" clId="{6355741D-7E96-4A0F-8E7B-E934D6999082}" dt="2023-02-13T13:58:01.788" v="484" actId="962"/>
          <ac:grpSpMkLst>
            <pc:docMk/>
            <pc:sldMk cId="0" sldId="264"/>
            <ac:grpSpMk id="13" creationId="{D165A47E-55A4-DEDC-DFFE-3DABD2148BF3}"/>
          </ac:grpSpMkLst>
        </pc:grpChg>
        <pc:grpChg chg="add mod">
          <ac:chgData name="Stanley, Isabel" userId="d6b018f4-4d59-4bd7-9ca0-291e7cc7312e" providerId="ADAL" clId="{6355741D-7E96-4A0F-8E7B-E934D6999082}" dt="2023-02-13T13:58:06.064" v="496" actId="962"/>
          <ac:grpSpMkLst>
            <pc:docMk/>
            <pc:sldMk cId="0" sldId="264"/>
            <ac:grpSpMk id="14" creationId="{33160981-207F-EF98-EC6B-01E18555C99C}"/>
          </ac:grpSpMkLst>
        </pc:grpChg>
        <pc:grpChg chg="add mod">
          <ac:chgData name="Stanley, Isabel" userId="d6b018f4-4d59-4bd7-9ca0-291e7cc7312e" providerId="ADAL" clId="{6355741D-7E96-4A0F-8E7B-E934D6999082}" dt="2023-02-13T13:58:10.142" v="506" actId="962"/>
          <ac:grpSpMkLst>
            <pc:docMk/>
            <pc:sldMk cId="0" sldId="264"/>
            <ac:grpSpMk id="15" creationId="{FB8734BE-4200-1001-3F94-59B4B5237AE1}"/>
          </ac:grpSpMkLst>
        </pc:grpChg>
        <pc:grpChg chg="mod">
          <ac:chgData name="Stanley, Isabel" userId="d6b018f4-4d59-4bd7-9ca0-291e7cc7312e" providerId="ADAL" clId="{6355741D-7E96-4A0F-8E7B-E934D6999082}" dt="2023-02-13T12:22:28.716" v="34" actId="164"/>
          <ac:grpSpMkLst>
            <pc:docMk/>
            <pc:sldMk cId="0" sldId="264"/>
            <ac:grpSpMk id="35" creationId="{00000000-0000-0000-0000-000000000000}"/>
          </ac:grpSpMkLst>
        </pc:grpChg>
        <pc:grpChg chg="add mod">
          <ac:chgData name="Stanley, Isabel" userId="d6b018f4-4d59-4bd7-9ca0-291e7cc7312e" providerId="ADAL" clId="{6355741D-7E96-4A0F-8E7B-E934D6999082}" dt="2023-02-13T13:58:14.074" v="514" actId="962"/>
          <ac:grpSpMkLst>
            <pc:docMk/>
            <pc:sldMk cId="0" sldId="264"/>
            <ac:grpSpMk id="42" creationId="{1D49D489-732F-E498-F8D9-6ACBD226093B}"/>
          </ac:grpSpMkLst>
        </pc:grpChg>
        <pc:grpChg chg="add mod">
          <ac:chgData name="Stanley, Isabel" userId="d6b018f4-4d59-4bd7-9ca0-291e7cc7312e" providerId="ADAL" clId="{6355741D-7E96-4A0F-8E7B-E934D6999082}" dt="2023-02-13T13:58:18.883" v="526" actId="962"/>
          <ac:grpSpMkLst>
            <pc:docMk/>
            <pc:sldMk cId="0" sldId="264"/>
            <ac:grpSpMk id="44" creationId="{17288202-9653-8188-3BE9-C90E74E98614}"/>
          </ac:grpSpMkLst>
        </pc:grpChg>
        <pc:grpChg chg="add mod">
          <ac:chgData name="Stanley, Isabel" userId="d6b018f4-4d59-4bd7-9ca0-291e7cc7312e" providerId="ADAL" clId="{6355741D-7E96-4A0F-8E7B-E934D6999082}" dt="2023-02-13T13:58:31.071" v="537" actId="962"/>
          <ac:grpSpMkLst>
            <pc:docMk/>
            <pc:sldMk cId="0" sldId="264"/>
            <ac:grpSpMk id="45" creationId="{56647EA8-BB9B-9FEE-06A4-F3B1273296F4}"/>
          </ac:grpSpMkLst>
        </pc:grpChg>
        <pc:grpChg chg="add mod">
          <ac:chgData name="Stanley, Isabel" userId="d6b018f4-4d59-4bd7-9ca0-291e7cc7312e" providerId="ADAL" clId="{6355741D-7E96-4A0F-8E7B-E934D6999082}" dt="2023-02-13T13:58:35.210" v="551" actId="962"/>
          <ac:grpSpMkLst>
            <pc:docMk/>
            <pc:sldMk cId="0" sldId="264"/>
            <ac:grpSpMk id="46" creationId="{EDB9C1B2-B0DE-AD39-AC66-6866036E985E}"/>
          </ac:grpSpMkLst>
        </pc:grpChg>
      </pc:sldChg>
      <pc:sldChg chg="addSp modSp mod">
        <pc:chgData name="Stanley, Isabel" userId="d6b018f4-4d59-4bd7-9ca0-291e7cc7312e" providerId="ADAL" clId="{6355741D-7E96-4A0F-8E7B-E934D6999082}" dt="2023-02-13T13:59:05.697" v="647" actId="962"/>
        <pc:sldMkLst>
          <pc:docMk/>
          <pc:sldMk cId="0" sldId="265"/>
        </pc:sldMkLst>
        <pc:spChg chg="mod ord">
          <ac:chgData name="Stanley, Isabel" userId="d6b018f4-4d59-4bd7-9ca0-291e7cc7312e" providerId="ADAL" clId="{6355741D-7E96-4A0F-8E7B-E934D6999082}" dt="2023-02-13T12:29:38.549" v="166" actId="164"/>
          <ac:spMkLst>
            <pc:docMk/>
            <pc:sldMk cId="0" sldId="265"/>
            <ac:spMk id="28" creationId="{00000000-0000-0000-0000-000000000000}"/>
          </ac:spMkLst>
        </pc:spChg>
        <pc:spChg chg="mod ord">
          <ac:chgData name="Stanley, Isabel" userId="d6b018f4-4d59-4bd7-9ca0-291e7cc7312e" providerId="ADAL" clId="{6355741D-7E96-4A0F-8E7B-E934D6999082}" dt="2023-02-13T12:30:00.230" v="169" actId="164"/>
          <ac:spMkLst>
            <pc:docMk/>
            <pc:sldMk cId="0" sldId="265"/>
            <ac:spMk id="29" creationId="{00000000-0000-0000-0000-000000000000}"/>
          </ac:spMkLst>
        </pc:spChg>
        <pc:spChg chg="mod ord">
          <ac:chgData name="Stanley, Isabel" userId="d6b018f4-4d59-4bd7-9ca0-291e7cc7312e" providerId="ADAL" clId="{6355741D-7E96-4A0F-8E7B-E934D6999082}" dt="2023-02-13T12:31:27.278" v="181" actId="164"/>
          <ac:spMkLst>
            <pc:docMk/>
            <pc:sldMk cId="0" sldId="265"/>
            <ac:spMk id="30" creationId="{00000000-0000-0000-0000-000000000000}"/>
          </ac:spMkLst>
        </pc:spChg>
        <pc:spChg chg="mod ord">
          <ac:chgData name="Stanley, Isabel" userId="d6b018f4-4d59-4bd7-9ca0-291e7cc7312e" providerId="ADAL" clId="{6355741D-7E96-4A0F-8E7B-E934D6999082}" dt="2023-02-13T12:31:34.479" v="182" actId="164"/>
          <ac:spMkLst>
            <pc:docMk/>
            <pc:sldMk cId="0" sldId="265"/>
            <ac:spMk id="31" creationId="{00000000-0000-0000-0000-000000000000}"/>
          </ac:spMkLst>
        </pc:spChg>
        <pc:spChg chg="mod ord">
          <ac:chgData name="Stanley, Isabel" userId="d6b018f4-4d59-4bd7-9ca0-291e7cc7312e" providerId="ADAL" clId="{6355741D-7E96-4A0F-8E7B-E934D6999082}" dt="2023-02-13T12:29:38.549" v="166" actId="164"/>
          <ac:spMkLst>
            <pc:docMk/>
            <pc:sldMk cId="0" sldId="265"/>
            <ac:spMk id="32" creationId="{00000000-0000-0000-0000-000000000000}"/>
          </ac:spMkLst>
        </pc:spChg>
        <pc:spChg chg="mod ord">
          <ac:chgData name="Stanley, Isabel" userId="d6b018f4-4d59-4bd7-9ca0-291e7cc7312e" providerId="ADAL" clId="{6355741D-7E96-4A0F-8E7B-E934D6999082}" dt="2023-02-13T12:31:50.886" v="191" actId="164"/>
          <ac:spMkLst>
            <pc:docMk/>
            <pc:sldMk cId="0" sldId="265"/>
            <ac:spMk id="33" creationId="{00000000-0000-0000-0000-000000000000}"/>
          </ac:spMkLst>
        </pc:spChg>
        <pc:spChg chg="mod ord">
          <ac:chgData name="Stanley, Isabel" userId="d6b018f4-4d59-4bd7-9ca0-291e7cc7312e" providerId="ADAL" clId="{6355741D-7E96-4A0F-8E7B-E934D6999082}" dt="2023-02-13T12:31:11.501" v="178" actId="164"/>
          <ac:spMkLst>
            <pc:docMk/>
            <pc:sldMk cId="0" sldId="265"/>
            <ac:spMk id="34" creationId="{00000000-0000-0000-0000-000000000000}"/>
          </ac:spMkLst>
        </pc:spChg>
        <pc:spChg chg="mod ord">
          <ac:chgData name="Stanley, Isabel" userId="d6b018f4-4d59-4bd7-9ca0-291e7cc7312e" providerId="ADAL" clId="{6355741D-7E96-4A0F-8E7B-E934D6999082}" dt="2023-02-13T12:29:38.549" v="166" actId="164"/>
          <ac:spMkLst>
            <pc:docMk/>
            <pc:sldMk cId="0" sldId="265"/>
            <ac:spMk id="35" creationId="{00000000-0000-0000-0000-000000000000}"/>
          </ac:spMkLst>
        </pc:spChg>
        <pc:spChg chg="mod ord">
          <ac:chgData name="Stanley, Isabel" userId="d6b018f4-4d59-4bd7-9ca0-291e7cc7312e" providerId="ADAL" clId="{6355741D-7E96-4A0F-8E7B-E934D6999082}" dt="2023-02-13T12:30:00.230" v="169" actId="164"/>
          <ac:spMkLst>
            <pc:docMk/>
            <pc:sldMk cId="0" sldId="265"/>
            <ac:spMk id="36" creationId="{00000000-0000-0000-0000-000000000000}"/>
          </ac:spMkLst>
        </pc:spChg>
        <pc:spChg chg="mod ord">
          <ac:chgData name="Stanley, Isabel" userId="d6b018f4-4d59-4bd7-9ca0-291e7cc7312e" providerId="ADAL" clId="{6355741D-7E96-4A0F-8E7B-E934D6999082}" dt="2023-02-13T12:31:11.501" v="178" actId="164"/>
          <ac:spMkLst>
            <pc:docMk/>
            <pc:sldMk cId="0" sldId="265"/>
            <ac:spMk id="37" creationId="{00000000-0000-0000-0000-000000000000}"/>
          </ac:spMkLst>
        </pc:spChg>
        <pc:spChg chg="mod ord">
          <ac:chgData name="Stanley, Isabel" userId="d6b018f4-4d59-4bd7-9ca0-291e7cc7312e" providerId="ADAL" clId="{6355741D-7E96-4A0F-8E7B-E934D6999082}" dt="2023-02-13T12:31:27.278" v="181" actId="164"/>
          <ac:spMkLst>
            <pc:docMk/>
            <pc:sldMk cId="0" sldId="265"/>
            <ac:spMk id="38" creationId="{00000000-0000-0000-0000-000000000000}"/>
          </ac:spMkLst>
        </pc:spChg>
        <pc:spChg chg="mod ord">
          <ac:chgData name="Stanley, Isabel" userId="d6b018f4-4d59-4bd7-9ca0-291e7cc7312e" providerId="ADAL" clId="{6355741D-7E96-4A0F-8E7B-E934D6999082}" dt="2023-02-13T12:31:34.479" v="182" actId="164"/>
          <ac:spMkLst>
            <pc:docMk/>
            <pc:sldMk cId="0" sldId="265"/>
            <ac:spMk id="39" creationId="{00000000-0000-0000-0000-000000000000}"/>
          </ac:spMkLst>
        </pc:spChg>
        <pc:spChg chg="mod ord">
          <ac:chgData name="Stanley, Isabel" userId="d6b018f4-4d59-4bd7-9ca0-291e7cc7312e" providerId="ADAL" clId="{6355741D-7E96-4A0F-8E7B-E934D6999082}" dt="2023-02-13T12:29:38.549" v="166" actId="164"/>
          <ac:spMkLst>
            <pc:docMk/>
            <pc:sldMk cId="0" sldId="265"/>
            <ac:spMk id="40" creationId="{00000000-0000-0000-0000-000000000000}"/>
          </ac:spMkLst>
        </pc:spChg>
        <pc:spChg chg="mod ord">
          <ac:chgData name="Stanley, Isabel" userId="d6b018f4-4d59-4bd7-9ca0-291e7cc7312e" providerId="ADAL" clId="{6355741D-7E96-4A0F-8E7B-E934D6999082}" dt="2023-02-13T12:30:00.230" v="169" actId="164"/>
          <ac:spMkLst>
            <pc:docMk/>
            <pc:sldMk cId="0" sldId="265"/>
            <ac:spMk id="41" creationId="{00000000-0000-0000-0000-000000000000}"/>
          </ac:spMkLst>
        </pc:spChg>
        <pc:spChg chg="mod ord">
          <ac:chgData name="Stanley, Isabel" userId="d6b018f4-4d59-4bd7-9ca0-291e7cc7312e" providerId="ADAL" clId="{6355741D-7E96-4A0F-8E7B-E934D6999082}" dt="2023-02-13T12:31:50.886" v="191" actId="164"/>
          <ac:spMkLst>
            <pc:docMk/>
            <pc:sldMk cId="0" sldId="265"/>
            <ac:spMk id="42" creationId="{00000000-0000-0000-0000-000000000000}"/>
          </ac:spMkLst>
        </pc:spChg>
        <pc:spChg chg="mod ord">
          <ac:chgData name="Stanley, Isabel" userId="d6b018f4-4d59-4bd7-9ca0-291e7cc7312e" providerId="ADAL" clId="{6355741D-7E96-4A0F-8E7B-E934D6999082}" dt="2023-02-13T12:31:11.501" v="178" actId="164"/>
          <ac:spMkLst>
            <pc:docMk/>
            <pc:sldMk cId="0" sldId="265"/>
            <ac:spMk id="43" creationId="{00000000-0000-0000-0000-000000000000}"/>
          </ac:spMkLst>
        </pc:spChg>
        <pc:spChg chg="mod ord">
          <ac:chgData name="Stanley, Isabel" userId="d6b018f4-4d59-4bd7-9ca0-291e7cc7312e" providerId="ADAL" clId="{6355741D-7E96-4A0F-8E7B-E934D6999082}" dt="2023-02-13T12:31:27.278" v="181" actId="164"/>
          <ac:spMkLst>
            <pc:docMk/>
            <pc:sldMk cId="0" sldId="265"/>
            <ac:spMk id="44" creationId="{00000000-0000-0000-0000-000000000000}"/>
          </ac:spMkLst>
        </pc:spChg>
        <pc:spChg chg="mod">
          <ac:chgData name="Stanley, Isabel" userId="d6b018f4-4d59-4bd7-9ca0-291e7cc7312e" providerId="ADAL" clId="{6355741D-7E96-4A0F-8E7B-E934D6999082}" dt="2023-02-13T12:31:34.479" v="182" actId="164"/>
          <ac:spMkLst>
            <pc:docMk/>
            <pc:sldMk cId="0" sldId="265"/>
            <ac:spMk id="45" creationId="{00000000-0000-0000-0000-000000000000}"/>
          </ac:spMkLst>
        </pc:spChg>
        <pc:spChg chg="mod ord">
          <ac:chgData name="Stanley, Isabel" userId="d6b018f4-4d59-4bd7-9ca0-291e7cc7312e" providerId="ADAL" clId="{6355741D-7E96-4A0F-8E7B-E934D6999082}" dt="2023-02-13T12:29:38.549" v="166" actId="164"/>
          <ac:spMkLst>
            <pc:docMk/>
            <pc:sldMk cId="0" sldId="265"/>
            <ac:spMk id="46" creationId="{00000000-0000-0000-0000-000000000000}"/>
          </ac:spMkLst>
        </pc:spChg>
        <pc:spChg chg="mod ord">
          <ac:chgData name="Stanley, Isabel" userId="d6b018f4-4d59-4bd7-9ca0-291e7cc7312e" providerId="ADAL" clId="{6355741D-7E96-4A0F-8E7B-E934D6999082}" dt="2023-02-13T12:30:00.230" v="169" actId="164"/>
          <ac:spMkLst>
            <pc:docMk/>
            <pc:sldMk cId="0" sldId="265"/>
            <ac:spMk id="47" creationId="{00000000-0000-0000-0000-000000000000}"/>
          </ac:spMkLst>
        </pc:spChg>
        <pc:spChg chg="mod ord">
          <ac:chgData name="Stanley, Isabel" userId="d6b018f4-4d59-4bd7-9ca0-291e7cc7312e" providerId="ADAL" clId="{6355741D-7E96-4A0F-8E7B-E934D6999082}" dt="2023-02-13T12:31:50.886" v="191" actId="164"/>
          <ac:spMkLst>
            <pc:docMk/>
            <pc:sldMk cId="0" sldId="265"/>
            <ac:spMk id="48" creationId="{00000000-0000-0000-0000-000000000000}"/>
          </ac:spMkLst>
        </pc:spChg>
        <pc:spChg chg="mod ord">
          <ac:chgData name="Stanley, Isabel" userId="d6b018f4-4d59-4bd7-9ca0-291e7cc7312e" providerId="ADAL" clId="{6355741D-7E96-4A0F-8E7B-E934D6999082}" dt="2023-02-13T12:31:11.501" v="178" actId="164"/>
          <ac:spMkLst>
            <pc:docMk/>
            <pc:sldMk cId="0" sldId="265"/>
            <ac:spMk id="49" creationId="{00000000-0000-0000-0000-000000000000}"/>
          </ac:spMkLst>
        </pc:spChg>
        <pc:spChg chg="mod ord">
          <ac:chgData name="Stanley, Isabel" userId="d6b018f4-4d59-4bd7-9ca0-291e7cc7312e" providerId="ADAL" clId="{6355741D-7E96-4A0F-8E7B-E934D6999082}" dt="2023-02-13T12:31:27.278" v="181" actId="164"/>
          <ac:spMkLst>
            <pc:docMk/>
            <pc:sldMk cId="0" sldId="265"/>
            <ac:spMk id="50" creationId="{00000000-0000-0000-0000-000000000000}"/>
          </ac:spMkLst>
        </pc:spChg>
        <pc:spChg chg="mod ord">
          <ac:chgData name="Stanley, Isabel" userId="d6b018f4-4d59-4bd7-9ca0-291e7cc7312e" providerId="ADAL" clId="{6355741D-7E96-4A0F-8E7B-E934D6999082}" dt="2023-02-13T12:31:34.479" v="182" actId="164"/>
          <ac:spMkLst>
            <pc:docMk/>
            <pc:sldMk cId="0" sldId="265"/>
            <ac:spMk id="51" creationId="{00000000-0000-0000-0000-000000000000}"/>
          </ac:spMkLst>
        </pc:spChg>
        <pc:spChg chg="mod ord">
          <ac:chgData name="Stanley, Isabel" userId="d6b018f4-4d59-4bd7-9ca0-291e7cc7312e" providerId="ADAL" clId="{6355741D-7E96-4A0F-8E7B-E934D6999082}" dt="2023-02-13T12:23:38.425" v="47" actId="962"/>
          <ac:spMkLst>
            <pc:docMk/>
            <pc:sldMk cId="0" sldId="265"/>
            <ac:spMk id="52" creationId="{00000000-0000-0000-0000-000000000000}"/>
          </ac:spMkLst>
        </pc:spChg>
        <pc:spChg chg="mod ord">
          <ac:chgData name="Stanley, Isabel" userId="d6b018f4-4d59-4bd7-9ca0-291e7cc7312e" providerId="ADAL" clId="{6355741D-7E96-4A0F-8E7B-E934D6999082}" dt="2023-02-13T12:23:56.108" v="48" actId="164"/>
          <ac:spMkLst>
            <pc:docMk/>
            <pc:sldMk cId="0" sldId="265"/>
            <ac:spMk id="57" creationId="{00000000-0000-0000-0000-000000000000}"/>
          </ac:spMkLst>
        </pc:spChg>
        <pc:spChg chg="add mod ord">
          <ac:chgData name="Stanley, Isabel" userId="d6b018f4-4d59-4bd7-9ca0-291e7cc7312e" providerId="ADAL" clId="{6355741D-7E96-4A0F-8E7B-E934D6999082}" dt="2023-02-13T12:31:50.886" v="191" actId="164"/>
          <ac:spMkLst>
            <pc:docMk/>
            <pc:sldMk cId="0" sldId="265"/>
            <ac:spMk id="60" creationId="{C853B553-2BB0-C515-EE85-EAB6B51F7A12}"/>
          </ac:spMkLst>
        </pc:spChg>
        <pc:spChg chg="add mod ord">
          <ac:chgData name="Stanley, Isabel" userId="d6b018f4-4d59-4bd7-9ca0-291e7cc7312e" providerId="ADAL" clId="{6355741D-7E96-4A0F-8E7B-E934D6999082}" dt="2023-02-13T12:31:50.886" v="191" actId="164"/>
          <ac:spMkLst>
            <pc:docMk/>
            <pc:sldMk cId="0" sldId="265"/>
            <ac:spMk id="61" creationId="{14BD4F8B-AD7D-DB15-0ADA-8765929385FC}"/>
          </ac:spMkLst>
        </pc:spChg>
        <pc:spChg chg="add mod ord">
          <ac:chgData name="Stanley, Isabel" userId="d6b018f4-4d59-4bd7-9ca0-291e7cc7312e" providerId="ADAL" clId="{6355741D-7E96-4A0F-8E7B-E934D6999082}" dt="2023-02-13T12:31:11.501" v="178" actId="164"/>
          <ac:spMkLst>
            <pc:docMk/>
            <pc:sldMk cId="0" sldId="265"/>
            <ac:spMk id="62" creationId="{806C76BD-F0DB-7A83-44A5-E242375EC0CA}"/>
          </ac:spMkLst>
        </pc:spChg>
        <pc:spChg chg="add mod ord">
          <ac:chgData name="Stanley, Isabel" userId="d6b018f4-4d59-4bd7-9ca0-291e7cc7312e" providerId="ADAL" clId="{6355741D-7E96-4A0F-8E7B-E934D6999082}" dt="2023-02-13T12:30:00.230" v="169" actId="164"/>
          <ac:spMkLst>
            <pc:docMk/>
            <pc:sldMk cId="0" sldId="265"/>
            <ac:spMk id="63" creationId="{D056F84F-ECFD-EFAC-12F4-6D1CF08E2CA6}"/>
          </ac:spMkLst>
        </pc:spChg>
        <pc:spChg chg="add mod ord">
          <ac:chgData name="Stanley, Isabel" userId="d6b018f4-4d59-4bd7-9ca0-291e7cc7312e" providerId="ADAL" clId="{6355741D-7E96-4A0F-8E7B-E934D6999082}" dt="2023-02-13T12:31:27.278" v="181" actId="164"/>
          <ac:spMkLst>
            <pc:docMk/>
            <pc:sldMk cId="0" sldId="265"/>
            <ac:spMk id="64" creationId="{CCD7AB7C-2719-4719-E93A-071D765B3610}"/>
          </ac:spMkLst>
        </pc:spChg>
        <pc:spChg chg="add mod ord">
          <ac:chgData name="Stanley, Isabel" userId="d6b018f4-4d59-4bd7-9ca0-291e7cc7312e" providerId="ADAL" clId="{6355741D-7E96-4A0F-8E7B-E934D6999082}" dt="2023-02-13T12:31:34.479" v="182" actId="164"/>
          <ac:spMkLst>
            <pc:docMk/>
            <pc:sldMk cId="0" sldId="265"/>
            <ac:spMk id="65" creationId="{F1C76D46-5E35-7850-39DB-6611D2034CEC}"/>
          </ac:spMkLst>
        </pc:spChg>
        <pc:grpChg chg="mod">
          <ac:chgData name="Stanley, Isabel" userId="d6b018f4-4d59-4bd7-9ca0-291e7cc7312e" providerId="ADAL" clId="{6355741D-7E96-4A0F-8E7B-E934D6999082}" dt="2023-02-13T12:31:34.479" v="182" actId="164"/>
          <ac:grpSpMkLst>
            <pc:docMk/>
            <pc:sldMk cId="0" sldId="265"/>
            <ac:grpSpMk id="25" creationId="{00000000-0000-0000-0000-000000000000}"/>
          </ac:grpSpMkLst>
        </pc:grpChg>
        <pc:grpChg chg="add mod">
          <ac:chgData name="Stanley, Isabel" userId="d6b018f4-4d59-4bd7-9ca0-291e7cc7312e" providerId="ADAL" clId="{6355741D-7E96-4A0F-8E7B-E934D6999082}" dt="2023-02-13T13:58:38.444" v="557" actId="962"/>
          <ac:grpSpMkLst>
            <pc:docMk/>
            <pc:sldMk cId="0" sldId="265"/>
            <ac:grpSpMk id="59" creationId="{57788DEE-76B1-5B75-670F-79ECBD157CD7}"/>
          </ac:grpSpMkLst>
        </pc:grpChg>
        <pc:grpChg chg="add mod">
          <ac:chgData name="Stanley, Isabel" userId="d6b018f4-4d59-4bd7-9ca0-291e7cc7312e" providerId="ADAL" clId="{6355741D-7E96-4A0F-8E7B-E934D6999082}" dt="2023-02-13T13:58:42.256" v="569" actId="962"/>
          <ac:grpSpMkLst>
            <pc:docMk/>
            <pc:sldMk cId="0" sldId="265"/>
            <ac:grpSpMk id="66" creationId="{563F8802-86FA-6216-E8A0-D8D28673DAF3}"/>
          </ac:grpSpMkLst>
        </pc:grpChg>
        <pc:grpChg chg="add mod">
          <ac:chgData name="Stanley, Isabel" userId="d6b018f4-4d59-4bd7-9ca0-291e7cc7312e" providerId="ADAL" clId="{6355741D-7E96-4A0F-8E7B-E934D6999082}" dt="2023-02-13T13:58:45.976" v="579" actId="962"/>
          <ac:grpSpMkLst>
            <pc:docMk/>
            <pc:sldMk cId="0" sldId="265"/>
            <ac:grpSpMk id="67" creationId="{EF888023-BB77-E134-26D3-C9E60D4449BE}"/>
          </ac:grpSpMkLst>
        </pc:grpChg>
        <pc:grpChg chg="add mod">
          <ac:chgData name="Stanley, Isabel" userId="d6b018f4-4d59-4bd7-9ca0-291e7cc7312e" providerId="ADAL" clId="{6355741D-7E96-4A0F-8E7B-E934D6999082}" dt="2023-02-13T13:58:57.256" v="623" actId="962"/>
          <ac:grpSpMkLst>
            <pc:docMk/>
            <pc:sldMk cId="0" sldId="265"/>
            <ac:grpSpMk id="68" creationId="{35CF481D-65A9-50C1-6BA5-C5FABF31E330}"/>
          </ac:grpSpMkLst>
        </pc:grpChg>
        <pc:grpChg chg="add mod">
          <ac:chgData name="Stanley, Isabel" userId="d6b018f4-4d59-4bd7-9ca0-291e7cc7312e" providerId="ADAL" clId="{6355741D-7E96-4A0F-8E7B-E934D6999082}" dt="2023-02-13T13:59:01.320" v="633" actId="962"/>
          <ac:grpSpMkLst>
            <pc:docMk/>
            <pc:sldMk cId="0" sldId="265"/>
            <ac:grpSpMk id="69" creationId="{32D71615-14CD-F28E-7900-3EB7E9848832}"/>
          </ac:grpSpMkLst>
        </pc:grpChg>
        <pc:grpChg chg="add mod">
          <ac:chgData name="Stanley, Isabel" userId="d6b018f4-4d59-4bd7-9ca0-291e7cc7312e" providerId="ADAL" clId="{6355741D-7E96-4A0F-8E7B-E934D6999082}" dt="2023-02-13T13:59:05.697" v="647" actId="962"/>
          <ac:grpSpMkLst>
            <pc:docMk/>
            <pc:sldMk cId="0" sldId="265"/>
            <ac:grpSpMk id="70" creationId="{613ED07E-7624-5842-C642-60F32DBAD637}"/>
          </ac:grpSpMkLst>
        </pc:grpChg>
        <pc:grpChg chg="add mod">
          <ac:chgData name="Stanley, Isabel" userId="d6b018f4-4d59-4bd7-9ca0-291e7cc7312e" providerId="ADAL" clId="{6355741D-7E96-4A0F-8E7B-E934D6999082}" dt="2023-02-13T13:58:50.815" v="587" actId="962"/>
          <ac:grpSpMkLst>
            <pc:docMk/>
            <pc:sldMk cId="0" sldId="265"/>
            <ac:grpSpMk id="71" creationId="{4D519536-E425-F89B-A3C2-EA4F7700D85B}"/>
          </ac:grpSpMkLst>
        </pc:grpChg>
        <pc:picChg chg="mod">
          <ac:chgData name="Stanley, Isabel" userId="d6b018f4-4d59-4bd7-9ca0-291e7cc7312e" providerId="ADAL" clId="{6355741D-7E96-4A0F-8E7B-E934D6999082}" dt="2023-02-13T12:29:38.549" v="166" actId="164"/>
          <ac:picMkLst>
            <pc:docMk/>
            <pc:sldMk cId="0" sldId="265"/>
            <ac:picMk id="2" creationId="{00000000-0000-0000-0000-000000000000}"/>
          </ac:picMkLst>
        </pc:picChg>
        <pc:picChg chg="mod">
          <ac:chgData name="Stanley, Isabel" userId="d6b018f4-4d59-4bd7-9ca0-291e7cc7312e" providerId="ADAL" clId="{6355741D-7E96-4A0F-8E7B-E934D6999082}" dt="2023-02-13T12:30:00.230" v="169" actId="164"/>
          <ac:picMkLst>
            <pc:docMk/>
            <pc:sldMk cId="0" sldId="265"/>
            <ac:picMk id="3" creationId="{00000000-0000-0000-0000-000000000000}"/>
          </ac:picMkLst>
        </pc:picChg>
        <pc:picChg chg="mod">
          <ac:chgData name="Stanley, Isabel" userId="d6b018f4-4d59-4bd7-9ca0-291e7cc7312e" providerId="ADAL" clId="{6355741D-7E96-4A0F-8E7B-E934D6999082}" dt="2023-02-13T12:31:50.886" v="191" actId="164"/>
          <ac:picMkLst>
            <pc:docMk/>
            <pc:sldMk cId="0" sldId="265"/>
            <ac:picMk id="4" creationId="{00000000-0000-0000-0000-000000000000}"/>
          </ac:picMkLst>
        </pc:picChg>
        <pc:picChg chg="mod">
          <ac:chgData name="Stanley, Isabel" userId="d6b018f4-4d59-4bd7-9ca0-291e7cc7312e" providerId="ADAL" clId="{6355741D-7E96-4A0F-8E7B-E934D6999082}" dt="2023-02-13T12:31:11.501" v="178" actId="164"/>
          <ac:picMkLst>
            <pc:docMk/>
            <pc:sldMk cId="0" sldId="265"/>
            <ac:picMk id="5" creationId="{00000000-0000-0000-0000-000000000000}"/>
          </ac:picMkLst>
        </pc:picChg>
        <pc:picChg chg="mod">
          <ac:chgData name="Stanley, Isabel" userId="d6b018f4-4d59-4bd7-9ca0-291e7cc7312e" providerId="ADAL" clId="{6355741D-7E96-4A0F-8E7B-E934D6999082}" dt="2023-02-13T12:31:27.278" v="181" actId="164"/>
          <ac:picMkLst>
            <pc:docMk/>
            <pc:sldMk cId="0" sldId="265"/>
            <ac:picMk id="6" creationId="{00000000-0000-0000-0000-000000000000}"/>
          </ac:picMkLst>
        </pc:picChg>
        <pc:picChg chg="mod">
          <ac:chgData name="Stanley, Isabel" userId="d6b018f4-4d59-4bd7-9ca0-291e7cc7312e" providerId="ADAL" clId="{6355741D-7E96-4A0F-8E7B-E934D6999082}" dt="2023-02-13T12:31:34.479" v="182" actId="164"/>
          <ac:picMkLst>
            <pc:docMk/>
            <pc:sldMk cId="0" sldId="265"/>
            <ac:picMk id="7" creationId="{00000000-0000-0000-0000-000000000000}"/>
          </ac:picMkLst>
        </pc:picChg>
        <pc:picChg chg="mod ord">
          <ac:chgData name="Stanley, Isabel" userId="d6b018f4-4d59-4bd7-9ca0-291e7cc7312e" providerId="ADAL" clId="{6355741D-7E96-4A0F-8E7B-E934D6999082}" dt="2023-02-13T12:29:38.549" v="166" actId="164"/>
          <ac:picMkLst>
            <pc:docMk/>
            <pc:sldMk cId="0" sldId="265"/>
            <ac:picMk id="8" creationId="{00000000-0000-0000-0000-000000000000}"/>
          </ac:picMkLst>
        </pc:picChg>
        <pc:picChg chg="mod ord">
          <ac:chgData name="Stanley, Isabel" userId="d6b018f4-4d59-4bd7-9ca0-291e7cc7312e" providerId="ADAL" clId="{6355741D-7E96-4A0F-8E7B-E934D6999082}" dt="2023-02-13T12:30:00.230" v="169" actId="164"/>
          <ac:picMkLst>
            <pc:docMk/>
            <pc:sldMk cId="0" sldId="265"/>
            <ac:picMk id="9" creationId="{00000000-0000-0000-0000-000000000000}"/>
          </ac:picMkLst>
        </pc:picChg>
        <pc:picChg chg="mod ord">
          <ac:chgData name="Stanley, Isabel" userId="d6b018f4-4d59-4bd7-9ca0-291e7cc7312e" providerId="ADAL" clId="{6355741D-7E96-4A0F-8E7B-E934D6999082}" dt="2023-02-13T12:31:50.886" v="191" actId="164"/>
          <ac:picMkLst>
            <pc:docMk/>
            <pc:sldMk cId="0" sldId="265"/>
            <ac:picMk id="10" creationId="{00000000-0000-0000-0000-000000000000}"/>
          </ac:picMkLst>
        </pc:picChg>
        <pc:picChg chg="mod ord">
          <ac:chgData name="Stanley, Isabel" userId="d6b018f4-4d59-4bd7-9ca0-291e7cc7312e" providerId="ADAL" clId="{6355741D-7E96-4A0F-8E7B-E934D6999082}" dt="2023-02-13T12:31:11.501" v="178" actId="164"/>
          <ac:picMkLst>
            <pc:docMk/>
            <pc:sldMk cId="0" sldId="265"/>
            <ac:picMk id="11" creationId="{00000000-0000-0000-0000-000000000000}"/>
          </ac:picMkLst>
        </pc:picChg>
        <pc:picChg chg="mod ord">
          <ac:chgData name="Stanley, Isabel" userId="d6b018f4-4d59-4bd7-9ca0-291e7cc7312e" providerId="ADAL" clId="{6355741D-7E96-4A0F-8E7B-E934D6999082}" dt="2023-02-13T12:31:27.278" v="181" actId="164"/>
          <ac:picMkLst>
            <pc:docMk/>
            <pc:sldMk cId="0" sldId="265"/>
            <ac:picMk id="12" creationId="{00000000-0000-0000-0000-000000000000}"/>
          </ac:picMkLst>
        </pc:picChg>
        <pc:picChg chg="mod">
          <ac:chgData name="Stanley, Isabel" userId="d6b018f4-4d59-4bd7-9ca0-291e7cc7312e" providerId="ADAL" clId="{6355741D-7E96-4A0F-8E7B-E934D6999082}" dt="2023-02-13T12:31:34.479" v="182" actId="164"/>
          <ac:picMkLst>
            <pc:docMk/>
            <pc:sldMk cId="0" sldId="265"/>
            <ac:picMk id="13" creationId="{00000000-0000-0000-0000-000000000000}"/>
          </ac:picMkLst>
        </pc:picChg>
        <pc:picChg chg="mod ord">
          <ac:chgData name="Stanley, Isabel" userId="d6b018f4-4d59-4bd7-9ca0-291e7cc7312e" providerId="ADAL" clId="{6355741D-7E96-4A0F-8E7B-E934D6999082}" dt="2023-02-13T12:29:38.549" v="166" actId="164"/>
          <ac:picMkLst>
            <pc:docMk/>
            <pc:sldMk cId="0" sldId="265"/>
            <ac:picMk id="14" creationId="{00000000-0000-0000-0000-000000000000}"/>
          </ac:picMkLst>
        </pc:picChg>
        <pc:picChg chg="mod ord">
          <ac:chgData name="Stanley, Isabel" userId="d6b018f4-4d59-4bd7-9ca0-291e7cc7312e" providerId="ADAL" clId="{6355741D-7E96-4A0F-8E7B-E934D6999082}" dt="2023-02-13T12:30:00.230" v="169" actId="164"/>
          <ac:picMkLst>
            <pc:docMk/>
            <pc:sldMk cId="0" sldId="265"/>
            <ac:picMk id="15" creationId="{00000000-0000-0000-0000-000000000000}"/>
          </ac:picMkLst>
        </pc:picChg>
        <pc:picChg chg="mod ord">
          <ac:chgData name="Stanley, Isabel" userId="d6b018f4-4d59-4bd7-9ca0-291e7cc7312e" providerId="ADAL" clId="{6355741D-7E96-4A0F-8E7B-E934D6999082}" dt="2023-02-13T12:31:50.886" v="191" actId="164"/>
          <ac:picMkLst>
            <pc:docMk/>
            <pc:sldMk cId="0" sldId="265"/>
            <ac:picMk id="16" creationId="{00000000-0000-0000-0000-000000000000}"/>
          </ac:picMkLst>
        </pc:picChg>
        <pc:picChg chg="mod ord">
          <ac:chgData name="Stanley, Isabel" userId="d6b018f4-4d59-4bd7-9ca0-291e7cc7312e" providerId="ADAL" clId="{6355741D-7E96-4A0F-8E7B-E934D6999082}" dt="2023-02-13T12:31:11.501" v="178" actId="164"/>
          <ac:picMkLst>
            <pc:docMk/>
            <pc:sldMk cId="0" sldId="265"/>
            <ac:picMk id="17" creationId="{00000000-0000-0000-0000-000000000000}"/>
          </ac:picMkLst>
        </pc:picChg>
        <pc:picChg chg="mod ord">
          <ac:chgData name="Stanley, Isabel" userId="d6b018f4-4d59-4bd7-9ca0-291e7cc7312e" providerId="ADAL" clId="{6355741D-7E96-4A0F-8E7B-E934D6999082}" dt="2023-02-13T12:31:27.278" v="181" actId="164"/>
          <ac:picMkLst>
            <pc:docMk/>
            <pc:sldMk cId="0" sldId="265"/>
            <ac:picMk id="18" creationId="{00000000-0000-0000-0000-000000000000}"/>
          </ac:picMkLst>
        </pc:picChg>
        <pc:picChg chg="mod">
          <ac:chgData name="Stanley, Isabel" userId="d6b018f4-4d59-4bd7-9ca0-291e7cc7312e" providerId="ADAL" clId="{6355741D-7E96-4A0F-8E7B-E934D6999082}" dt="2023-02-13T12:31:34.479" v="182" actId="164"/>
          <ac:picMkLst>
            <pc:docMk/>
            <pc:sldMk cId="0" sldId="265"/>
            <ac:picMk id="19" creationId="{00000000-0000-0000-0000-000000000000}"/>
          </ac:picMkLst>
        </pc:picChg>
        <pc:picChg chg="mod ord">
          <ac:chgData name="Stanley, Isabel" userId="d6b018f4-4d59-4bd7-9ca0-291e7cc7312e" providerId="ADAL" clId="{6355741D-7E96-4A0F-8E7B-E934D6999082}" dt="2023-02-13T12:29:38.549" v="166" actId="164"/>
          <ac:picMkLst>
            <pc:docMk/>
            <pc:sldMk cId="0" sldId="265"/>
            <ac:picMk id="20" creationId="{00000000-0000-0000-0000-000000000000}"/>
          </ac:picMkLst>
        </pc:picChg>
        <pc:picChg chg="mod ord">
          <ac:chgData name="Stanley, Isabel" userId="d6b018f4-4d59-4bd7-9ca0-291e7cc7312e" providerId="ADAL" clId="{6355741D-7E96-4A0F-8E7B-E934D6999082}" dt="2023-02-13T12:30:00.230" v="169" actId="164"/>
          <ac:picMkLst>
            <pc:docMk/>
            <pc:sldMk cId="0" sldId="265"/>
            <ac:picMk id="21" creationId="{00000000-0000-0000-0000-000000000000}"/>
          </ac:picMkLst>
        </pc:picChg>
        <pc:picChg chg="mod ord">
          <ac:chgData name="Stanley, Isabel" userId="d6b018f4-4d59-4bd7-9ca0-291e7cc7312e" providerId="ADAL" clId="{6355741D-7E96-4A0F-8E7B-E934D6999082}" dt="2023-02-13T12:31:50.886" v="191" actId="164"/>
          <ac:picMkLst>
            <pc:docMk/>
            <pc:sldMk cId="0" sldId="265"/>
            <ac:picMk id="22" creationId="{00000000-0000-0000-0000-000000000000}"/>
          </ac:picMkLst>
        </pc:picChg>
        <pc:picChg chg="mod ord">
          <ac:chgData name="Stanley, Isabel" userId="d6b018f4-4d59-4bd7-9ca0-291e7cc7312e" providerId="ADAL" clId="{6355741D-7E96-4A0F-8E7B-E934D6999082}" dt="2023-02-13T12:31:11.501" v="178" actId="164"/>
          <ac:picMkLst>
            <pc:docMk/>
            <pc:sldMk cId="0" sldId="265"/>
            <ac:picMk id="23" creationId="{00000000-0000-0000-0000-000000000000}"/>
          </ac:picMkLst>
        </pc:picChg>
        <pc:picChg chg="mod ord">
          <ac:chgData name="Stanley, Isabel" userId="d6b018f4-4d59-4bd7-9ca0-291e7cc7312e" providerId="ADAL" clId="{6355741D-7E96-4A0F-8E7B-E934D6999082}" dt="2023-02-13T12:31:27.278" v="181" actId="164"/>
          <ac:picMkLst>
            <pc:docMk/>
            <pc:sldMk cId="0" sldId="265"/>
            <ac:picMk id="24" creationId="{00000000-0000-0000-0000-000000000000}"/>
          </ac:picMkLst>
        </pc:picChg>
        <pc:picChg chg="mod ord">
          <ac:chgData name="Stanley, Isabel" userId="d6b018f4-4d59-4bd7-9ca0-291e7cc7312e" providerId="ADAL" clId="{6355741D-7E96-4A0F-8E7B-E934D6999082}" dt="2023-02-13T12:23:56.108" v="48" actId="164"/>
          <ac:picMkLst>
            <pc:docMk/>
            <pc:sldMk cId="0" sldId="265"/>
            <ac:picMk id="53" creationId="{00000000-0000-0000-0000-000000000000}"/>
          </ac:picMkLst>
        </pc:picChg>
        <pc:picChg chg="mod ord">
          <ac:chgData name="Stanley, Isabel" userId="d6b018f4-4d59-4bd7-9ca0-291e7cc7312e" providerId="ADAL" clId="{6355741D-7E96-4A0F-8E7B-E934D6999082}" dt="2023-02-13T12:23:56.108" v="48" actId="164"/>
          <ac:picMkLst>
            <pc:docMk/>
            <pc:sldMk cId="0" sldId="265"/>
            <ac:picMk id="54" creationId="{00000000-0000-0000-0000-000000000000}"/>
          </ac:picMkLst>
        </pc:picChg>
        <pc:picChg chg="mod ord">
          <ac:chgData name="Stanley, Isabel" userId="d6b018f4-4d59-4bd7-9ca0-291e7cc7312e" providerId="ADAL" clId="{6355741D-7E96-4A0F-8E7B-E934D6999082}" dt="2023-02-13T12:23:56.108" v="48" actId="164"/>
          <ac:picMkLst>
            <pc:docMk/>
            <pc:sldMk cId="0" sldId="265"/>
            <ac:picMk id="55" creationId="{00000000-0000-0000-0000-000000000000}"/>
          </ac:picMkLst>
        </pc:picChg>
        <pc:picChg chg="mod ord">
          <ac:chgData name="Stanley, Isabel" userId="d6b018f4-4d59-4bd7-9ca0-291e7cc7312e" providerId="ADAL" clId="{6355741D-7E96-4A0F-8E7B-E934D6999082}" dt="2023-02-13T12:23:56.108" v="48" actId="164"/>
          <ac:picMkLst>
            <pc:docMk/>
            <pc:sldMk cId="0" sldId="265"/>
            <ac:picMk id="56" creationId="{00000000-0000-0000-0000-000000000000}"/>
          </ac:picMkLst>
        </pc:picChg>
      </pc:sldChg>
      <pc:sldChg chg="addSp delSp modSp mod">
        <pc:chgData name="Stanley, Isabel" userId="d6b018f4-4d59-4bd7-9ca0-291e7cc7312e" providerId="ADAL" clId="{6355741D-7E96-4A0F-8E7B-E934D6999082}" dt="2023-02-13T13:59:37.338" v="727" actId="962"/>
        <pc:sldMkLst>
          <pc:docMk/>
          <pc:sldMk cId="0" sldId="266"/>
        </pc:sldMkLst>
        <pc:spChg chg="mod ord">
          <ac:chgData name="Stanley, Isabel" userId="d6b018f4-4d59-4bd7-9ca0-291e7cc7312e" providerId="ADAL" clId="{6355741D-7E96-4A0F-8E7B-E934D6999082}" dt="2023-02-13T13:55:32.059" v="378" actId="164"/>
          <ac:spMkLst>
            <pc:docMk/>
            <pc:sldMk cId="0" sldId="266"/>
            <ac:spMk id="28" creationId="{00000000-0000-0000-0000-000000000000}"/>
          </ac:spMkLst>
        </pc:spChg>
        <pc:spChg chg="mod ord">
          <ac:chgData name="Stanley, Isabel" userId="d6b018f4-4d59-4bd7-9ca0-291e7cc7312e" providerId="ADAL" clId="{6355741D-7E96-4A0F-8E7B-E934D6999082}" dt="2023-02-13T13:56:07.701" v="384" actId="164"/>
          <ac:spMkLst>
            <pc:docMk/>
            <pc:sldMk cId="0" sldId="266"/>
            <ac:spMk id="29" creationId="{00000000-0000-0000-0000-000000000000}"/>
          </ac:spMkLst>
        </pc:spChg>
        <pc:spChg chg="mod ord">
          <ac:chgData name="Stanley, Isabel" userId="d6b018f4-4d59-4bd7-9ca0-291e7cc7312e" providerId="ADAL" clId="{6355741D-7E96-4A0F-8E7B-E934D6999082}" dt="2023-02-13T13:55:24.525" v="377" actId="164"/>
          <ac:spMkLst>
            <pc:docMk/>
            <pc:sldMk cId="0" sldId="266"/>
            <ac:spMk id="30" creationId="{00000000-0000-0000-0000-000000000000}"/>
          </ac:spMkLst>
        </pc:spChg>
        <pc:spChg chg="mod ord">
          <ac:chgData name="Stanley, Isabel" userId="d6b018f4-4d59-4bd7-9ca0-291e7cc7312e" providerId="ADAL" clId="{6355741D-7E96-4A0F-8E7B-E934D6999082}" dt="2023-02-13T13:55:49.955" v="381" actId="164"/>
          <ac:spMkLst>
            <pc:docMk/>
            <pc:sldMk cId="0" sldId="266"/>
            <ac:spMk id="31" creationId="{00000000-0000-0000-0000-000000000000}"/>
          </ac:spMkLst>
        </pc:spChg>
        <pc:spChg chg="mod ord">
          <ac:chgData name="Stanley, Isabel" userId="d6b018f4-4d59-4bd7-9ca0-291e7cc7312e" providerId="ADAL" clId="{6355741D-7E96-4A0F-8E7B-E934D6999082}" dt="2023-02-13T13:56:19.883" v="385" actId="164"/>
          <ac:spMkLst>
            <pc:docMk/>
            <pc:sldMk cId="0" sldId="266"/>
            <ac:spMk id="32" creationId="{00000000-0000-0000-0000-000000000000}"/>
          </ac:spMkLst>
        </pc:spChg>
        <pc:spChg chg="mod ord">
          <ac:chgData name="Stanley, Isabel" userId="d6b018f4-4d59-4bd7-9ca0-291e7cc7312e" providerId="ADAL" clId="{6355741D-7E96-4A0F-8E7B-E934D6999082}" dt="2023-02-13T13:55:32.059" v="378" actId="164"/>
          <ac:spMkLst>
            <pc:docMk/>
            <pc:sldMk cId="0" sldId="266"/>
            <ac:spMk id="33" creationId="{00000000-0000-0000-0000-000000000000}"/>
          </ac:spMkLst>
        </pc:spChg>
        <pc:spChg chg="mod ord">
          <ac:chgData name="Stanley, Isabel" userId="d6b018f4-4d59-4bd7-9ca0-291e7cc7312e" providerId="ADAL" clId="{6355741D-7E96-4A0F-8E7B-E934D6999082}" dt="2023-02-13T13:56:07.701" v="384" actId="164"/>
          <ac:spMkLst>
            <pc:docMk/>
            <pc:sldMk cId="0" sldId="266"/>
            <ac:spMk id="34" creationId="{00000000-0000-0000-0000-000000000000}"/>
          </ac:spMkLst>
        </pc:spChg>
        <pc:spChg chg="mod ord">
          <ac:chgData name="Stanley, Isabel" userId="d6b018f4-4d59-4bd7-9ca0-291e7cc7312e" providerId="ADAL" clId="{6355741D-7E96-4A0F-8E7B-E934D6999082}" dt="2023-02-13T13:55:49.955" v="381" actId="164"/>
          <ac:spMkLst>
            <pc:docMk/>
            <pc:sldMk cId="0" sldId="266"/>
            <ac:spMk id="35" creationId="{00000000-0000-0000-0000-000000000000}"/>
          </ac:spMkLst>
        </pc:spChg>
        <pc:spChg chg="mod ord">
          <ac:chgData name="Stanley, Isabel" userId="d6b018f4-4d59-4bd7-9ca0-291e7cc7312e" providerId="ADAL" clId="{6355741D-7E96-4A0F-8E7B-E934D6999082}" dt="2023-02-13T13:55:32.059" v="378" actId="164"/>
          <ac:spMkLst>
            <pc:docMk/>
            <pc:sldMk cId="0" sldId="266"/>
            <ac:spMk id="36" creationId="{00000000-0000-0000-0000-000000000000}"/>
          </ac:spMkLst>
        </pc:spChg>
        <pc:spChg chg="mod ord">
          <ac:chgData name="Stanley, Isabel" userId="d6b018f4-4d59-4bd7-9ca0-291e7cc7312e" providerId="ADAL" clId="{6355741D-7E96-4A0F-8E7B-E934D6999082}" dt="2023-02-13T13:56:07.701" v="384" actId="164"/>
          <ac:spMkLst>
            <pc:docMk/>
            <pc:sldMk cId="0" sldId="266"/>
            <ac:spMk id="37" creationId="{00000000-0000-0000-0000-000000000000}"/>
          </ac:spMkLst>
        </pc:spChg>
        <pc:spChg chg="mod ord">
          <ac:chgData name="Stanley, Isabel" userId="d6b018f4-4d59-4bd7-9ca0-291e7cc7312e" providerId="ADAL" clId="{6355741D-7E96-4A0F-8E7B-E934D6999082}" dt="2023-02-13T13:56:19.883" v="385" actId="164"/>
          <ac:spMkLst>
            <pc:docMk/>
            <pc:sldMk cId="0" sldId="266"/>
            <ac:spMk id="38" creationId="{00000000-0000-0000-0000-000000000000}"/>
          </ac:spMkLst>
        </pc:spChg>
        <pc:spChg chg="mod ord">
          <ac:chgData name="Stanley, Isabel" userId="d6b018f4-4d59-4bd7-9ca0-291e7cc7312e" providerId="ADAL" clId="{6355741D-7E96-4A0F-8E7B-E934D6999082}" dt="2023-02-13T13:55:32.059" v="378" actId="164"/>
          <ac:spMkLst>
            <pc:docMk/>
            <pc:sldMk cId="0" sldId="266"/>
            <ac:spMk id="39" creationId="{00000000-0000-0000-0000-000000000000}"/>
          </ac:spMkLst>
        </pc:spChg>
        <pc:spChg chg="mod ord">
          <ac:chgData name="Stanley, Isabel" userId="d6b018f4-4d59-4bd7-9ca0-291e7cc7312e" providerId="ADAL" clId="{6355741D-7E96-4A0F-8E7B-E934D6999082}" dt="2023-02-13T13:56:07.701" v="384" actId="164"/>
          <ac:spMkLst>
            <pc:docMk/>
            <pc:sldMk cId="0" sldId="266"/>
            <ac:spMk id="40" creationId="{00000000-0000-0000-0000-000000000000}"/>
          </ac:spMkLst>
        </pc:spChg>
        <pc:spChg chg="mod ord">
          <ac:chgData name="Stanley, Isabel" userId="d6b018f4-4d59-4bd7-9ca0-291e7cc7312e" providerId="ADAL" clId="{6355741D-7E96-4A0F-8E7B-E934D6999082}" dt="2023-02-13T13:55:24.525" v="377" actId="164"/>
          <ac:spMkLst>
            <pc:docMk/>
            <pc:sldMk cId="0" sldId="266"/>
            <ac:spMk id="41" creationId="{00000000-0000-0000-0000-000000000000}"/>
          </ac:spMkLst>
        </pc:spChg>
        <pc:spChg chg="mod ord">
          <ac:chgData name="Stanley, Isabel" userId="d6b018f4-4d59-4bd7-9ca0-291e7cc7312e" providerId="ADAL" clId="{6355741D-7E96-4A0F-8E7B-E934D6999082}" dt="2023-02-13T13:55:03.273" v="374" actId="164"/>
          <ac:spMkLst>
            <pc:docMk/>
            <pc:sldMk cId="0" sldId="266"/>
            <ac:spMk id="42" creationId="{00000000-0000-0000-0000-000000000000}"/>
          </ac:spMkLst>
        </pc:spChg>
        <pc:spChg chg="mod ord">
          <ac:chgData name="Stanley, Isabel" userId="d6b018f4-4d59-4bd7-9ca0-291e7cc7312e" providerId="ADAL" clId="{6355741D-7E96-4A0F-8E7B-E934D6999082}" dt="2023-02-13T13:55:49.955" v="381" actId="164"/>
          <ac:spMkLst>
            <pc:docMk/>
            <pc:sldMk cId="0" sldId="266"/>
            <ac:spMk id="43" creationId="{00000000-0000-0000-0000-000000000000}"/>
          </ac:spMkLst>
        </pc:spChg>
        <pc:spChg chg="mod">
          <ac:chgData name="Stanley, Isabel" userId="d6b018f4-4d59-4bd7-9ca0-291e7cc7312e" providerId="ADAL" clId="{6355741D-7E96-4A0F-8E7B-E934D6999082}" dt="2023-02-13T13:56:19.883" v="385" actId="164"/>
          <ac:spMkLst>
            <pc:docMk/>
            <pc:sldMk cId="0" sldId="266"/>
            <ac:spMk id="44" creationId="{00000000-0000-0000-0000-000000000000}"/>
          </ac:spMkLst>
        </pc:spChg>
        <pc:spChg chg="mod ord">
          <ac:chgData name="Stanley, Isabel" userId="d6b018f4-4d59-4bd7-9ca0-291e7cc7312e" providerId="ADAL" clId="{6355741D-7E96-4A0F-8E7B-E934D6999082}" dt="2023-02-13T13:55:32.059" v="378" actId="164"/>
          <ac:spMkLst>
            <pc:docMk/>
            <pc:sldMk cId="0" sldId="266"/>
            <ac:spMk id="45" creationId="{00000000-0000-0000-0000-000000000000}"/>
          </ac:spMkLst>
        </pc:spChg>
        <pc:spChg chg="mod ord">
          <ac:chgData name="Stanley, Isabel" userId="d6b018f4-4d59-4bd7-9ca0-291e7cc7312e" providerId="ADAL" clId="{6355741D-7E96-4A0F-8E7B-E934D6999082}" dt="2023-02-13T13:56:07.701" v="384" actId="164"/>
          <ac:spMkLst>
            <pc:docMk/>
            <pc:sldMk cId="0" sldId="266"/>
            <ac:spMk id="46" creationId="{00000000-0000-0000-0000-000000000000}"/>
          </ac:spMkLst>
        </pc:spChg>
        <pc:spChg chg="mod ord">
          <ac:chgData name="Stanley, Isabel" userId="d6b018f4-4d59-4bd7-9ca0-291e7cc7312e" providerId="ADAL" clId="{6355741D-7E96-4A0F-8E7B-E934D6999082}" dt="2023-02-13T13:56:19.883" v="385" actId="164"/>
          <ac:spMkLst>
            <pc:docMk/>
            <pc:sldMk cId="0" sldId="266"/>
            <ac:spMk id="47" creationId="{00000000-0000-0000-0000-000000000000}"/>
          </ac:spMkLst>
        </pc:spChg>
        <pc:spChg chg="ord">
          <ac:chgData name="Stanley, Isabel" userId="d6b018f4-4d59-4bd7-9ca0-291e7cc7312e" providerId="ADAL" clId="{6355741D-7E96-4A0F-8E7B-E934D6999082}" dt="2023-02-13T13:56:27.696" v="386" actId="13244"/>
          <ac:spMkLst>
            <pc:docMk/>
            <pc:sldMk cId="0" sldId="266"/>
            <ac:spMk id="48" creationId="{00000000-0000-0000-0000-000000000000}"/>
          </ac:spMkLst>
        </pc:spChg>
        <pc:spChg chg="mod">
          <ac:chgData name="Stanley, Isabel" userId="d6b018f4-4d59-4bd7-9ca0-291e7cc7312e" providerId="ADAL" clId="{6355741D-7E96-4A0F-8E7B-E934D6999082}" dt="2023-02-13T13:56:42.395" v="388" actId="164"/>
          <ac:spMkLst>
            <pc:docMk/>
            <pc:sldMk cId="0" sldId="266"/>
            <ac:spMk id="50" creationId="{00000000-0000-0000-0000-000000000000}"/>
          </ac:spMkLst>
        </pc:spChg>
        <pc:spChg chg="mod">
          <ac:chgData name="Stanley, Isabel" userId="d6b018f4-4d59-4bd7-9ca0-291e7cc7312e" providerId="ADAL" clId="{6355741D-7E96-4A0F-8E7B-E934D6999082}" dt="2023-02-13T13:56:42.395" v="388" actId="164"/>
          <ac:spMkLst>
            <pc:docMk/>
            <pc:sldMk cId="0" sldId="266"/>
            <ac:spMk id="52" creationId="{00000000-0000-0000-0000-000000000000}"/>
          </ac:spMkLst>
        </pc:spChg>
        <pc:spChg chg="mod">
          <ac:chgData name="Stanley, Isabel" userId="d6b018f4-4d59-4bd7-9ca0-291e7cc7312e" providerId="ADAL" clId="{6355741D-7E96-4A0F-8E7B-E934D6999082}" dt="2023-02-13T13:56:42.395" v="388" actId="164"/>
          <ac:spMkLst>
            <pc:docMk/>
            <pc:sldMk cId="0" sldId="266"/>
            <ac:spMk id="54" creationId="{00000000-0000-0000-0000-000000000000}"/>
          </ac:spMkLst>
        </pc:spChg>
        <pc:spChg chg="mod">
          <ac:chgData name="Stanley, Isabel" userId="d6b018f4-4d59-4bd7-9ca0-291e7cc7312e" providerId="ADAL" clId="{6355741D-7E96-4A0F-8E7B-E934D6999082}" dt="2023-02-13T13:56:42.395" v="388" actId="164"/>
          <ac:spMkLst>
            <pc:docMk/>
            <pc:sldMk cId="0" sldId="266"/>
            <ac:spMk id="56" creationId="{00000000-0000-0000-0000-000000000000}"/>
          </ac:spMkLst>
        </pc:spChg>
        <pc:spChg chg="ord">
          <ac:chgData name="Stanley, Isabel" userId="d6b018f4-4d59-4bd7-9ca0-291e7cc7312e" providerId="ADAL" clId="{6355741D-7E96-4A0F-8E7B-E934D6999082}" dt="2023-02-13T13:56:37.337" v="387" actId="13244"/>
          <ac:spMkLst>
            <pc:docMk/>
            <pc:sldMk cId="0" sldId="266"/>
            <ac:spMk id="58" creationId="{00000000-0000-0000-0000-000000000000}"/>
          </ac:spMkLst>
        </pc:spChg>
        <pc:spChg chg="add mod ord">
          <ac:chgData name="Stanley, Isabel" userId="d6b018f4-4d59-4bd7-9ca0-291e7cc7312e" providerId="ADAL" clId="{6355741D-7E96-4A0F-8E7B-E934D6999082}" dt="2023-02-13T13:55:24.525" v="377" actId="164"/>
          <ac:spMkLst>
            <pc:docMk/>
            <pc:sldMk cId="0" sldId="266"/>
            <ac:spMk id="59" creationId="{8D53018C-CE42-A455-DEE4-93E5B99F5DAD}"/>
          </ac:spMkLst>
        </pc:spChg>
        <pc:spChg chg="add mod ord">
          <ac:chgData name="Stanley, Isabel" userId="d6b018f4-4d59-4bd7-9ca0-291e7cc7312e" providerId="ADAL" clId="{6355741D-7E96-4A0F-8E7B-E934D6999082}" dt="2023-02-13T13:55:03.273" v="374" actId="164"/>
          <ac:spMkLst>
            <pc:docMk/>
            <pc:sldMk cId="0" sldId="266"/>
            <ac:spMk id="60" creationId="{955B7088-AF9E-9BCD-C304-7849F98BBEEC}"/>
          </ac:spMkLst>
        </pc:spChg>
        <pc:spChg chg="add mod ord">
          <ac:chgData name="Stanley, Isabel" userId="d6b018f4-4d59-4bd7-9ca0-291e7cc7312e" providerId="ADAL" clId="{6355741D-7E96-4A0F-8E7B-E934D6999082}" dt="2023-02-13T13:55:49.955" v="381" actId="164"/>
          <ac:spMkLst>
            <pc:docMk/>
            <pc:sldMk cId="0" sldId="266"/>
            <ac:spMk id="61" creationId="{B80754F3-EC05-5C63-9024-3865A6AD53E8}"/>
          </ac:spMkLst>
        </pc:spChg>
        <pc:spChg chg="add mod ord">
          <ac:chgData name="Stanley, Isabel" userId="d6b018f4-4d59-4bd7-9ca0-291e7cc7312e" providerId="ADAL" clId="{6355741D-7E96-4A0F-8E7B-E934D6999082}" dt="2023-02-13T13:55:03.273" v="374" actId="164"/>
          <ac:spMkLst>
            <pc:docMk/>
            <pc:sldMk cId="0" sldId="266"/>
            <ac:spMk id="62" creationId="{4526DE53-4DE3-2299-AD92-BFE6936E3E3D}"/>
          </ac:spMkLst>
        </pc:spChg>
        <pc:spChg chg="add mod ord">
          <ac:chgData name="Stanley, Isabel" userId="d6b018f4-4d59-4bd7-9ca0-291e7cc7312e" providerId="ADAL" clId="{6355741D-7E96-4A0F-8E7B-E934D6999082}" dt="2023-02-13T13:55:03.273" v="374" actId="164"/>
          <ac:spMkLst>
            <pc:docMk/>
            <pc:sldMk cId="0" sldId="266"/>
            <ac:spMk id="63" creationId="{490A713D-D490-52F0-7BE9-9366422A3AF0}"/>
          </ac:spMkLst>
        </pc:spChg>
        <pc:spChg chg="add mod ord">
          <ac:chgData name="Stanley, Isabel" userId="d6b018f4-4d59-4bd7-9ca0-291e7cc7312e" providerId="ADAL" clId="{6355741D-7E96-4A0F-8E7B-E934D6999082}" dt="2023-02-13T13:55:03.273" v="374" actId="164"/>
          <ac:spMkLst>
            <pc:docMk/>
            <pc:sldMk cId="0" sldId="266"/>
            <ac:spMk id="64" creationId="{0EB8F237-7B6B-6E4B-E2B9-CED304E61067}"/>
          </ac:spMkLst>
        </pc:spChg>
        <pc:spChg chg="add mod ord">
          <ac:chgData name="Stanley, Isabel" userId="d6b018f4-4d59-4bd7-9ca0-291e7cc7312e" providerId="ADAL" clId="{6355741D-7E96-4A0F-8E7B-E934D6999082}" dt="2023-02-13T13:55:24.525" v="377" actId="164"/>
          <ac:spMkLst>
            <pc:docMk/>
            <pc:sldMk cId="0" sldId="266"/>
            <ac:spMk id="65" creationId="{9229805B-BF7B-4FAE-283E-942DB82ACFBA}"/>
          </ac:spMkLst>
        </pc:spChg>
        <pc:spChg chg="add del mod">
          <ac:chgData name="Stanley, Isabel" userId="d6b018f4-4d59-4bd7-9ca0-291e7cc7312e" providerId="ADAL" clId="{6355741D-7E96-4A0F-8E7B-E934D6999082}" dt="2023-02-13T13:50:35.196" v="303" actId="478"/>
          <ac:spMkLst>
            <pc:docMk/>
            <pc:sldMk cId="0" sldId="266"/>
            <ac:spMk id="66" creationId="{DFA2C801-B719-E1D6-695D-2CB12D4BA293}"/>
          </ac:spMkLst>
        </pc:spChg>
        <pc:spChg chg="add mod ord">
          <ac:chgData name="Stanley, Isabel" userId="d6b018f4-4d59-4bd7-9ca0-291e7cc7312e" providerId="ADAL" clId="{6355741D-7E96-4A0F-8E7B-E934D6999082}" dt="2023-02-13T13:55:24.525" v="377" actId="164"/>
          <ac:spMkLst>
            <pc:docMk/>
            <pc:sldMk cId="0" sldId="266"/>
            <ac:spMk id="67" creationId="{13DBE68D-3FBB-18BF-3E4F-51FADC3B3ABC}"/>
          </ac:spMkLst>
        </pc:spChg>
        <pc:spChg chg="add mod ord">
          <ac:chgData name="Stanley, Isabel" userId="d6b018f4-4d59-4bd7-9ca0-291e7cc7312e" providerId="ADAL" clId="{6355741D-7E96-4A0F-8E7B-E934D6999082}" dt="2023-02-13T13:56:19.883" v="385" actId="164"/>
          <ac:spMkLst>
            <pc:docMk/>
            <pc:sldMk cId="0" sldId="266"/>
            <ac:spMk id="68" creationId="{A6E15295-FDEC-222B-0CFE-3FE258B0B9A4}"/>
          </ac:spMkLst>
        </pc:spChg>
        <pc:spChg chg="add mod ord">
          <ac:chgData name="Stanley, Isabel" userId="d6b018f4-4d59-4bd7-9ca0-291e7cc7312e" providerId="ADAL" clId="{6355741D-7E96-4A0F-8E7B-E934D6999082}" dt="2023-02-13T13:55:49.955" v="381" actId="164"/>
          <ac:spMkLst>
            <pc:docMk/>
            <pc:sldMk cId="0" sldId="266"/>
            <ac:spMk id="69" creationId="{A95E283B-8010-1E92-CDD8-26309A21FFA0}"/>
          </ac:spMkLst>
        </pc:spChg>
        <pc:grpChg chg="mod">
          <ac:chgData name="Stanley, Isabel" userId="d6b018f4-4d59-4bd7-9ca0-291e7cc7312e" providerId="ADAL" clId="{6355741D-7E96-4A0F-8E7B-E934D6999082}" dt="2023-02-13T13:56:19.883" v="385" actId="164"/>
          <ac:grpSpMkLst>
            <pc:docMk/>
            <pc:sldMk cId="0" sldId="266"/>
            <ac:grpSpMk id="25" creationId="{00000000-0000-0000-0000-000000000000}"/>
          </ac:grpSpMkLst>
        </pc:grpChg>
        <pc:grpChg chg="add mod">
          <ac:chgData name="Stanley, Isabel" userId="d6b018f4-4d59-4bd7-9ca0-291e7cc7312e" providerId="ADAL" clId="{6355741D-7E96-4A0F-8E7B-E934D6999082}" dt="2023-02-13T13:59:23.534" v="693" actId="962"/>
          <ac:grpSpMkLst>
            <pc:docMk/>
            <pc:sldMk cId="0" sldId="266"/>
            <ac:grpSpMk id="70" creationId="{339EBFCA-A7A7-EA46-BC3F-09B1ECF87CC7}"/>
          </ac:grpSpMkLst>
        </pc:grpChg>
        <pc:grpChg chg="add mod">
          <ac:chgData name="Stanley, Isabel" userId="d6b018f4-4d59-4bd7-9ca0-291e7cc7312e" providerId="ADAL" clId="{6355741D-7E96-4A0F-8E7B-E934D6999082}" dt="2023-02-13T13:59:19.166" v="681" actId="962"/>
          <ac:grpSpMkLst>
            <pc:docMk/>
            <pc:sldMk cId="0" sldId="266"/>
            <ac:grpSpMk id="71" creationId="{EA06A388-D143-A6FF-CF71-64345AA3B30E}"/>
          </ac:grpSpMkLst>
        </pc:grpChg>
        <pc:grpChg chg="add mod">
          <ac:chgData name="Stanley, Isabel" userId="d6b018f4-4d59-4bd7-9ca0-291e7cc7312e" providerId="ADAL" clId="{6355741D-7E96-4A0F-8E7B-E934D6999082}" dt="2023-02-13T13:59:10.408" v="663" actId="962"/>
          <ac:grpSpMkLst>
            <pc:docMk/>
            <pc:sldMk cId="0" sldId="266"/>
            <ac:grpSpMk id="72" creationId="{01E230BD-590E-4D3E-AA44-974A04439AB5}"/>
          </ac:grpSpMkLst>
        </pc:grpChg>
        <pc:grpChg chg="add mod">
          <ac:chgData name="Stanley, Isabel" userId="d6b018f4-4d59-4bd7-9ca0-291e7cc7312e" providerId="ADAL" clId="{6355741D-7E96-4A0F-8E7B-E934D6999082}" dt="2023-02-13T13:59:27.841" v="703" actId="962"/>
          <ac:grpSpMkLst>
            <pc:docMk/>
            <pc:sldMk cId="0" sldId="266"/>
            <ac:grpSpMk id="73" creationId="{AD993706-230C-464B-51F3-546B27128908}"/>
          </ac:grpSpMkLst>
        </pc:grpChg>
        <pc:grpChg chg="add mod">
          <ac:chgData name="Stanley, Isabel" userId="d6b018f4-4d59-4bd7-9ca0-291e7cc7312e" providerId="ADAL" clId="{6355741D-7E96-4A0F-8E7B-E934D6999082}" dt="2023-02-13T13:59:14.501" v="673" actId="962"/>
          <ac:grpSpMkLst>
            <pc:docMk/>
            <pc:sldMk cId="0" sldId="266"/>
            <ac:grpSpMk id="74" creationId="{04B41CB5-ECCD-915B-E084-12AEE220805F}"/>
          </ac:grpSpMkLst>
        </pc:grpChg>
        <pc:grpChg chg="add mod">
          <ac:chgData name="Stanley, Isabel" userId="d6b018f4-4d59-4bd7-9ca0-291e7cc7312e" providerId="ADAL" clId="{6355741D-7E96-4A0F-8E7B-E934D6999082}" dt="2023-02-13T13:59:34.055" v="721" actId="962"/>
          <ac:grpSpMkLst>
            <pc:docMk/>
            <pc:sldMk cId="0" sldId="266"/>
            <ac:grpSpMk id="75" creationId="{A102BEA4-4534-F0CE-35A9-490422520B80}"/>
          </ac:grpSpMkLst>
        </pc:grpChg>
        <pc:grpChg chg="add mod ord">
          <ac:chgData name="Stanley, Isabel" userId="d6b018f4-4d59-4bd7-9ca0-291e7cc7312e" providerId="ADAL" clId="{6355741D-7E96-4A0F-8E7B-E934D6999082}" dt="2023-02-13T13:59:37.338" v="727" actId="962"/>
          <ac:grpSpMkLst>
            <pc:docMk/>
            <pc:sldMk cId="0" sldId="266"/>
            <ac:grpSpMk id="76" creationId="{6013E97B-0A9A-84A9-23FC-0C7CB902A546}"/>
          </ac:grpSpMkLst>
        </pc:grpChg>
        <pc:picChg chg="mod">
          <ac:chgData name="Stanley, Isabel" userId="d6b018f4-4d59-4bd7-9ca0-291e7cc7312e" providerId="ADAL" clId="{6355741D-7E96-4A0F-8E7B-E934D6999082}" dt="2023-02-13T13:55:32.059" v="378" actId="164"/>
          <ac:picMkLst>
            <pc:docMk/>
            <pc:sldMk cId="0" sldId="266"/>
            <ac:picMk id="2" creationId="{00000000-0000-0000-0000-000000000000}"/>
          </ac:picMkLst>
        </pc:picChg>
        <pc:picChg chg="mod">
          <ac:chgData name="Stanley, Isabel" userId="d6b018f4-4d59-4bd7-9ca0-291e7cc7312e" providerId="ADAL" clId="{6355741D-7E96-4A0F-8E7B-E934D6999082}" dt="2023-02-13T13:56:07.701" v="384" actId="164"/>
          <ac:picMkLst>
            <pc:docMk/>
            <pc:sldMk cId="0" sldId="266"/>
            <ac:picMk id="3" creationId="{00000000-0000-0000-0000-000000000000}"/>
          </ac:picMkLst>
        </pc:picChg>
        <pc:picChg chg="mod">
          <ac:chgData name="Stanley, Isabel" userId="d6b018f4-4d59-4bd7-9ca0-291e7cc7312e" providerId="ADAL" clId="{6355741D-7E96-4A0F-8E7B-E934D6999082}" dt="2023-02-13T13:55:24.525" v="377" actId="164"/>
          <ac:picMkLst>
            <pc:docMk/>
            <pc:sldMk cId="0" sldId="266"/>
            <ac:picMk id="4" creationId="{00000000-0000-0000-0000-000000000000}"/>
          </ac:picMkLst>
        </pc:picChg>
        <pc:picChg chg="mod ord">
          <ac:chgData name="Stanley, Isabel" userId="d6b018f4-4d59-4bd7-9ca0-291e7cc7312e" providerId="ADAL" clId="{6355741D-7E96-4A0F-8E7B-E934D6999082}" dt="2023-02-13T13:55:03.273" v="374" actId="164"/>
          <ac:picMkLst>
            <pc:docMk/>
            <pc:sldMk cId="0" sldId="266"/>
            <ac:picMk id="5" creationId="{00000000-0000-0000-0000-000000000000}"/>
          </ac:picMkLst>
        </pc:picChg>
        <pc:picChg chg="mod">
          <ac:chgData name="Stanley, Isabel" userId="d6b018f4-4d59-4bd7-9ca0-291e7cc7312e" providerId="ADAL" clId="{6355741D-7E96-4A0F-8E7B-E934D6999082}" dt="2023-02-13T13:56:19.883" v="385" actId="164"/>
          <ac:picMkLst>
            <pc:docMk/>
            <pc:sldMk cId="0" sldId="266"/>
            <ac:picMk id="6" creationId="{00000000-0000-0000-0000-000000000000}"/>
          </ac:picMkLst>
        </pc:picChg>
        <pc:picChg chg="mod ord">
          <ac:chgData name="Stanley, Isabel" userId="d6b018f4-4d59-4bd7-9ca0-291e7cc7312e" providerId="ADAL" clId="{6355741D-7E96-4A0F-8E7B-E934D6999082}" dt="2023-02-13T13:55:49.955" v="381" actId="164"/>
          <ac:picMkLst>
            <pc:docMk/>
            <pc:sldMk cId="0" sldId="266"/>
            <ac:picMk id="7" creationId="{00000000-0000-0000-0000-000000000000}"/>
          </ac:picMkLst>
        </pc:picChg>
        <pc:picChg chg="mod ord">
          <ac:chgData name="Stanley, Isabel" userId="d6b018f4-4d59-4bd7-9ca0-291e7cc7312e" providerId="ADAL" clId="{6355741D-7E96-4A0F-8E7B-E934D6999082}" dt="2023-02-13T13:55:32.059" v="378" actId="164"/>
          <ac:picMkLst>
            <pc:docMk/>
            <pc:sldMk cId="0" sldId="266"/>
            <ac:picMk id="8" creationId="{00000000-0000-0000-0000-000000000000}"/>
          </ac:picMkLst>
        </pc:picChg>
        <pc:picChg chg="mod ord">
          <ac:chgData name="Stanley, Isabel" userId="d6b018f4-4d59-4bd7-9ca0-291e7cc7312e" providerId="ADAL" clId="{6355741D-7E96-4A0F-8E7B-E934D6999082}" dt="2023-02-13T13:56:07.701" v="384" actId="164"/>
          <ac:picMkLst>
            <pc:docMk/>
            <pc:sldMk cId="0" sldId="266"/>
            <ac:picMk id="9" creationId="{00000000-0000-0000-0000-000000000000}"/>
          </ac:picMkLst>
        </pc:picChg>
        <pc:picChg chg="mod ord">
          <ac:chgData name="Stanley, Isabel" userId="d6b018f4-4d59-4bd7-9ca0-291e7cc7312e" providerId="ADAL" clId="{6355741D-7E96-4A0F-8E7B-E934D6999082}" dt="2023-02-13T13:55:24.525" v="377" actId="164"/>
          <ac:picMkLst>
            <pc:docMk/>
            <pc:sldMk cId="0" sldId="266"/>
            <ac:picMk id="10" creationId="{00000000-0000-0000-0000-000000000000}"/>
          </ac:picMkLst>
        </pc:picChg>
        <pc:picChg chg="mod ord">
          <ac:chgData name="Stanley, Isabel" userId="d6b018f4-4d59-4bd7-9ca0-291e7cc7312e" providerId="ADAL" clId="{6355741D-7E96-4A0F-8E7B-E934D6999082}" dt="2023-02-13T13:55:03.273" v="374" actId="164"/>
          <ac:picMkLst>
            <pc:docMk/>
            <pc:sldMk cId="0" sldId="266"/>
            <ac:picMk id="11" creationId="{00000000-0000-0000-0000-000000000000}"/>
          </ac:picMkLst>
        </pc:picChg>
        <pc:picChg chg="mod ord">
          <ac:chgData name="Stanley, Isabel" userId="d6b018f4-4d59-4bd7-9ca0-291e7cc7312e" providerId="ADAL" clId="{6355741D-7E96-4A0F-8E7B-E934D6999082}" dt="2023-02-13T13:55:49.955" v="381" actId="164"/>
          <ac:picMkLst>
            <pc:docMk/>
            <pc:sldMk cId="0" sldId="266"/>
            <ac:picMk id="12" creationId="{00000000-0000-0000-0000-000000000000}"/>
          </ac:picMkLst>
        </pc:picChg>
        <pc:picChg chg="mod">
          <ac:chgData name="Stanley, Isabel" userId="d6b018f4-4d59-4bd7-9ca0-291e7cc7312e" providerId="ADAL" clId="{6355741D-7E96-4A0F-8E7B-E934D6999082}" dt="2023-02-13T13:56:19.883" v="385" actId="164"/>
          <ac:picMkLst>
            <pc:docMk/>
            <pc:sldMk cId="0" sldId="266"/>
            <ac:picMk id="13" creationId="{00000000-0000-0000-0000-000000000000}"/>
          </ac:picMkLst>
        </pc:picChg>
        <pc:picChg chg="mod ord">
          <ac:chgData name="Stanley, Isabel" userId="d6b018f4-4d59-4bd7-9ca0-291e7cc7312e" providerId="ADAL" clId="{6355741D-7E96-4A0F-8E7B-E934D6999082}" dt="2023-02-13T13:55:32.059" v="378" actId="164"/>
          <ac:picMkLst>
            <pc:docMk/>
            <pc:sldMk cId="0" sldId="266"/>
            <ac:picMk id="14" creationId="{00000000-0000-0000-0000-000000000000}"/>
          </ac:picMkLst>
        </pc:picChg>
        <pc:picChg chg="mod ord">
          <ac:chgData name="Stanley, Isabel" userId="d6b018f4-4d59-4bd7-9ca0-291e7cc7312e" providerId="ADAL" clId="{6355741D-7E96-4A0F-8E7B-E934D6999082}" dt="2023-02-13T13:56:07.701" v="384" actId="164"/>
          <ac:picMkLst>
            <pc:docMk/>
            <pc:sldMk cId="0" sldId="266"/>
            <ac:picMk id="15" creationId="{00000000-0000-0000-0000-000000000000}"/>
          </ac:picMkLst>
        </pc:picChg>
        <pc:picChg chg="mod ord">
          <ac:chgData name="Stanley, Isabel" userId="d6b018f4-4d59-4bd7-9ca0-291e7cc7312e" providerId="ADAL" clId="{6355741D-7E96-4A0F-8E7B-E934D6999082}" dt="2023-02-13T13:55:24.525" v="377" actId="164"/>
          <ac:picMkLst>
            <pc:docMk/>
            <pc:sldMk cId="0" sldId="266"/>
            <ac:picMk id="16" creationId="{00000000-0000-0000-0000-000000000000}"/>
          </ac:picMkLst>
        </pc:picChg>
        <pc:picChg chg="mod ord">
          <ac:chgData name="Stanley, Isabel" userId="d6b018f4-4d59-4bd7-9ca0-291e7cc7312e" providerId="ADAL" clId="{6355741D-7E96-4A0F-8E7B-E934D6999082}" dt="2023-02-13T13:55:03.273" v="374" actId="164"/>
          <ac:picMkLst>
            <pc:docMk/>
            <pc:sldMk cId="0" sldId="266"/>
            <ac:picMk id="17" creationId="{00000000-0000-0000-0000-000000000000}"/>
          </ac:picMkLst>
        </pc:picChg>
        <pc:picChg chg="mod ord">
          <ac:chgData name="Stanley, Isabel" userId="d6b018f4-4d59-4bd7-9ca0-291e7cc7312e" providerId="ADAL" clId="{6355741D-7E96-4A0F-8E7B-E934D6999082}" dt="2023-02-13T13:55:49.955" v="381" actId="164"/>
          <ac:picMkLst>
            <pc:docMk/>
            <pc:sldMk cId="0" sldId="266"/>
            <ac:picMk id="18" creationId="{00000000-0000-0000-0000-000000000000}"/>
          </ac:picMkLst>
        </pc:picChg>
        <pc:picChg chg="mod">
          <ac:chgData name="Stanley, Isabel" userId="d6b018f4-4d59-4bd7-9ca0-291e7cc7312e" providerId="ADAL" clId="{6355741D-7E96-4A0F-8E7B-E934D6999082}" dt="2023-02-13T13:56:19.883" v="385" actId="164"/>
          <ac:picMkLst>
            <pc:docMk/>
            <pc:sldMk cId="0" sldId="266"/>
            <ac:picMk id="19" creationId="{00000000-0000-0000-0000-000000000000}"/>
          </ac:picMkLst>
        </pc:picChg>
        <pc:picChg chg="mod ord">
          <ac:chgData name="Stanley, Isabel" userId="d6b018f4-4d59-4bd7-9ca0-291e7cc7312e" providerId="ADAL" clId="{6355741D-7E96-4A0F-8E7B-E934D6999082}" dt="2023-02-13T13:55:32.059" v="378" actId="164"/>
          <ac:picMkLst>
            <pc:docMk/>
            <pc:sldMk cId="0" sldId="266"/>
            <ac:picMk id="20" creationId="{00000000-0000-0000-0000-000000000000}"/>
          </ac:picMkLst>
        </pc:picChg>
        <pc:picChg chg="mod ord">
          <ac:chgData name="Stanley, Isabel" userId="d6b018f4-4d59-4bd7-9ca0-291e7cc7312e" providerId="ADAL" clId="{6355741D-7E96-4A0F-8E7B-E934D6999082}" dt="2023-02-13T13:56:07.701" v="384" actId="164"/>
          <ac:picMkLst>
            <pc:docMk/>
            <pc:sldMk cId="0" sldId="266"/>
            <ac:picMk id="21" creationId="{00000000-0000-0000-0000-000000000000}"/>
          </ac:picMkLst>
        </pc:picChg>
        <pc:picChg chg="mod ord">
          <ac:chgData name="Stanley, Isabel" userId="d6b018f4-4d59-4bd7-9ca0-291e7cc7312e" providerId="ADAL" clId="{6355741D-7E96-4A0F-8E7B-E934D6999082}" dt="2023-02-13T13:55:03.273" v="374" actId="164"/>
          <ac:picMkLst>
            <pc:docMk/>
            <pc:sldMk cId="0" sldId="266"/>
            <ac:picMk id="22" creationId="{00000000-0000-0000-0000-000000000000}"/>
          </ac:picMkLst>
        </pc:picChg>
        <pc:picChg chg="mod ord">
          <ac:chgData name="Stanley, Isabel" userId="d6b018f4-4d59-4bd7-9ca0-291e7cc7312e" providerId="ADAL" clId="{6355741D-7E96-4A0F-8E7B-E934D6999082}" dt="2023-02-13T13:55:24.525" v="377" actId="164"/>
          <ac:picMkLst>
            <pc:docMk/>
            <pc:sldMk cId="0" sldId="266"/>
            <ac:picMk id="23" creationId="{00000000-0000-0000-0000-000000000000}"/>
          </ac:picMkLst>
        </pc:picChg>
        <pc:picChg chg="mod ord">
          <ac:chgData name="Stanley, Isabel" userId="d6b018f4-4d59-4bd7-9ca0-291e7cc7312e" providerId="ADAL" clId="{6355741D-7E96-4A0F-8E7B-E934D6999082}" dt="2023-02-13T13:55:49.955" v="381" actId="164"/>
          <ac:picMkLst>
            <pc:docMk/>
            <pc:sldMk cId="0" sldId="266"/>
            <ac:picMk id="24" creationId="{00000000-0000-0000-0000-000000000000}"/>
          </ac:picMkLst>
        </pc:picChg>
        <pc:picChg chg="mod">
          <ac:chgData name="Stanley, Isabel" userId="d6b018f4-4d59-4bd7-9ca0-291e7cc7312e" providerId="ADAL" clId="{6355741D-7E96-4A0F-8E7B-E934D6999082}" dt="2023-02-13T13:56:42.395" v="388" actId="164"/>
          <ac:picMkLst>
            <pc:docMk/>
            <pc:sldMk cId="0" sldId="266"/>
            <ac:picMk id="49" creationId="{00000000-0000-0000-0000-000000000000}"/>
          </ac:picMkLst>
        </pc:picChg>
        <pc:picChg chg="mod">
          <ac:chgData name="Stanley, Isabel" userId="d6b018f4-4d59-4bd7-9ca0-291e7cc7312e" providerId="ADAL" clId="{6355741D-7E96-4A0F-8E7B-E934D6999082}" dt="2023-02-13T13:56:42.395" v="388" actId="164"/>
          <ac:picMkLst>
            <pc:docMk/>
            <pc:sldMk cId="0" sldId="266"/>
            <ac:picMk id="51" creationId="{00000000-0000-0000-0000-000000000000}"/>
          </ac:picMkLst>
        </pc:picChg>
        <pc:picChg chg="mod">
          <ac:chgData name="Stanley, Isabel" userId="d6b018f4-4d59-4bd7-9ca0-291e7cc7312e" providerId="ADAL" clId="{6355741D-7E96-4A0F-8E7B-E934D6999082}" dt="2023-02-13T13:56:42.395" v="388" actId="164"/>
          <ac:picMkLst>
            <pc:docMk/>
            <pc:sldMk cId="0" sldId="266"/>
            <ac:picMk id="53" creationId="{00000000-0000-0000-0000-000000000000}"/>
          </ac:picMkLst>
        </pc:picChg>
        <pc:picChg chg="mod">
          <ac:chgData name="Stanley, Isabel" userId="d6b018f4-4d59-4bd7-9ca0-291e7cc7312e" providerId="ADAL" clId="{6355741D-7E96-4A0F-8E7B-E934D6999082}" dt="2023-02-13T13:56:42.395" v="388" actId="164"/>
          <ac:picMkLst>
            <pc:docMk/>
            <pc:sldMk cId="0" sldId="266"/>
            <ac:picMk id="55" creationId="{00000000-0000-0000-0000-000000000000}"/>
          </ac:picMkLst>
        </pc:picChg>
      </pc:sldChg>
      <pc:sldChg chg="addSp modSp mod">
        <pc:chgData name="Stanley, Isabel" userId="d6b018f4-4d59-4bd7-9ca0-291e7cc7312e" providerId="ADAL" clId="{6355741D-7E96-4A0F-8E7B-E934D6999082}" dt="2023-02-13T15:21:52.908" v="903" actId="962"/>
        <pc:sldMkLst>
          <pc:docMk/>
          <pc:sldMk cId="0" sldId="269"/>
        </pc:sldMkLst>
        <pc:spChg chg="mod">
          <ac:chgData name="Stanley, Isabel" userId="d6b018f4-4d59-4bd7-9ca0-291e7cc7312e" providerId="ADAL" clId="{6355741D-7E96-4A0F-8E7B-E934D6999082}" dt="2023-02-13T15:21:01.046" v="807" actId="164"/>
          <ac:spMkLst>
            <pc:docMk/>
            <pc:sldMk cId="0" sldId="269"/>
            <ac:spMk id="2" creationId="{00000000-0000-0000-0000-000000000000}"/>
          </ac:spMkLst>
        </pc:spChg>
        <pc:spChg chg="mod">
          <ac:chgData name="Stanley, Isabel" userId="d6b018f4-4d59-4bd7-9ca0-291e7cc7312e" providerId="ADAL" clId="{6355741D-7E96-4A0F-8E7B-E934D6999082}" dt="2023-02-13T15:20:17.767" v="797" actId="164"/>
          <ac:spMkLst>
            <pc:docMk/>
            <pc:sldMk cId="0" sldId="269"/>
            <ac:spMk id="3" creationId="{00000000-0000-0000-0000-000000000000}"/>
          </ac:spMkLst>
        </pc:spChg>
        <pc:spChg chg="mod">
          <ac:chgData name="Stanley, Isabel" userId="d6b018f4-4d59-4bd7-9ca0-291e7cc7312e" providerId="ADAL" clId="{6355741D-7E96-4A0F-8E7B-E934D6999082}" dt="2023-02-13T15:20:32.022" v="800" actId="164"/>
          <ac:spMkLst>
            <pc:docMk/>
            <pc:sldMk cId="0" sldId="269"/>
            <ac:spMk id="4" creationId="{00000000-0000-0000-0000-000000000000}"/>
          </ac:spMkLst>
        </pc:spChg>
        <pc:spChg chg="mod">
          <ac:chgData name="Stanley, Isabel" userId="d6b018f4-4d59-4bd7-9ca0-291e7cc7312e" providerId="ADAL" clId="{6355741D-7E96-4A0F-8E7B-E934D6999082}" dt="2023-02-13T15:20:43.399" v="803" actId="164"/>
          <ac:spMkLst>
            <pc:docMk/>
            <pc:sldMk cId="0" sldId="269"/>
            <ac:spMk id="5" creationId="{00000000-0000-0000-0000-000000000000}"/>
          </ac:spMkLst>
        </pc:spChg>
        <pc:spChg chg="mod">
          <ac:chgData name="Stanley, Isabel" userId="d6b018f4-4d59-4bd7-9ca0-291e7cc7312e" providerId="ADAL" clId="{6355741D-7E96-4A0F-8E7B-E934D6999082}" dt="2023-02-13T15:20:53.752" v="806" actId="164"/>
          <ac:spMkLst>
            <pc:docMk/>
            <pc:sldMk cId="0" sldId="269"/>
            <ac:spMk id="6" creationId="{00000000-0000-0000-0000-000000000000}"/>
          </ac:spMkLst>
        </pc:spChg>
        <pc:spChg chg="mod">
          <ac:chgData name="Stanley, Isabel" userId="d6b018f4-4d59-4bd7-9ca0-291e7cc7312e" providerId="ADAL" clId="{6355741D-7E96-4A0F-8E7B-E934D6999082}" dt="2023-02-13T15:21:09.908" v="808" actId="164"/>
          <ac:spMkLst>
            <pc:docMk/>
            <pc:sldMk cId="0" sldId="269"/>
            <ac:spMk id="7" creationId="{00000000-0000-0000-0000-000000000000}"/>
          </ac:spMkLst>
        </pc:spChg>
        <pc:spChg chg="mod ord">
          <ac:chgData name="Stanley, Isabel" userId="d6b018f4-4d59-4bd7-9ca0-291e7cc7312e" providerId="ADAL" clId="{6355741D-7E96-4A0F-8E7B-E934D6999082}" dt="2023-02-13T15:21:01.046" v="807" actId="164"/>
          <ac:spMkLst>
            <pc:docMk/>
            <pc:sldMk cId="0" sldId="269"/>
            <ac:spMk id="8" creationId="{00000000-0000-0000-0000-000000000000}"/>
          </ac:spMkLst>
        </pc:spChg>
        <pc:spChg chg="mod ord">
          <ac:chgData name="Stanley, Isabel" userId="d6b018f4-4d59-4bd7-9ca0-291e7cc7312e" providerId="ADAL" clId="{6355741D-7E96-4A0F-8E7B-E934D6999082}" dt="2023-02-13T15:20:17.767" v="797" actId="164"/>
          <ac:spMkLst>
            <pc:docMk/>
            <pc:sldMk cId="0" sldId="269"/>
            <ac:spMk id="9" creationId="{00000000-0000-0000-0000-000000000000}"/>
          </ac:spMkLst>
        </pc:spChg>
        <pc:spChg chg="mod ord">
          <ac:chgData name="Stanley, Isabel" userId="d6b018f4-4d59-4bd7-9ca0-291e7cc7312e" providerId="ADAL" clId="{6355741D-7E96-4A0F-8E7B-E934D6999082}" dt="2023-02-13T15:20:32.022" v="800" actId="164"/>
          <ac:spMkLst>
            <pc:docMk/>
            <pc:sldMk cId="0" sldId="269"/>
            <ac:spMk id="10" creationId="{00000000-0000-0000-0000-000000000000}"/>
          </ac:spMkLst>
        </pc:spChg>
        <pc:spChg chg="mod ord">
          <ac:chgData name="Stanley, Isabel" userId="d6b018f4-4d59-4bd7-9ca0-291e7cc7312e" providerId="ADAL" clId="{6355741D-7E96-4A0F-8E7B-E934D6999082}" dt="2023-02-13T15:20:43.399" v="803" actId="164"/>
          <ac:spMkLst>
            <pc:docMk/>
            <pc:sldMk cId="0" sldId="269"/>
            <ac:spMk id="11" creationId="{00000000-0000-0000-0000-000000000000}"/>
          </ac:spMkLst>
        </pc:spChg>
        <pc:spChg chg="mod ord">
          <ac:chgData name="Stanley, Isabel" userId="d6b018f4-4d59-4bd7-9ca0-291e7cc7312e" providerId="ADAL" clId="{6355741D-7E96-4A0F-8E7B-E934D6999082}" dt="2023-02-13T15:20:53.752" v="806" actId="164"/>
          <ac:spMkLst>
            <pc:docMk/>
            <pc:sldMk cId="0" sldId="269"/>
            <ac:spMk id="12" creationId="{00000000-0000-0000-0000-000000000000}"/>
          </ac:spMkLst>
        </pc:spChg>
        <pc:spChg chg="mod">
          <ac:chgData name="Stanley, Isabel" userId="d6b018f4-4d59-4bd7-9ca0-291e7cc7312e" providerId="ADAL" clId="{6355741D-7E96-4A0F-8E7B-E934D6999082}" dt="2023-02-13T15:21:09.908" v="808" actId="164"/>
          <ac:spMkLst>
            <pc:docMk/>
            <pc:sldMk cId="0" sldId="269"/>
            <ac:spMk id="13" creationId="{00000000-0000-0000-0000-000000000000}"/>
          </ac:spMkLst>
        </pc:spChg>
        <pc:spChg chg="mod ord">
          <ac:chgData name="Stanley, Isabel" userId="d6b018f4-4d59-4bd7-9ca0-291e7cc7312e" providerId="ADAL" clId="{6355741D-7E96-4A0F-8E7B-E934D6999082}" dt="2023-02-13T15:21:01.046" v="807" actId="164"/>
          <ac:spMkLst>
            <pc:docMk/>
            <pc:sldMk cId="0" sldId="269"/>
            <ac:spMk id="14" creationId="{00000000-0000-0000-0000-000000000000}"/>
          </ac:spMkLst>
        </pc:spChg>
        <pc:spChg chg="mod ord">
          <ac:chgData name="Stanley, Isabel" userId="d6b018f4-4d59-4bd7-9ca0-291e7cc7312e" providerId="ADAL" clId="{6355741D-7E96-4A0F-8E7B-E934D6999082}" dt="2023-02-13T15:20:17.767" v="797" actId="164"/>
          <ac:spMkLst>
            <pc:docMk/>
            <pc:sldMk cId="0" sldId="269"/>
            <ac:spMk id="15" creationId="{00000000-0000-0000-0000-000000000000}"/>
          </ac:spMkLst>
        </pc:spChg>
        <pc:spChg chg="mod ord">
          <ac:chgData name="Stanley, Isabel" userId="d6b018f4-4d59-4bd7-9ca0-291e7cc7312e" providerId="ADAL" clId="{6355741D-7E96-4A0F-8E7B-E934D6999082}" dt="2023-02-13T15:20:32.022" v="800" actId="164"/>
          <ac:spMkLst>
            <pc:docMk/>
            <pc:sldMk cId="0" sldId="269"/>
            <ac:spMk id="16" creationId="{00000000-0000-0000-0000-000000000000}"/>
          </ac:spMkLst>
        </pc:spChg>
        <pc:spChg chg="mod ord">
          <ac:chgData name="Stanley, Isabel" userId="d6b018f4-4d59-4bd7-9ca0-291e7cc7312e" providerId="ADAL" clId="{6355741D-7E96-4A0F-8E7B-E934D6999082}" dt="2023-02-13T15:20:43.399" v="803" actId="164"/>
          <ac:spMkLst>
            <pc:docMk/>
            <pc:sldMk cId="0" sldId="269"/>
            <ac:spMk id="17" creationId="{00000000-0000-0000-0000-000000000000}"/>
          </ac:spMkLst>
        </pc:spChg>
        <pc:spChg chg="mod ord">
          <ac:chgData name="Stanley, Isabel" userId="d6b018f4-4d59-4bd7-9ca0-291e7cc7312e" providerId="ADAL" clId="{6355741D-7E96-4A0F-8E7B-E934D6999082}" dt="2023-02-13T15:20:53.752" v="806" actId="164"/>
          <ac:spMkLst>
            <pc:docMk/>
            <pc:sldMk cId="0" sldId="269"/>
            <ac:spMk id="18" creationId="{00000000-0000-0000-0000-000000000000}"/>
          </ac:spMkLst>
        </pc:spChg>
        <pc:spChg chg="mod">
          <ac:chgData name="Stanley, Isabel" userId="d6b018f4-4d59-4bd7-9ca0-291e7cc7312e" providerId="ADAL" clId="{6355741D-7E96-4A0F-8E7B-E934D6999082}" dt="2023-02-13T15:21:09.908" v="808" actId="164"/>
          <ac:spMkLst>
            <pc:docMk/>
            <pc:sldMk cId="0" sldId="269"/>
            <ac:spMk id="19" creationId="{00000000-0000-0000-0000-000000000000}"/>
          </ac:spMkLst>
        </pc:spChg>
        <pc:spChg chg="mod ord">
          <ac:chgData name="Stanley, Isabel" userId="d6b018f4-4d59-4bd7-9ca0-291e7cc7312e" providerId="ADAL" clId="{6355741D-7E96-4A0F-8E7B-E934D6999082}" dt="2023-02-13T15:21:01.046" v="807" actId="164"/>
          <ac:spMkLst>
            <pc:docMk/>
            <pc:sldMk cId="0" sldId="269"/>
            <ac:spMk id="20" creationId="{00000000-0000-0000-0000-000000000000}"/>
          </ac:spMkLst>
        </pc:spChg>
        <pc:spChg chg="mod ord">
          <ac:chgData name="Stanley, Isabel" userId="d6b018f4-4d59-4bd7-9ca0-291e7cc7312e" providerId="ADAL" clId="{6355741D-7E96-4A0F-8E7B-E934D6999082}" dt="2023-02-13T15:20:17.767" v="797" actId="164"/>
          <ac:spMkLst>
            <pc:docMk/>
            <pc:sldMk cId="0" sldId="269"/>
            <ac:spMk id="21" creationId="{00000000-0000-0000-0000-000000000000}"/>
          </ac:spMkLst>
        </pc:spChg>
        <pc:spChg chg="mod ord">
          <ac:chgData name="Stanley, Isabel" userId="d6b018f4-4d59-4bd7-9ca0-291e7cc7312e" providerId="ADAL" clId="{6355741D-7E96-4A0F-8E7B-E934D6999082}" dt="2023-02-13T15:20:32.022" v="800" actId="164"/>
          <ac:spMkLst>
            <pc:docMk/>
            <pc:sldMk cId="0" sldId="269"/>
            <ac:spMk id="22" creationId="{00000000-0000-0000-0000-000000000000}"/>
          </ac:spMkLst>
        </pc:spChg>
        <pc:spChg chg="mod ord">
          <ac:chgData name="Stanley, Isabel" userId="d6b018f4-4d59-4bd7-9ca0-291e7cc7312e" providerId="ADAL" clId="{6355741D-7E96-4A0F-8E7B-E934D6999082}" dt="2023-02-13T15:20:43.399" v="803" actId="164"/>
          <ac:spMkLst>
            <pc:docMk/>
            <pc:sldMk cId="0" sldId="269"/>
            <ac:spMk id="23" creationId="{00000000-0000-0000-0000-000000000000}"/>
          </ac:spMkLst>
        </pc:spChg>
        <pc:spChg chg="mod ord">
          <ac:chgData name="Stanley, Isabel" userId="d6b018f4-4d59-4bd7-9ca0-291e7cc7312e" providerId="ADAL" clId="{6355741D-7E96-4A0F-8E7B-E934D6999082}" dt="2023-02-13T15:20:53.752" v="806" actId="164"/>
          <ac:spMkLst>
            <pc:docMk/>
            <pc:sldMk cId="0" sldId="269"/>
            <ac:spMk id="24" creationId="{00000000-0000-0000-0000-000000000000}"/>
          </ac:spMkLst>
        </pc:spChg>
        <pc:spChg chg="add mod ord">
          <ac:chgData name="Stanley, Isabel" userId="d6b018f4-4d59-4bd7-9ca0-291e7cc7312e" providerId="ADAL" clId="{6355741D-7E96-4A0F-8E7B-E934D6999082}" dt="2023-02-13T15:21:01.046" v="807" actId="164"/>
          <ac:spMkLst>
            <pc:docMk/>
            <pc:sldMk cId="0" sldId="269"/>
            <ac:spMk id="25" creationId="{50D84E0B-A88A-15B0-0318-BCD76E0DA321}"/>
          </ac:spMkLst>
        </pc:spChg>
        <pc:spChg chg="add mod ord">
          <ac:chgData name="Stanley, Isabel" userId="d6b018f4-4d59-4bd7-9ca0-291e7cc7312e" providerId="ADAL" clId="{6355741D-7E96-4A0F-8E7B-E934D6999082}" dt="2023-02-13T15:20:17.767" v="797" actId="164"/>
          <ac:spMkLst>
            <pc:docMk/>
            <pc:sldMk cId="0" sldId="269"/>
            <ac:spMk id="26" creationId="{866E3CB2-8FDE-2154-FA04-5A4FF0BE3D97}"/>
          </ac:spMkLst>
        </pc:spChg>
        <pc:spChg chg="mod">
          <ac:chgData name="Stanley, Isabel" userId="d6b018f4-4d59-4bd7-9ca0-291e7cc7312e" providerId="ADAL" clId="{6355741D-7E96-4A0F-8E7B-E934D6999082}" dt="2023-02-13T15:21:09.908" v="808" actId="164"/>
          <ac:spMkLst>
            <pc:docMk/>
            <pc:sldMk cId="0" sldId="269"/>
            <ac:spMk id="28" creationId="{00000000-0000-0000-0000-000000000000}"/>
          </ac:spMkLst>
        </pc:spChg>
        <pc:spChg chg="mod ord">
          <ac:chgData name="Stanley, Isabel" userId="d6b018f4-4d59-4bd7-9ca0-291e7cc7312e" providerId="ADAL" clId="{6355741D-7E96-4A0F-8E7B-E934D6999082}" dt="2023-02-13T15:20:17.767" v="797" actId="164"/>
          <ac:spMkLst>
            <pc:docMk/>
            <pc:sldMk cId="0" sldId="269"/>
            <ac:spMk id="29" creationId="{00000000-0000-0000-0000-000000000000}"/>
          </ac:spMkLst>
        </pc:spChg>
        <pc:spChg chg="mod ord">
          <ac:chgData name="Stanley, Isabel" userId="d6b018f4-4d59-4bd7-9ca0-291e7cc7312e" providerId="ADAL" clId="{6355741D-7E96-4A0F-8E7B-E934D6999082}" dt="2023-02-13T15:20:32.022" v="800" actId="164"/>
          <ac:spMkLst>
            <pc:docMk/>
            <pc:sldMk cId="0" sldId="269"/>
            <ac:spMk id="30" creationId="{00000000-0000-0000-0000-000000000000}"/>
          </ac:spMkLst>
        </pc:spChg>
        <pc:spChg chg="mod ord">
          <ac:chgData name="Stanley, Isabel" userId="d6b018f4-4d59-4bd7-9ca0-291e7cc7312e" providerId="ADAL" clId="{6355741D-7E96-4A0F-8E7B-E934D6999082}" dt="2023-02-13T15:20:43.399" v="803" actId="164"/>
          <ac:spMkLst>
            <pc:docMk/>
            <pc:sldMk cId="0" sldId="269"/>
            <ac:spMk id="31" creationId="{00000000-0000-0000-0000-000000000000}"/>
          </ac:spMkLst>
        </pc:spChg>
        <pc:spChg chg="mod ord">
          <ac:chgData name="Stanley, Isabel" userId="d6b018f4-4d59-4bd7-9ca0-291e7cc7312e" providerId="ADAL" clId="{6355741D-7E96-4A0F-8E7B-E934D6999082}" dt="2023-02-13T15:20:53.752" v="806" actId="164"/>
          <ac:spMkLst>
            <pc:docMk/>
            <pc:sldMk cId="0" sldId="269"/>
            <ac:spMk id="32" creationId="{00000000-0000-0000-0000-000000000000}"/>
          </ac:spMkLst>
        </pc:spChg>
        <pc:spChg chg="mod ord">
          <ac:chgData name="Stanley, Isabel" userId="d6b018f4-4d59-4bd7-9ca0-291e7cc7312e" providerId="ADAL" clId="{6355741D-7E96-4A0F-8E7B-E934D6999082}" dt="2023-02-13T15:21:09.908" v="808" actId="164"/>
          <ac:spMkLst>
            <pc:docMk/>
            <pc:sldMk cId="0" sldId="269"/>
            <ac:spMk id="33" creationId="{00000000-0000-0000-0000-000000000000}"/>
          </ac:spMkLst>
        </pc:spChg>
        <pc:spChg chg="mod ord">
          <ac:chgData name="Stanley, Isabel" userId="d6b018f4-4d59-4bd7-9ca0-291e7cc7312e" providerId="ADAL" clId="{6355741D-7E96-4A0F-8E7B-E934D6999082}" dt="2023-02-13T15:21:01.046" v="807" actId="164"/>
          <ac:spMkLst>
            <pc:docMk/>
            <pc:sldMk cId="0" sldId="269"/>
            <ac:spMk id="34" creationId="{00000000-0000-0000-0000-000000000000}"/>
          </ac:spMkLst>
        </pc:spChg>
        <pc:spChg chg="mod ord">
          <ac:chgData name="Stanley, Isabel" userId="d6b018f4-4d59-4bd7-9ca0-291e7cc7312e" providerId="ADAL" clId="{6355741D-7E96-4A0F-8E7B-E934D6999082}" dt="2023-02-13T15:20:17.767" v="797" actId="164"/>
          <ac:spMkLst>
            <pc:docMk/>
            <pc:sldMk cId="0" sldId="269"/>
            <ac:spMk id="35" creationId="{00000000-0000-0000-0000-000000000000}"/>
          </ac:spMkLst>
        </pc:spChg>
        <pc:spChg chg="mod ord">
          <ac:chgData name="Stanley, Isabel" userId="d6b018f4-4d59-4bd7-9ca0-291e7cc7312e" providerId="ADAL" clId="{6355741D-7E96-4A0F-8E7B-E934D6999082}" dt="2023-02-13T15:20:32.022" v="800" actId="164"/>
          <ac:spMkLst>
            <pc:docMk/>
            <pc:sldMk cId="0" sldId="269"/>
            <ac:spMk id="36" creationId="{00000000-0000-0000-0000-000000000000}"/>
          </ac:spMkLst>
        </pc:spChg>
        <pc:spChg chg="mod ord">
          <ac:chgData name="Stanley, Isabel" userId="d6b018f4-4d59-4bd7-9ca0-291e7cc7312e" providerId="ADAL" clId="{6355741D-7E96-4A0F-8E7B-E934D6999082}" dt="2023-02-13T15:20:43.399" v="803" actId="164"/>
          <ac:spMkLst>
            <pc:docMk/>
            <pc:sldMk cId="0" sldId="269"/>
            <ac:spMk id="37" creationId="{00000000-0000-0000-0000-000000000000}"/>
          </ac:spMkLst>
        </pc:spChg>
        <pc:spChg chg="mod ord">
          <ac:chgData name="Stanley, Isabel" userId="d6b018f4-4d59-4bd7-9ca0-291e7cc7312e" providerId="ADAL" clId="{6355741D-7E96-4A0F-8E7B-E934D6999082}" dt="2023-02-13T15:20:53.752" v="806" actId="164"/>
          <ac:spMkLst>
            <pc:docMk/>
            <pc:sldMk cId="0" sldId="269"/>
            <ac:spMk id="38" creationId="{00000000-0000-0000-0000-000000000000}"/>
          </ac:spMkLst>
        </pc:spChg>
        <pc:spChg chg="mod ord">
          <ac:chgData name="Stanley, Isabel" userId="d6b018f4-4d59-4bd7-9ca0-291e7cc7312e" providerId="ADAL" clId="{6355741D-7E96-4A0F-8E7B-E934D6999082}" dt="2023-02-13T15:21:09.908" v="808" actId="164"/>
          <ac:spMkLst>
            <pc:docMk/>
            <pc:sldMk cId="0" sldId="269"/>
            <ac:spMk id="39" creationId="{00000000-0000-0000-0000-000000000000}"/>
          </ac:spMkLst>
        </pc:spChg>
        <pc:spChg chg="mod ord">
          <ac:chgData name="Stanley, Isabel" userId="d6b018f4-4d59-4bd7-9ca0-291e7cc7312e" providerId="ADAL" clId="{6355741D-7E96-4A0F-8E7B-E934D6999082}" dt="2023-02-13T15:21:01.046" v="807" actId="164"/>
          <ac:spMkLst>
            <pc:docMk/>
            <pc:sldMk cId="0" sldId="269"/>
            <ac:spMk id="40" creationId="{00000000-0000-0000-0000-000000000000}"/>
          </ac:spMkLst>
        </pc:spChg>
        <pc:spChg chg="mod ord">
          <ac:chgData name="Stanley, Isabel" userId="d6b018f4-4d59-4bd7-9ca0-291e7cc7312e" providerId="ADAL" clId="{6355741D-7E96-4A0F-8E7B-E934D6999082}" dt="2023-02-13T15:20:17.767" v="797" actId="164"/>
          <ac:spMkLst>
            <pc:docMk/>
            <pc:sldMk cId="0" sldId="269"/>
            <ac:spMk id="41" creationId="{00000000-0000-0000-0000-000000000000}"/>
          </ac:spMkLst>
        </pc:spChg>
        <pc:spChg chg="mod ord">
          <ac:chgData name="Stanley, Isabel" userId="d6b018f4-4d59-4bd7-9ca0-291e7cc7312e" providerId="ADAL" clId="{6355741D-7E96-4A0F-8E7B-E934D6999082}" dt="2023-02-13T15:20:32.022" v="800" actId="164"/>
          <ac:spMkLst>
            <pc:docMk/>
            <pc:sldMk cId="0" sldId="269"/>
            <ac:spMk id="42" creationId="{00000000-0000-0000-0000-000000000000}"/>
          </ac:spMkLst>
        </pc:spChg>
        <pc:spChg chg="mod ord">
          <ac:chgData name="Stanley, Isabel" userId="d6b018f4-4d59-4bd7-9ca0-291e7cc7312e" providerId="ADAL" clId="{6355741D-7E96-4A0F-8E7B-E934D6999082}" dt="2023-02-13T15:20:43.399" v="803" actId="164"/>
          <ac:spMkLst>
            <pc:docMk/>
            <pc:sldMk cId="0" sldId="269"/>
            <ac:spMk id="43" creationId="{00000000-0000-0000-0000-000000000000}"/>
          </ac:spMkLst>
        </pc:spChg>
        <pc:spChg chg="mod ord">
          <ac:chgData name="Stanley, Isabel" userId="d6b018f4-4d59-4bd7-9ca0-291e7cc7312e" providerId="ADAL" clId="{6355741D-7E96-4A0F-8E7B-E934D6999082}" dt="2023-02-13T15:20:53.752" v="806" actId="164"/>
          <ac:spMkLst>
            <pc:docMk/>
            <pc:sldMk cId="0" sldId="269"/>
            <ac:spMk id="44" creationId="{00000000-0000-0000-0000-000000000000}"/>
          </ac:spMkLst>
        </pc:spChg>
        <pc:spChg chg="mod ord">
          <ac:chgData name="Stanley, Isabel" userId="d6b018f4-4d59-4bd7-9ca0-291e7cc7312e" providerId="ADAL" clId="{6355741D-7E96-4A0F-8E7B-E934D6999082}" dt="2023-02-13T15:21:09.908" v="808" actId="164"/>
          <ac:spMkLst>
            <pc:docMk/>
            <pc:sldMk cId="0" sldId="269"/>
            <ac:spMk id="45" creationId="{00000000-0000-0000-0000-000000000000}"/>
          </ac:spMkLst>
        </pc:spChg>
        <pc:spChg chg="mod ord">
          <ac:chgData name="Stanley, Isabel" userId="d6b018f4-4d59-4bd7-9ca0-291e7cc7312e" providerId="ADAL" clId="{6355741D-7E96-4A0F-8E7B-E934D6999082}" dt="2023-02-13T15:21:01.046" v="807" actId="164"/>
          <ac:spMkLst>
            <pc:docMk/>
            <pc:sldMk cId="0" sldId="269"/>
            <ac:spMk id="46" creationId="{00000000-0000-0000-0000-000000000000}"/>
          </ac:spMkLst>
        </pc:spChg>
        <pc:spChg chg="mod ord">
          <ac:chgData name="Stanley, Isabel" userId="d6b018f4-4d59-4bd7-9ca0-291e7cc7312e" providerId="ADAL" clId="{6355741D-7E96-4A0F-8E7B-E934D6999082}" dt="2023-02-13T15:20:17.767" v="797" actId="164"/>
          <ac:spMkLst>
            <pc:docMk/>
            <pc:sldMk cId="0" sldId="269"/>
            <ac:spMk id="47" creationId="{00000000-0000-0000-0000-000000000000}"/>
          </ac:spMkLst>
        </pc:spChg>
        <pc:spChg chg="mod ord">
          <ac:chgData name="Stanley, Isabel" userId="d6b018f4-4d59-4bd7-9ca0-291e7cc7312e" providerId="ADAL" clId="{6355741D-7E96-4A0F-8E7B-E934D6999082}" dt="2023-02-13T15:20:32.022" v="800" actId="164"/>
          <ac:spMkLst>
            <pc:docMk/>
            <pc:sldMk cId="0" sldId="269"/>
            <ac:spMk id="48" creationId="{00000000-0000-0000-0000-000000000000}"/>
          </ac:spMkLst>
        </pc:spChg>
        <pc:spChg chg="mod ord">
          <ac:chgData name="Stanley, Isabel" userId="d6b018f4-4d59-4bd7-9ca0-291e7cc7312e" providerId="ADAL" clId="{6355741D-7E96-4A0F-8E7B-E934D6999082}" dt="2023-02-13T15:20:43.399" v="803" actId="164"/>
          <ac:spMkLst>
            <pc:docMk/>
            <pc:sldMk cId="0" sldId="269"/>
            <ac:spMk id="49" creationId="{00000000-0000-0000-0000-000000000000}"/>
          </ac:spMkLst>
        </pc:spChg>
        <pc:spChg chg="mod ord">
          <ac:chgData name="Stanley, Isabel" userId="d6b018f4-4d59-4bd7-9ca0-291e7cc7312e" providerId="ADAL" clId="{6355741D-7E96-4A0F-8E7B-E934D6999082}" dt="2023-02-13T15:20:53.752" v="806" actId="164"/>
          <ac:spMkLst>
            <pc:docMk/>
            <pc:sldMk cId="0" sldId="269"/>
            <ac:spMk id="50" creationId="{00000000-0000-0000-0000-000000000000}"/>
          </ac:spMkLst>
        </pc:spChg>
        <pc:spChg chg="mod">
          <ac:chgData name="Stanley, Isabel" userId="d6b018f4-4d59-4bd7-9ca0-291e7cc7312e" providerId="ADAL" clId="{6355741D-7E96-4A0F-8E7B-E934D6999082}" dt="2023-02-13T15:21:09.908" v="808" actId="164"/>
          <ac:spMkLst>
            <pc:docMk/>
            <pc:sldMk cId="0" sldId="269"/>
            <ac:spMk id="51" creationId="{00000000-0000-0000-0000-000000000000}"/>
          </ac:spMkLst>
        </pc:spChg>
        <pc:spChg chg="mod ord">
          <ac:chgData name="Stanley, Isabel" userId="d6b018f4-4d59-4bd7-9ca0-291e7cc7312e" providerId="ADAL" clId="{6355741D-7E96-4A0F-8E7B-E934D6999082}" dt="2023-02-13T15:20:32.022" v="800" actId="164"/>
          <ac:spMkLst>
            <pc:docMk/>
            <pc:sldMk cId="0" sldId="269"/>
            <ac:spMk id="52" creationId="{00000000-0000-0000-0000-000000000000}"/>
          </ac:spMkLst>
        </pc:spChg>
        <pc:spChg chg="mod ord">
          <ac:chgData name="Stanley, Isabel" userId="d6b018f4-4d59-4bd7-9ca0-291e7cc7312e" providerId="ADAL" clId="{6355741D-7E96-4A0F-8E7B-E934D6999082}" dt="2023-02-13T15:20:43.399" v="803" actId="164"/>
          <ac:spMkLst>
            <pc:docMk/>
            <pc:sldMk cId="0" sldId="269"/>
            <ac:spMk id="53" creationId="{00000000-0000-0000-0000-000000000000}"/>
          </ac:spMkLst>
        </pc:spChg>
        <pc:spChg chg="mod ord">
          <ac:chgData name="Stanley, Isabel" userId="d6b018f4-4d59-4bd7-9ca0-291e7cc7312e" providerId="ADAL" clId="{6355741D-7E96-4A0F-8E7B-E934D6999082}" dt="2023-02-13T15:20:53.752" v="806" actId="164"/>
          <ac:spMkLst>
            <pc:docMk/>
            <pc:sldMk cId="0" sldId="269"/>
            <ac:spMk id="54" creationId="{00000000-0000-0000-0000-000000000000}"/>
          </ac:spMkLst>
        </pc:spChg>
        <pc:spChg chg="mod ord">
          <ac:chgData name="Stanley, Isabel" userId="d6b018f4-4d59-4bd7-9ca0-291e7cc7312e" providerId="ADAL" clId="{6355741D-7E96-4A0F-8E7B-E934D6999082}" dt="2023-02-13T15:21:09.908" v="808" actId="164"/>
          <ac:spMkLst>
            <pc:docMk/>
            <pc:sldMk cId="0" sldId="269"/>
            <ac:spMk id="55" creationId="{00000000-0000-0000-0000-000000000000}"/>
          </ac:spMkLst>
        </pc:spChg>
        <pc:spChg chg="ord">
          <ac:chgData name="Stanley, Isabel" userId="d6b018f4-4d59-4bd7-9ca0-291e7cc7312e" providerId="ADAL" clId="{6355741D-7E96-4A0F-8E7B-E934D6999082}" dt="2023-02-13T15:21:13.010" v="809" actId="13244"/>
          <ac:spMkLst>
            <pc:docMk/>
            <pc:sldMk cId="0" sldId="269"/>
            <ac:spMk id="56" creationId="{00000000-0000-0000-0000-000000000000}"/>
          </ac:spMkLst>
        </pc:spChg>
        <pc:spChg chg="mod">
          <ac:chgData name="Stanley, Isabel" userId="d6b018f4-4d59-4bd7-9ca0-291e7cc7312e" providerId="ADAL" clId="{6355741D-7E96-4A0F-8E7B-E934D6999082}" dt="2023-02-13T15:21:17.956" v="810" actId="164"/>
          <ac:spMkLst>
            <pc:docMk/>
            <pc:sldMk cId="0" sldId="269"/>
            <ac:spMk id="67" creationId="{00000000-0000-0000-0000-000000000000}"/>
          </ac:spMkLst>
        </pc:spChg>
        <pc:spChg chg="mod">
          <ac:chgData name="Stanley, Isabel" userId="d6b018f4-4d59-4bd7-9ca0-291e7cc7312e" providerId="ADAL" clId="{6355741D-7E96-4A0F-8E7B-E934D6999082}" dt="2023-02-13T15:16:46.968" v="742" actId="1076"/>
          <ac:spMkLst>
            <pc:docMk/>
            <pc:sldMk cId="0" sldId="269"/>
            <ac:spMk id="69" creationId="{00000000-0000-0000-0000-000000000000}"/>
          </ac:spMkLst>
        </pc:spChg>
        <pc:grpChg chg="add mod">
          <ac:chgData name="Stanley, Isabel" userId="d6b018f4-4d59-4bd7-9ca0-291e7cc7312e" providerId="ADAL" clId="{6355741D-7E96-4A0F-8E7B-E934D6999082}" dt="2023-02-13T15:21:38.181" v="859" actId="962"/>
          <ac:grpSpMkLst>
            <pc:docMk/>
            <pc:sldMk cId="0" sldId="269"/>
            <ac:grpSpMk id="27" creationId="{0EBF717C-C978-5FFC-A25A-4D47DB81BB70}"/>
          </ac:grpSpMkLst>
        </pc:grpChg>
        <pc:grpChg chg="mod">
          <ac:chgData name="Stanley, Isabel" userId="d6b018f4-4d59-4bd7-9ca0-291e7cc7312e" providerId="ADAL" clId="{6355741D-7E96-4A0F-8E7B-E934D6999082}" dt="2023-02-13T15:21:17.956" v="810" actId="164"/>
          <ac:grpSpMkLst>
            <pc:docMk/>
            <pc:sldMk cId="0" sldId="269"/>
            <ac:grpSpMk id="57" creationId="{00000000-0000-0000-0000-000000000000}"/>
          </ac:grpSpMkLst>
        </pc:grpChg>
        <pc:grpChg chg="add mod">
          <ac:chgData name="Stanley, Isabel" userId="d6b018f4-4d59-4bd7-9ca0-291e7cc7312e" providerId="ADAL" clId="{6355741D-7E96-4A0F-8E7B-E934D6999082}" dt="2023-02-13T15:21:42.248" v="867" actId="962"/>
          <ac:grpSpMkLst>
            <pc:docMk/>
            <pc:sldMk cId="0" sldId="269"/>
            <ac:grpSpMk id="68" creationId="{966EF897-4540-D9F1-EE60-73C856A50D5E}"/>
          </ac:grpSpMkLst>
        </pc:grpChg>
        <pc:grpChg chg="add mod">
          <ac:chgData name="Stanley, Isabel" userId="d6b018f4-4d59-4bd7-9ca0-291e7cc7312e" providerId="ADAL" clId="{6355741D-7E96-4A0F-8E7B-E934D6999082}" dt="2023-02-13T15:21:45.633" v="879" actId="962"/>
          <ac:grpSpMkLst>
            <pc:docMk/>
            <pc:sldMk cId="0" sldId="269"/>
            <ac:grpSpMk id="70" creationId="{06B6E3A1-633E-1E25-B04E-C859481828D9}"/>
          </ac:grpSpMkLst>
        </pc:grpChg>
        <pc:grpChg chg="add mod">
          <ac:chgData name="Stanley, Isabel" userId="d6b018f4-4d59-4bd7-9ca0-291e7cc7312e" providerId="ADAL" clId="{6355741D-7E96-4A0F-8E7B-E934D6999082}" dt="2023-02-13T15:21:52.908" v="903" actId="962"/>
          <ac:grpSpMkLst>
            <pc:docMk/>
            <pc:sldMk cId="0" sldId="269"/>
            <ac:grpSpMk id="71" creationId="{8D74DCC1-B5D6-A754-6FE6-E593795621BD}"/>
          </ac:grpSpMkLst>
        </pc:grpChg>
        <pc:grpChg chg="add mod">
          <ac:chgData name="Stanley, Isabel" userId="d6b018f4-4d59-4bd7-9ca0-291e7cc7312e" providerId="ADAL" clId="{6355741D-7E96-4A0F-8E7B-E934D6999082}" dt="2023-02-13T15:21:32.258" v="841" actId="962"/>
          <ac:grpSpMkLst>
            <pc:docMk/>
            <pc:sldMk cId="0" sldId="269"/>
            <ac:grpSpMk id="72" creationId="{85F081B5-51BD-7F1A-7C9C-562E14769AC6}"/>
          </ac:grpSpMkLst>
        </pc:grpChg>
        <pc:grpChg chg="add mod">
          <ac:chgData name="Stanley, Isabel" userId="d6b018f4-4d59-4bd7-9ca0-291e7cc7312e" providerId="ADAL" clId="{6355741D-7E96-4A0F-8E7B-E934D6999082}" dt="2023-02-13T15:21:49.366" v="893" actId="962"/>
          <ac:grpSpMkLst>
            <pc:docMk/>
            <pc:sldMk cId="0" sldId="269"/>
            <ac:grpSpMk id="73" creationId="{366DA3D0-0F70-3AA5-5D69-8290AE37CD68}"/>
          </ac:grpSpMkLst>
        </pc:grpChg>
        <pc:grpChg chg="add mod ord">
          <ac:chgData name="Stanley, Isabel" userId="d6b018f4-4d59-4bd7-9ca0-291e7cc7312e" providerId="ADAL" clId="{6355741D-7E96-4A0F-8E7B-E934D6999082}" dt="2023-02-13T15:21:25.523" v="817" actId="962"/>
          <ac:grpSpMkLst>
            <pc:docMk/>
            <pc:sldMk cId="0" sldId="269"/>
            <ac:grpSpMk id="74" creationId="{EE57868D-DECE-4F33-B083-4544A790F182}"/>
          </ac:grpSpMkLst>
        </pc:grpChg>
      </pc:sldChg>
      <pc:sldChg chg="addSp modSp mod">
        <pc:chgData name="Stanley, Isabel" userId="d6b018f4-4d59-4bd7-9ca0-291e7cc7312e" providerId="ADAL" clId="{6355741D-7E96-4A0F-8E7B-E934D6999082}" dt="2023-02-13T15:22:40.384" v="978" actId="962"/>
        <pc:sldMkLst>
          <pc:docMk/>
          <pc:sldMk cId="0" sldId="271"/>
        </pc:sldMkLst>
        <pc:spChg chg="mod">
          <ac:chgData name="Stanley, Isabel" userId="d6b018f4-4d59-4bd7-9ca0-291e7cc7312e" providerId="ADAL" clId="{6355741D-7E96-4A0F-8E7B-E934D6999082}" dt="2023-02-13T15:22:01.483" v="904" actId="164"/>
          <ac:spMkLst>
            <pc:docMk/>
            <pc:sldMk cId="0" sldId="271"/>
            <ac:spMk id="18" creationId="{00000000-0000-0000-0000-000000000000}"/>
          </ac:spMkLst>
        </pc:spChg>
        <pc:spChg chg="mod">
          <ac:chgData name="Stanley, Isabel" userId="d6b018f4-4d59-4bd7-9ca0-291e7cc7312e" providerId="ADAL" clId="{6355741D-7E96-4A0F-8E7B-E934D6999082}" dt="2023-02-13T15:22:05.179" v="905" actId="164"/>
          <ac:spMkLst>
            <pc:docMk/>
            <pc:sldMk cId="0" sldId="271"/>
            <ac:spMk id="19" creationId="{00000000-0000-0000-0000-000000000000}"/>
          </ac:spMkLst>
        </pc:spChg>
        <pc:spChg chg="mod">
          <ac:chgData name="Stanley, Isabel" userId="d6b018f4-4d59-4bd7-9ca0-291e7cc7312e" providerId="ADAL" clId="{6355741D-7E96-4A0F-8E7B-E934D6999082}" dt="2023-02-13T15:22:08.313" v="906" actId="164"/>
          <ac:spMkLst>
            <pc:docMk/>
            <pc:sldMk cId="0" sldId="271"/>
            <ac:spMk id="20" creationId="{00000000-0000-0000-0000-000000000000}"/>
          </ac:spMkLst>
        </pc:spChg>
        <pc:spChg chg="mod">
          <ac:chgData name="Stanley, Isabel" userId="d6b018f4-4d59-4bd7-9ca0-291e7cc7312e" providerId="ADAL" clId="{6355741D-7E96-4A0F-8E7B-E934D6999082}" dt="2023-02-13T15:22:10.572" v="907" actId="164"/>
          <ac:spMkLst>
            <pc:docMk/>
            <pc:sldMk cId="0" sldId="271"/>
            <ac:spMk id="21" creationId="{00000000-0000-0000-0000-000000000000}"/>
          </ac:spMkLst>
        </pc:spChg>
        <pc:spChg chg="mod">
          <ac:chgData name="Stanley, Isabel" userId="d6b018f4-4d59-4bd7-9ca0-291e7cc7312e" providerId="ADAL" clId="{6355741D-7E96-4A0F-8E7B-E934D6999082}" dt="2023-02-13T15:22:15.443" v="908" actId="164"/>
          <ac:spMkLst>
            <pc:docMk/>
            <pc:sldMk cId="0" sldId="271"/>
            <ac:spMk id="22" creationId="{00000000-0000-0000-0000-000000000000}"/>
          </ac:spMkLst>
        </pc:spChg>
        <pc:spChg chg="mod">
          <ac:chgData name="Stanley, Isabel" userId="d6b018f4-4d59-4bd7-9ca0-291e7cc7312e" providerId="ADAL" clId="{6355741D-7E96-4A0F-8E7B-E934D6999082}" dt="2023-02-13T15:22:01.483" v="904" actId="164"/>
          <ac:spMkLst>
            <pc:docMk/>
            <pc:sldMk cId="0" sldId="271"/>
            <ac:spMk id="23" creationId="{00000000-0000-0000-0000-000000000000}"/>
          </ac:spMkLst>
        </pc:spChg>
        <pc:spChg chg="mod">
          <ac:chgData name="Stanley, Isabel" userId="d6b018f4-4d59-4bd7-9ca0-291e7cc7312e" providerId="ADAL" clId="{6355741D-7E96-4A0F-8E7B-E934D6999082}" dt="2023-02-13T15:22:05.179" v="905" actId="164"/>
          <ac:spMkLst>
            <pc:docMk/>
            <pc:sldMk cId="0" sldId="271"/>
            <ac:spMk id="24" creationId="{00000000-0000-0000-0000-000000000000}"/>
          </ac:spMkLst>
        </pc:spChg>
        <pc:spChg chg="mod">
          <ac:chgData name="Stanley, Isabel" userId="d6b018f4-4d59-4bd7-9ca0-291e7cc7312e" providerId="ADAL" clId="{6355741D-7E96-4A0F-8E7B-E934D6999082}" dt="2023-02-13T15:22:08.313" v="906" actId="164"/>
          <ac:spMkLst>
            <pc:docMk/>
            <pc:sldMk cId="0" sldId="271"/>
            <ac:spMk id="25" creationId="{00000000-0000-0000-0000-000000000000}"/>
          </ac:spMkLst>
        </pc:spChg>
        <pc:spChg chg="mod">
          <ac:chgData name="Stanley, Isabel" userId="d6b018f4-4d59-4bd7-9ca0-291e7cc7312e" providerId="ADAL" clId="{6355741D-7E96-4A0F-8E7B-E934D6999082}" dt="2023-02-13T15:22:10.572" v="907" actId="164"/>
          <ac:spMkLst>
            <pc:docMk/>
            <pc:sldMk cId="0" sldId="271"/>
            <ac:spMk id="26" creationId="{00000000-0000-0000-0000-000000000000}"/>
          </ac:spMkLst>
        </pc:spChg>
        <pc:spChg chg="mod">
          <ac:chgData name="Stanley, Isabel" userId="d6b018f4-4d59-4bd7-9ca0-291e7cc7312e" providerId="ADAL" clId="{6355741D-7E96-4A0F-8E7B-E934D6999082}" dt="2023-02-13T15:22:15.443" v="908" actId="164"/>
          <ac:spMkLst>
            <pc:docMk/>
            <pc:sldMk cId="0" sldId="271"/>
            <ac:spMk id="27" creationId="{00000000-0000-0000-0000-000000000000}"/>
          </ac:spMkLst>
        </pc:spChg>
        <pc:grpChg chg="mod">
          <ac:chgData name="Stanley, Isabel" userId="d6b018f4-4d59-4bd7-9ca0-291e7cc7312e" providerId="ADAL" clId="{6355741D-7E96-4A0F-8E7B-E934D6999082}" dt="2023-02-13T15:22:01.483" v="904" actId="164"/>
          <ac:grpSpMkLst>
            <pc:docMk/>
            <pc:sldMk cId="0" sldId="271"/>
            <ac:grpSpMk id="2" creationId="{00000000-0000-0000-0000-000000000000}"/>
          </ac:grpSpMkLst>
        </pc:grpChg>
        <pc:grpChg chg="mod">
          <ac:chgData name="Stanley, Isabel" userId="d6b018f4-4d59-4bd7-9ca0-291e7cc7312e" providerId="ADAL" clId="{6355741D-7E96-4A0F-8E7B-E934D6999082}" dt="2023-02-13T15:22:05.179" v="905" actId="164"/>
          <ac:grpSpMkLst>
            <pc:docMk/>
            <pc:sldMk cId="0" sldId="271"/>
            <ac:grpSpMk id="5" creationId="{00000000-0000-0000-0000-000000000000}"/>
          </ac:grpSpMkLst>
        </pc:grpChg>
        <pc:grpChg chg="mod">
          <ac:chgData name="Stanley, Isabel" userId="d6b018f4-4d59-4bd7-9ca0-291e7cc7312e" providerId="ADAL" clId="{6355741D-7E96-4A0F-8E7B-E934D6999082}" dt="2023-02-13T15:22:08.313" v="906" actId="164"/>
          <ac:grpSpMkLst>
            <pc:docMk/>
            <pc:sldMk cId="0" sldId="271"/>
            <ac:grpSpMk id="8" creationId="{00000000-0000-0000-0000-000000000000}"/>
          </ac:grpSpMkLst>
        </pc:grpChg>
        <pc:grpChg chg="mod">
          <ac:chgData name="Stanley, Isabel" userId="d6b018f4-4d59-4bd7-9ca0-291e7cc7312e" providerId="ADAL" clId="{6355741D-7E96-4A0F-8E7B-E934D6999082}" dt="2023-02-13T15:22:10.572" v="907" actId="164"/>
          <ac:grpSpMkLst>
            <pc:docMk/>
            <pc:sldMk cId="0" sldId="271"/>
            <ac:grpSpMk id="11" creationId="{00000000-0000-0000-0000-000000000000}"/>
          </ac:grpSpMkLst>
        </pc:grpChg>
        <pc:grpChg chg="mod">
          <ac:chgData name="Stanley, Isabel" userId="d6b018f4-4d59-4bd7-9ca0-291e7cc7312e" providerId="ADAL" clId="{6355741D-7E96-4A0F-8E7B-E934D6999082}" dt="2023-02-13T15:22:15.443" v="908" actId="164"/>
          <ac:grpSpMkLst>
            <pc:docMk/>
            <pc:sldMk cId="0" sldId="271"/>
            <ac:grpSpMk id="14" creationId="{00000000-0000-0000-0000-000000000000}"/>
          </ac:grpSpMkLst>
        </pc:grpChg>
        <pc:grpChg chg="add mod">
          <ac:chgData name="Stanley, Isabel" userId="d6b018f4-4d59-4bd7-9ca0-291e7cc7312e" providerId="ADAL" clId="{6355741D-7E96-4A0F-8E7B-E934D6999082}" dt="2023-02-13T15:22:24.354" v="934" actId="962"/>
          <ac:grpSpMkLst>
            <pc:docMk/>
            <pc:sldMk cId="0" sldId="271"/>
            <ac:grpSpMk id="29" creationId="{6652C7A9-6C4B-12D7-9ED9-0B00ABC30B05}"/>
          </ac:grpSpMkLst>
        </pc:grpChg>
        <pc:grpChg chg="add mod">
          <ac:chgData name="Stanley, Isabel" userId="d6b018f4-4d59-4bd7-9ca0-291e7cc7312e" providerId="ADAL" clId="{6355741D-7E96-4A0F-8E7B-E934D6999082}" dt="2023-02-13T15:22:28.153" v="942" actId="962"/>
          <ac:grpSpMkLst>
            <pc:docMk/>
            <pc:sldMk cId="0" sldId="271"/>
            <ac:grpSpMk id="31" creationId="{FEAD8F14-AA7C-5412-9F7F-8F3F25EE0286}"/>
          </ac:grpSpMkLst>
        </pc:grpChg>
        <pc:grpChg chg="add mod">
          <ac:chgData name="Stanley, Isabel" userId="d6b018f4-4d59-4bd7-9ca0-291e7cc7312e" providerId="ADAL" clId="{6355741D-7E96-4A0F-8E7B-E934D6999082}" dt="2023-02-13T15:22:32.202" v="954" actId="962"/>
          <ac:grpSpMkLst>
            <pc:docMk/>
            <pc:sldMk cId="0" sldId="271"/>
            <ac:grpSpMk id="32" creationId="{7EB9CF5F-A277-F966-1098-236A13EF3D33}"/>
          </ac:grpSpMkLst>
        </pc:grpChg>
        <pc:grpChg chg="add mod">
          <ac:chgData name="Stanley, Isabel" userId="d6b018f4-4d59-4bd7-9ca0-291e7cc7312e" providerId="ADAL" clId="{6355741D-7E96-4A0F-8E7B-E934D6999082}" dt="2023-02-13T15:22:36.536" v="964" actId="962"/>
          <ac:grpSpMkLst>
            <pc:docMk/>
            <pc:sldMk cId="0" sldId="271"/>
            <ac:grpSpMk id="33" creationId="{E653C952-E45C-7912-52FE-4038455EA74E}"/>
          </ac:grpSpMkLst>
        </pc:grpChg>
        <pc:grpChg chg="add mod">
          <ac:chgData name="Stanley, Isabel" userId="d6b018f4-4d59-4bd7-9ca0-291e7cc7312e" providerId="ADAL" clId="{6355741D-7E96-4A0F-8E7B-E934D6999082}" dt="2023-02-13T15:22:40.384" v="978" actId="962"/>
          <ac:grpSpMkLst>
            <pc:docMk/>
            <pc:sldMk cId="0" sldId="271"/>
            <ac:grpSpMk id="34" creationId="{CA9AC4F4-939E-9648-1D3C-0F1482CB1642}"/>
          </ac:grpSpMkLst>
        </pc:grpChg>
      </pc:sldChg>
      <pc:sldChg chg="addSp modSp mod">
        <pc:chgData name="Stanley, Isabel" userId="d6b018f4-4d59-4bd7-9ca0-291e7cc7312e" providerId="ADAL" clId="{6355741D-7E96-4A0F-8E7B-E934D6999082}" dt="2023-02-13T15:24:45.535" v="1064" actId="962"/>
        <pc:sldMkLst>
          <pc:docMk/>
          <pc:sldMk cId="0" sldId="272"/>
        </pc:sldMkLst>
        <pc:spChg chg="mod">
          <ac:chgData name="Stanley, Isabel" userId="d6b018f4-4d59-4bd7-9ca0-291e7cc7312e" providerId="ADAL" clId="{6355741D-7E96-4A0F-8E7B-E934D6999082}" dt="2023-02-13T15:23:54.756" v="996" actId="164"/>
          <ac:spMkLst>
            <pc:docMk/>
            <pc:sldMk cId="0" sldId="272"/>
            <ac:spMk id="2" creationId="{00000000-0000-0000-0000-000000000000}"/>
          </ac:spMkLst>
        </pc:spChg>
        <pc:spChg chg="mod">
          <ac:chgData name="Stanley, Isabel" userId="d6b018f4-4d59-4bd7-9ca0-291e7cc7312e" providerId="ADAL" clId="{6355741D-7E96-4A0F-8E7B-E934D6999082}" dt="2023-02-13T15:23:58.272" v="997" actId="164"/>
          <ac:spMkLst>
            <pc:docMk/>
            <pc:sldMk cId="0" sldId="272"/>
            <ac:spMk id="3" creationId="{00000000-0000-0000-0000-000000000000}"/>
          </ac:spMkLst>
        </pc:spChg>
        <pc:spChg chg="mod">
          <ac:chgData name="Stanley, Isabel" userId="d6b018f4-4d59-4bd7-9ca0-291e7cc7312e" providerId="ADAL" clId="{6355741D-7E96-4A0F-8E7B-E934D6999082}" dt="2023-02-13T15:24:01.372" v="998" actId="164"/>
          <ac:spMkLst>
            <pc:docMk/>
            <pc:sldMk cId="0" sldId="272"/>
            <ac:spMk id="4" creationId="{00000000-0000-0000-0000-000000000000}"/>
          </ac:spMkLst>
        </pc:spChg>
        <pc:spChg chg="mod">
          <ac:chgData name="Stanley, Isabel" userId="d6b018f4-4d59-4bd7-9ca0-291e7cc7312e" providerId="ADAL" clId="{6355741D-7E96-4A0F-8E7B-E934D6999082}" dt="2023-02-13T15:24:04.444" v="999" actId="164"/>
          <ac:spMkLst>
            <pc:docMk/>
            <pc:sldMk cId="0" sldId="272"/>
            <ac:spMk id="5" creationId="{00000000-0000-0000-0000-000000000000}"/>
          </ac:spMkLst>
        </pc:spChg>
        <pc:spChg chg="mod">
          <ac:chgData name="Stanley, Isabel" userId="d6b018f4-4d59-4bd7-9ca0-291e7cc7312e" providerId="ADAL" clId="{6355741D-7E96-4A0F-8E7B-E934D6999082}" dt="2023-02-13T15:24:09.211" v="1000" actId="164"/>
          <ac:spMkLst>
            <pc:docMk/>
            <pc:sldMk cId="0" sldId="272"/>
            <ac:spMk id="6" creationId="{00000000-0000-0000-0000-000000000000}"/>
          </ac:spMkLst>
        </pc:spChg>
        <pc:spChg chg="mod ord">
          <ac:chgData name="Stanley, Isabel" userId="d6b018f4-4d59-4bd7-9ca0-291e7cc7312e" providerId="ADAL" clId="{6355741D-7E96-4A0F-8E7B-E934D6999082}" dt="2023-02-13T15:23:54.756" v="996" actId="164"/>
          <ac:spMkLst>
            <pc:docMk/>
            <pc:sldMk cId="0" sldId="272"/>
            <ac:spMk id="7" creationId="{00000000-0000-0000-0000-000000000000}"/>
          </ac:spMkLst>
        </pc:spChg>
        <pc:spChg chg="mod ord">
          <ac:chgData name="Stanley, Isabel" userId="d6b018f4-4d59-4bd7-9ca0-291e7cc7312e" providerId="ADAL" clId="{6355741D-7E96-4A0F-8E7B-E934D6999082}" dt="2023-02-13T15:23:58.272" v="997" actId="164"/>
          <ac:spMkLst>
            <pc:docMk/>
            <pc:sldMk cId="0" sldId="272"/>
            <ac:spMk id="8" creationId="{00000000-0000-0000-0000-000000000000}"/>
          </ac:spMkLst>
        </pc:spChg>
        <pc:spChg chg="mod ord">
          <ac:chgData name="Stanley, Isabel" userId="d6b018f4-4d59-4bd7-9ca0-291e7cc7312e" providerId="ADAL" clId="{6355741D-7E96-4A0F-8E7B-E934D6999082}" dt="2023-02-13T15:24:01.372" v="998" actId="164"/>
          <ac:spMkLst>
            <pc:docMk/>
            <pc:sldMk cId="0" sldId="272"/>
            <ac:spMk id="9" creationId="{00000000-0000-0000-0000-000000000000}"/>
          </ac:spMkLst>
        </pc:spChg>
        <pc:spChg chg="mod ord">
          <ac:chgData name="Stanley, Isabel" userId="d6b018f4-4d59-4bd7-9ca0-291e7cc7312e" providerId="ADAL" clId="{6355741D-7E96-4A0F-8E7B-E934D6999082}" dt="2023-02-13T15:24:04.444" v="999" actId="164"/>
          <ac:spMkLst>
            <pc:docMk/>
            <pc:sldMk cId="0" sldId="272"/>
            <ac:spMk id="10" creationId="{00000000-0000-0000-0000-000000000000}"/>
          </ac:spMkLst>
        </pc:spChg>
        <pc:spChg chg="mod ord">
          <ac:chgData name="Stanley, Isabel" userId="d6b018f4-4d59-4bd7-9ca0-291e7cc7312e" providerId="ADAL" clId="{6355741D-7E96-4A0F-8E7B-E934D6999082}" dt="2023-02-13T15:23:54.756" v="996" actId="164"/>
          <ac:spMkLst>
            <pc:docMk/>
            <pc:sldMk cId="0" sldId="272"/>
            <ac:spMk id="14" creationId="{00000000-0000-0000-0000-000000000000}"/>
          </ac:spMkLst>
        </pc:spChg>
        <pc:spChg chg="mod ord">
          <ac:chgData name="Stanley, Isabel" userId="d6b018f4-4d59-4bd7-9ca0-291e7cc7312e" providerId="ADAL" clId="{6355741D-7E96-4A0F-8E7B-E934D6999082}" dt="2023-02-13T15:23:58.272" v="997" actId="164"/>
          <ac:spMkLst>
            <pc:docMk/>
            <pc:sldMk cId="0" sldId="272"/>
            <ac:spMk id="15" creationId="{00000000-0000-0000-0000-000000000000}"/>
          </ac:spMkLst>
        </pc:spChg>
        <pc:spChg chg="mod ord">
          <ac:chgData name="Stanley, Isabel" userId="d6b018f4-4d59-4bd7-9ca0-291e7cc7312e" providerId="ADAL" clId="{6355741D-7E96-4A0F-8E7B-E934D6999082}" dt="2023-02-13T15:24:01.372" v="998" actId="164"/>
          <ac:spMkLst>
            <pc:docMk/>
            <pc:sldMk cId="0" sldId="272"/>
            <ac:spMk id="16" creationId="{00000000-0000-0000-0000-000000000000}"/>
          </ac:spMkLst>
        </pc:spChg>
        <pc:spChg chg="mod ord">
          <ac:chgData name="Stanley, Isabel" userId="d6b018f4-4d59-4bd7-9ca0-291e7cc7312e" providerId="ADAL" clId="{6355741D-7E96-4A0F-8E7B-E934D6999082}" dt="2023-02-13T15:24:04.444" v="999" actId="164"/>
          <ac:spMkLst>
            <pc:docMk/>
            <pc:sldMk cId="0" sldId="272"/>
            <ac:spMk id="17" creationId="{00000000-0000-0000-0000-000000000000}"/>
          </ac:spMkLst>
        </pc:spChg>
        <pc:spChg chg="mod ord">
          <ac:chgData name="Stanley, Isabel" userId="d6b018f4-4d59-4bd7-9ca0-291e7cc7312e" providerId="ADAL" clId="{6355741D-7E96-4A0F-8E7B-E934D6999082}" dt="2023-02-13T15:24:09.211" v="1000" actId="164"/>
          <ac:spMkLst>
            <pc:docMk/>
            <pc:sldMk cId="0" sldId="272"/>
            <ac:spMk id="18" creationId="{00000000-0000-0000-0000-000000000000}"/>
          </ac:spMkLst>
        </pc:spChg>
        <pc:spChg chg="mod ord">
          <ac:chgData name="Stanley, Isabel" userId="d6b018f4-4d59-4bd7-9ca0-291e7cc7312e" providerId="ADAL" clId="{6355741D-7E96-4A0F-8E7B-E934D6999082}" dt="2023-02-13T15:23:54.756" v="996" actId="164"/>
          <ac:spMkLst>
            <pc:docMk/>
            <pc:sldMk cId="0" sldId="272"/>
            <ac:spMk id="19" creationId="{00000000-0000-0000-0000-000000000000}"/>
          </ac:spMkLst>
        </pc:spChg>
        <pc:spChg chg="mod">
          <ac:chgData name="Stanley, Isabel" userId="d6b018f4-4d59-4bd7-9ca0-291e7cc7312e" providerId="ADAL" clId="{6355741D-7E96-4A0F-8E7B-E934D6999082}" dt="2023-02-13T15:24:09.211" v="1000" actId="164"/>
          <ac:spMkLst>
            <pc:docMk/>
            <pc:sldMk cId="0" sldId="272"/>
            <ac:spMk id="20" creationId="{00000000-0000-0000-0000-000000000000}"/>
          </ac:spMkLst>
        </pc:spChg>
        <pc:spChg chg="mod ord">
          <ac:chgData name="Stanley, Isabel" userId="d6b018f4-4d59-4bd7-9ca0-291e7cc7312e" providerId="ADAL" clId="{6355741D-7E96-4A0F-8E7B-E934D6999082}" dt="2023-02-13T15:24:01.372" v="998" actId="164"/>
          <ac:spMkLst>
            <pc:docMk/>
            <pc:sldMk cId="0" sldId="272"/>
            <ac:spMk id="21" creationId="{00000000-0000-0000-0000-000000000000}"/>
          </ac:spMkLst>
        </pc:spChg>
        <pc:spChg chg="mod ord">
          <ac:chgData name="Stanley, Isabel" userId="d6b018f4-4d59-4bd7-9ca0-291e7cc7312e" providerId="ADAL" clId="{6355741D-7E96-4A0F-8E7B-E934D6999082}" dt="2023-02-13T15:24:04.444" v="999" actId="164"/>
          <ac:spMkLst>
            <pc:docMk/>
            <pc:sldMk cId="0" sldId="272"/>
            <ac:spMk id="22" creationId="{00000000-0000-0000-0000-000000000000}"/>
          </ac:spMkLst>
        </pc:spChg>
        <pc:spChg chg="mod">
          <ac:chgData name="Stanley, Isabel" userId="d6b018f4-4d59-4bd7-9ca0-291e7cc7312e" providerId="ADAL" clId="{6355741D-7E96-4A0F-8E7B-E934D6999082}" dt="2023-02-13T15:24:09.211" v="1000" actId="164"/>
          <ac:spMkLst>
            <pc:docMk/>
            <pc:sldMk cId="0" sldId="272"/>
            <ac:spMk id="23" creationId="{00000000-0000-0000-0000-000000000000}"/>
          </ac:spMkLst>
        </pc:spChg>
        <pc:spChg chg="mod ord">
          <ac:chgData name="Stanley, Isabel" userId="d6b018f4-4d59-4bd7-9ca0-291e7cc7312e" providerId="ADAL" clId="{6355741D-7E96-4A0F-8E7B-E934D6999082}" dt="2023-02-13T15:23:54.756" v="996" actId="164"/>
          <ac:spMkLst>
            <pc:docMk/>
            <pc:sldMk cId="0" sldId="272"/>
            <ac:spMk id="24" creationId="{00000000-0000-0000-0000-000000000000}"/>
          </ac:spMkLst>
        </pc:spChg>
        <pc:spChg chg="mod ord">
          <ac:chgData name="Stanley, Isabel" userId="d6b018f4-4d59-4bd7-9ca0-291e7cc7312e" providerId="ADAL" clId="{6355741D-7E96-4A0F-8E7B-E934D6999082}" dt="2023-02-13T15:23:58.272" v="997" actId="164"/>
          <ac:spMkLst>
            <pc:docMk/>
            <pc:sldMk cId="0" sldId="272"/>
            <ac:spMk id="25" creationId="{00000000-0000-0000-0000-000000000000}"/>
          </ac:spMkLst>
        </pc:spChg>
        <pc:spChg chg="mod ord">
          <ac:chgData name="Stanley, Isabel" userId="d6b018f4-4d59-4bd7-9ca0-291e7cc7312e" providerId="ADAL" clId="{6355741D-7E96-4A0F-8E7B-E934D6999082}" dt="2023-02-13T15:24:01.372" v="998" actId="164"/>
          <ac:spMkLst>
            <pc:docMk/>
            <pc:sldMk cId="0" sldId="272"/>
            <ac:spMk id="26" creationId="{00000000-0000-0000-0000-000000000000}"/>
          </ac:spMkLst>
        </pc:spChg>
        <pc:spChg chg="mod ord">
          <ac:chgData name="Stanley, Isabel" userId="d6b018f4-4d59-4bd7-9ca0-291e7cc7312e" providerId="ADAL" clId="{6355741D-7E96-4A0F-8E7B-E934D6999082}" dt="2023-02-13T15:24:04.444" v="999" actId="164"/>
          <ac:spMkLst>
            <pc:docMk/>
            <pc:sldMk cId="0" sldId="272"/>
            <ac:spMk id="27" creationId="{00000000-0000-0000-0000-000000000000}"/>
          </ac:spMkLst>
        </pc:spChg>
        <pc:spChg chg="mod ord">
          <ac:chgData name="Stanley, Isabel" userId="d6b018f4-4d59-4bd7-9ca0-291e7cc7312e" providerId="ADAL" clId="{6355741D-7E96-4A0F-8E7B-E934D6999082}" dt="2023-02-13T15:24:09.211" v="1000" actId="164"/>
          <ac:spMkLst>
            <pc:docMk/>
            <pc:sldMk cId="0" sldId="272"/>
            <ac:spMk id="28" creationId="{00000000-0000-0000-0000-000000000000}"/>
          </ac:spMkLst>
        </pc:spChg>
        <pc:spChg chg="ord">
          <ac:chgData name="Stanley, Isabel" userId="d6b018f4-4d59-4bd7-9ca0-291e7cc7312e" providerId="ADAL" clId="{6355741D-7E96-4A0F-8E7B-E934D6999082}" dt="2023-02-13T15:24:11.882" v="1001" actId="13244"/>
          <ac:spMkLst>
            <pc:docMk/>
            <pc:sldMk cId="0" sldId="272"/>
            <ac:spMk id="29" creationId="{00000000-0000-0000-0000-000000000000}"/>
          </ac:spMkLst>
        </pc:spChg>
        <pc:spChg chg="mod ord">
          <ac:chgData name="Stanley, Isabel" userId="d6b018f4-4d59-4bd7-9ca0-291e7cc7312e" providerId="ADAL" clId="{6355741D-7E96-4A0F-8E7B-E934D6999082}" dt="2023-02-13T15:24:19.420" v="1004" actId="164"/>
          <ac:spMkLst>
            <pc:docMk/>
            <pc:sldMk cId="0" sldId="272"/>
            <ac:spMk id="36" creationId="{00000000-0000-0000-0000-000000000000}"/>
          </ac:spMkLst>
        </pc:spChg>
        <pc:grpChg chg="add mod">
          <ac:chgData name="Stanley, Isabel" userId="d6b018f4-4d59-4bd7-9ca0-291e7cc7312e" providerId="ADAL" clId="{6355741D-7E96-4A0F-8E7B-E934D6999082}" dt="2023-02-13T15:24:27.962" v="1020" actId="962"/>
          <ac:grpSpMkLst>
            <pc:docMk/>
            <pc:sldMk cId="0" sldId="272"/>
            <ac:grpSpMk id="11" creationId="{AD526AED-73BA-0DFC-22DA-A1A36EEA3C13}"/>
          </ac:grpSpMkLst>
        </pc:grpChg>
        <pc:grpChg chg="add mod">
          <ac:chgData name="Stanley, Isabel" userId="d6b018f4-4d59-4bd7-9ca0-291e7cc7312e" providerId="ADAL" clId="{6355741D-7E96-4A0F-8E7B-E934D6999082}" dt="2023-02-13T15:24:32.015" v="1028" actId="962"/>
          <ac:grpSpMkLst>
            <pc:docMk/>
            <pc:sldMk cId="0" sldId="272"/>
            <ac:grpSpMk id="12" creationId="{F63BD527-8D8B-7AA8-A3D8-F272F933BF6F}"/>
          </ac:grpSpMkLst>
        </pc:grpChg>
        <pc:grpChg chg="add mod">
          <ac:chgData name="Stanley, Isabel" userId="d6b018f4-4d59-4bd7-9ca0-291e7cc7312e" providerId="ADAL" clId="{6355741D-7E96-4A0F-8E7B-E934D6999082}" dt="2023-02-13T15:24:35.657" v="1040" actId="962"/>
          <ac:grpSpMkLst>
            <pc:docMk/>
            <pc:sldMk cId="0" sldId="272"/>
            <ac:grpSpMk id="13" creationId="{420478CB-BBC7-DC0B-F540-5A715AB03F32}"/>
          </ac:grpSpMkLst>
        </pc:grpChg>
        <pc:grpChg chg="mod ord">
          <ac:chgData name="Stanley, Isabel" userId="d6b018f4-4d59-4bd7-9ca0-291e7cc7312e" providerId="ADAL" clId="{6355741D-7E96-4A0F-8E7B-E934D6999082}" dt="2023-02-13T15:24:19.420" v="1004" actId="164"/>
          <ac:grpSpMkLst>
            <pc:docMk/>
            <pc:sldMk cId="0" sldId="272"/>
            <ac:grpSpMk id="30" creationId="{00000000-0000-0000-0000-000000000000}"/>
          </ac:grpSpMkLst>
        </pc:grpChg>
        <pc:grpChg chg="add mod">
          <ac:chgData name="Stanley, Isabel" userId="d6b018f4-4d59-4bd7-9ca0-291e7cc7312e" providerId="ADAL" clId="{6355741D-7E96-4A0F-8E7B-E934D6999082}" dt="2023-02-13T15:24:39.617" v="1050" actId="962"/>
          <ac:grpSpMkLst>
            <pc:docMk/>
            <pc:sldMk cId="0" sldId="272"/>
            <ac:grpSpMk id="37" creationId="{C9302202-F37D-0B38-2749-F2A4DC079413}"/>
          </ac:grpSpMkLst>
        </pc:grpChg>
        <pc:grpChg chg="add mod">
          <ac:chgData name="Stanley, Isabel" userId="d6b018f4-4d59-4bd7-9ca0-291e7cc7312e" providerId="ADAL" clId="{6355741D-7E96-4A0F-8E7B-E934D6999082}" dt="2023-02-13T15:24:45.535" v="1064" actId="962"/>
          <ac:grpSpMkLst>
            <pc:docMk/>
            <pc:sldMk cId="0" sldId="272"/>
            <ac:grpSpMk id="39" creationId="{BE7992FB-CBDD-1D2F-DA8B-16F978322F92}"/>
          </ac:grpSpMkLst>
        </pc:grpChg>
        <pc:grpChg chg="add mod">
          <ac:chgData name="Stanley, Isabel" userId="d6b018f4-4d59-4bd7-9ca0-291e7cc7312e" providerId="ADAL" clId="{6355741D-7E96-4A0F-8E7B-E934D6999082}" dt="2023-02-13T15:24:23.756" v="1010" actId="962"/>
          <ac:grpSpMkLst>
            <pc:docMk/>
            <pc:sldMk cId="0" sldId="272"/>
            <ac:grpSpMk id="40" creationId="{BFCE2B56-E5E0-B2A0-0605-13B0A7B75025}"/>
          </ac:grpSpMkLst>
        </pc:grpChg>
      </pc:sldChg>
      <pc:sldChg chg="addSp modSp mod">
        <pc:chgData name="Stanley, Isabel" userId="d6b018f4-4d59-4bd7-9ca0-291e7cc7312e" providerId="ADAL" clId="{6355741D-7E96-4A0F-8E7B-E934D6999082}" dt="2023-02-13T15:33:31.014" v="1257" actId="962"/>
        <pc:sldMkLst>
          <pc:docMk/>
          <pc:sldMk cId="0" sldId="274"/>
        </pc:sldMkLst>
        <pc:spChg chg="mod">
          <ac:chgData name="Stanley, Isabel" userId="d6b018f4-4d59-4bd7-9ca0-291e7cc7312e" providerId="ADAL" clId="{6355741D-7E96-4A0F-8E7B-E934D6999082}" dt="2023-02-13T15:30:42.906" v="1167" actId="164"/>
          <ac:spMkLst>
            <pc:docMk/>
            <pc:sldMk cId="0" sldId="274"/>
            <ac:spMk id="17" creationId="{00000000-0000-0000-0000-000000000000}"/>
          </ac:spMkLst>
        </pc:spChg>
        <pc:spChg chg="mod">
          <ac:chgData name="Stanley, Isabel" userId="d6b018f4-4d59-4bd7-9ca0-291e7cc7312e" providerId="ADAL" clId="{6355741D-7E96-4A0F-8E7B-E934D6999082}" dt="2023-02-13T15:30:42.906" v="1167" actId="164"/>
          <ac:spMkLst>
            <pc:docMk/>
            <pc:sldMk cId="0" sldId="274"/>
            <ac:spMk id="18" creationId="{00000000-0000-0000-0000-000000000000}"/>
          </ac:spMkLst>
        </pc:spChg>
        <pc:spChg chg="mod">
          <ac:chgData name="Stanley, Isabel" userId="d6b018f4-4d59-4bd7-9ca0-291e7cc7312e" providerId="ADAL" clId="{6355741D-7E96-4A0F-8E7B-E934D6999082}" dt="2023-02-13T15:29:54.663" v="1159" actId="164"/>
          <ac:spMkLst>
            <pc:docMk/>
            <pc:sldMk cId="0" sldId="274"/>
            <ac:spMk id="19" creationId="{00000000-0000-0000-0000-000000000000}"/>
          </ac:spMkLst>
        </pc:spChg>
        <pc:spChg chg="mod">
          <ac:chgData name="Stanley, Isabel" userId="d6b018f4-4d59-4bd7-9ca0-291e7cc7312e" providerId="ADAL" clId="{6355741D-7E96-4A0F-8E7B-E934D6999082}" dt="2023-02-13T15:29:54.663" v="1159" actId="164"/>
          <ac:spMkLst>
            <pc:docMk/>
            <pc:sldMk cId="0" sldId="274"/>
            <ac:spMk id="20" creationId="{00000000-0000-0000-0000-000000000000}"/>
          </ac:spMkLst>
        </pc:spChg>
        <pc:spChg chg="mod">
          <ac:chgData name="Stanley, Isabel" userId="d6b018f4-4d59-4bd7-9ca0-291e7cc7312e" providerId="ADAL" clId="{6355741D-7E96-4A0F-8E7B-E934D6999082}" dt="2023-02-13T15:31:57.022" v="1178" actId="164"/>
          <ac:spMkLst>
            <pc:docMk/>
            <pc:sldMk cId="0" sldId="274"/>
            <ac:spMk id="21" creationId="{00000000-0000-0000-0000-000000000000}"/>
          </ac:spMkLst>
        </pc:spChg>
        <pc:spChg chg="mod">
          <ac:chgData name="Stanley, Isabel" userId="d6b018f4-4d59-4bd7-9ca0-291e7cc7312e" providerId="ADAL" clId="{6355741D-7E96-4A0F-8E7B-E934D6999082}" dt="2023-02-13T15:31:57.022" v="1178" actId="164"/>
          <ac:spMkLst>
            <pc:docMk/>
            <pc:sldMk cId="0" sldId="274"/>
            <ac:spMk id="22" creationId="{00000000-0000-0000-0000-000000000000}"/>
          </ac:spMkLst>
        </pc:spChg>
        <pc:spChg chg="mod">
          <ac:chgData name="Stanley, Isabel" userId="d6b018f4-4d59-4bd7-9ca0-291e7cc7312e" providerId="ADAL" clId="{6355741D-7E96-4A0F-8E7B-E934D6999082}" dt="2023-02-13T15:32:12.269" v="1181" actId="1076"/>
          <ac:spMkLst>
            <pc:docMk/>
            <pc:sldMk cId="0" sldId="274"/>
            <ac:spMk id="23" creationId="{00000000-0000-0000-0000-000000000000}"/>
          </ac:spMkLst>
        </pc:spChg>
        <pc:spChg chg="mod ord">
          <ac:chgData name="Stanley, Isabel" userId="d6b018f4-4d59-4bd7-9ca0-291e7cc7312e" providerId="ADAL" clId="{6355741D-7E96-4A0F-8E7B-E934D6999082}" dt="2023-02-13T15:33:02.487" v="1193" actId="164"/>
          <ac:spMkLst>
            <pc:docMk/>
            <pc:sldMk cId="0" sldId="274"/>
            <ac:spMk id="24" creationId="{00000000-0000-0000-0000-000000000000}"/>
          </ac:spMkLst>
        </pc:spChg>
        <pc:spChg chg="mod">
          <ac:chgData name="Stanley, Isabel" userId="d6b018f4-4d59-4bd7-9ca0-291e7cc7312e" providerId="ADAL" clId="{6355741D-7E96-4A0F-8E7B-E934D6999082}" dt="2023-02-13T15:32:37.857" v="1187" actId="164"/>
          <ac:spMkLst>
            <pc:docMk/>
            <pc:sldMk cId="0" sldId="274"/>
            <ac:spMk id="25" creationId="{00000000-0000-0000-0000-000000000000}"/>
          </ac:spMkLst>
        </pc:spChg>
        <pc:spChg chg="mod ord">
          <ac:chgData name="Stanley, Isabel" userId="d6b018f4-4d59-4bd7-9ca0-291e7cc7312e" providerId="ADAL" clId="{6355741D-7E96-4A0F-8E7B-E934D6999082}" dt="2023-02-13T15:29:54.663" v="1159" actId="164"/>
          <ac:spMkLst>
            <pc:docMk/>
            <pc:sldMk cId="0" sldId="274"/>
            <ac:spMk id="26" creationId="{00000000-0000-0000-0000-000000000000}"/>
          </ac:spMkLst>
        </pc:spChg>
        <pc:spChg chg="mod ord">
          <ac:chgData name="Stanley, Isabel" userId="d6b018f4-4d59-4bd7-9ca0-291e7cc7312e" providerId="ADAL" clId="{6355741D-7E96-4A0F-8E7B-E934D6999082}" dt="2023-02-13T15:31:57.022" v="1178" actId="164"/>
          <ac:spMkLst>
            <pc:docMk/>
            <pc:sldMk cId="0" sldId="274"/>
            <ac:spMk id="27" creationId="{00000000-0000-0000-0000-000000000000}"/>
          </ac:spMkLst>
        </pc:spChg>
        <pc:spChg chg="mod ord">
          <ac:chgData name="Stanley, Isabel" userId="d6b018f4-4d59-4bd7-9ca0-291e7cc7312e" providerId="ADAL" clId="{6355741D-7E96-4A0F-8E7B-E934D6999082}" dt="2023-02-13T15:29:54.663" v="1159" actId="164"/>
          <ac:spMkLst>
            <pc:docMk/>
            <pc:sldMk cId="0" sldId="274"/>
            <ac:spMk id="28" creationId="{00000000-0000-0000-0000-000000000000}"/>
          </ac:spMkLst>
        </pc:spChg>
        <pc:spChg chg="mod ord">
          <ac:chgData name="Stanley, Isabel" userId="d6b018f4-4d59-4bd7-9ca0-291e7cc7312e" providerId="ADAL" clId="{6355741D-7E96-4A0F-8E7B-E934D6999082}" dt="2023-02-13T15:30:42.906" v="1167" actId="164"/>
          <ac:spMkLst>
            <pc:docMk/>
            <pc:sldMk cId="0" sldId="274"/>
            <ac:spMk id="30" creationId="{00000000-0000-0000-0000-000000000000}"/>
          </ac:spMkLst>
        </pc:spChg>
        <pc:spChg chg="mod ord">
          <ac:chgData name="Stanley, Isabel" userId="d6b018f4-4d59-4bd7-9ca0-291e7cc7312e" providerId="ADAL" clId="{6355741D-7E96-4A0F-8E7B-E934D6999082}" dt="2023-02-13T15:30:42.906" v="1167" actId="164"/>
          <ac:spMkLst>
            <pc:docMk/>
            <pc:sldMk cId="0" sldId="274"/>
            <ac:spMk id="31" creationId="{00000000-0000-0000-0000-000000000000}"/>
          </ac:spMkLst>
        </pc:spChg>
        <pc:spChg chg="mod ord">
          <ac:chgData name="Stanley, Isabel" userId="d6b018f4-4d59-4bd7-9ca0-291e7cc7312e" providerId="ADAL" clId="{6355741D-7E96-4A0F-8E7B-E934D6999082}" dt="2023-02-13T15:29:54.663" v="1159" actId="164"/>
          <ac:spMkLst>
            <pc:docMk/>
            <pc:sldMk cId="0" sldId="274"/>
            <ac:spMk id="32" creationId="{00000000-0000-0000-0000-000000000000}"/>
          </ac:spMkLst>
        </pc:spChg>
        <pc:spChg chg="mod ord">
          <ac:chgData name="Stanley, Isabel" userId="d6b018f4-4d59-4bd7-9ca0-291e7cc7312e" providerId="ADAL" clId="{6355741D-7E96-4A0F-8E7B-E934D6999082}" dt="2023-02-13T15:29:54.663" v="1159" actId="164"/>
          <ac:spMkLst>
            <pc:docMk/>
            <pc:sldMk cId="0" sldId="274"/>
            <ac:spMk id="33" creationId="{00000000-0000-0000-0000-000000000000}"/>
          </ac:spMkLst>
        </pc:spChg>
        <pc:spChg chg="mod ord">
          <ac:chgData name="Stanley, Isabel" userId="d6b018f4-4d59-4bd7-9ca0-291e7cc7312e" providerId="ADAL" clId="{6355741D-7E96-4A0F-8E7B-E934D6999082}" dt="2023-02-13T15:31:57.022" v="1178" actId="164"/>
          <ac:spMkLst>
            <pc:docMk/>
            <pc:sldMk cId="0" sldId="274"/>
            <ac:spMk id="34" creationId="{00000000-0000-0000-0000-000000000000}"/>
          </ac:spMkLst>
        </pc:spChg>
        <pc:spChg chg="mod ord">
          <ac:chgData name="Stanley, Isabel" userId="d6b018f4-4d59-4bd7-9ca0-291e7cc7312e" providerId="ADAL" clId="{6355741D-7E96-4A0F-8E7B-E934D6999082}" dt="2023-02-13T15:31:57.022" v="1178" actId="164"/>
          <ac:spMkLst>
            <pc:docMk/>
            <pc:sldMk cId="0" sldId="274"/>
            <ac:spMk id="35" creationId="{00000000-0000-0000-0000-000000000000}"/>
          </ac:spMkLst>
        </pc:spChg>
        <pc:spChg chg="mod ord">
          <ac:chgData name="Stanley, Isabel" userId="d6b018f4-4d59-4bd7-9ca0-291e7cc7312e" providerId="ADAL" clId="{6355741D-7E96-4A0F-8E7B-E934D6999082}" dt="2023-02-13T15:33:02.487" v="1193" actId="164"/>
          <ac:spMkLst>
            <pc:docMk/>
            <pc:sldMk cId="0" sldId="274"/>
            <ac:spMk id="36" creationId="{00000000-0000-0000-0000-000000000000}"/>
          </ac:spMkLst>
        </pc:spChg>
        <pc:spChg chg="mod ord">
          <ac:chgData name="Stanley, Isabel" userId="d6b018f4-4d59-4bd7-9ca0-291e7cc7312e" providerId="ADAL" clId="{6355741D-7E96-4A0F-8E7B-E934D6999082}" dt="2023-02-13T15:32:37.857" v="1187" actId="164"/>
          <ac:spMkLst>
            <pc:docMk/>
            <pc:sldMk cId="0" sldId="274"/>
            <ac:spMk id="37" creationId="{00000000-0000-0000-0000-000000000000}"/>
          </ac:spMkLst>
        </pc:spChg>
        <pc:spChg chg="mod ord">
          <ac:chgData name="Stanley, Isabel" userId="d6b018f4-4d59-4bd7-9ca0-291e7cc7312e" providerId="ADAL" clId="{6355741D-7E96-4A0F-8E7B-E934D6999082}" dt="2023-02-13T15:32:37.857" v="1187" actId="164"/>
          <ac:spMkLst>
            <pc:docMk/>
            <pc:sldMk cId="0" sldId="274"/>
            <ac:spMk id="38" creationId="{00000000-0000-0000-0000-000000000000}"/>
          </ac:spMkLst>
        </pc:spChg>
        <pc:spChg chg="mod ord">
          <ac:chgData name="Stanley, Isabel" userId="d6b018f4-4d59-4bd7-9ca0-291e7cc7312e" providerId="ADAL" clId="{6355741D-7E96-4A0F-8E7B-E934D6999082}" dt="2023-02-13T15:30:42.906" v="1167" actId="164"/>
          <ac:spMkLst>
            <pc:docMk/>
            <pc:sldMk cId="0" sldId="274"/>
            <ac:spMk id="39" creationId="{00000000-0000-0000-0000-000000000000}"/>
          </ac:spMkLst>
        </pc:spChg>
        <pc:spChg chg="mod ord">
          <ac:chgData name="Stanley, Isabel" userId="d6b018f4-4d59-4bd7-9ca0-291e7cc7312e" providerId="ADAL" clId="{6355741D-7E96-4A0F-8E7B-E934D6999082}" dt="2023-02-13T15:30:42.906" v="1167" actId="164"/>
          <ac:spMkLst>
            <pc:docMk/>
            <pc:sldMk cId="0" sldId="274"/>
            <ac:spMk id="40" creationId="{00000000-0000-0000-0000-000000000000}"/>
          </ac:spMkLst>
        </pc:spChg>
        <pc:spChg chg="mod ord">
          <ac:chgData name="Stanley, Isabel" userId="d6b018f4-4d59-4bd7-9ca0-291e7cc7312e" providerId="ADAL" clId="{6355741D-7E96-4A0F-8E7B-E934D6999082}" dt="2023-02-13T15:29:54.663" v="1159" actId="164"/>
          <ac:spMkLst>
            <pc:docMk/>
            <pc:sldMk cId="0" sldId="274"/>
            <ac:spMk id="41" creationId="{00000000-0000-0000-0000-000000000000}"/>
          </ac:spMkLst>
        </pc:spChg>
        <pc:spChg chg="mod ord">
          <ac:chgData name="Stanley, Isabel" userId="d6b018f4-4d59-4bd7-9ca0-291e7cc7312e" providerId="ADAL" clId="{6355741D-7E96-4A0F-8E7B-E934D6999082}" dt="2023-02-13T15:29:54.663" v="1159" actId="164"/>
          <ac:spMkLst>
            <pc:docMk/>
            <pc:sldMk cId="0" sldId="274"/>
            <ac:spMk id="42" creationId="{00000000-0000-0000-0000-000000000000}"/>
          </ac:spMkLst>
        </pc:spChg>
        <pc:spChg chg="mod ord">
          <ac:chgData name="Stanley, Isabel" userId="d6b018f4-4d59-4bd7-9ca0-291e7cc7312e" providerId="ADAL" clId="{6355741D-7E96-4A0F-8E7B-E934D6999082}" dt="2023-02-13T15:31:57.022" v="1178" actId="164"/>
          <ac:spMkLst>
            <pc:docMk/>
            <pc:sldMk cId="0" sldId="274"/>
            <ac:spMk id="43" creationId="{00000000-0000-0000-0000-000000000000}"/>
          </ac:spMkLst>
        </pc:spChg>
        <pc:spChg chg="mod ord">
          <ac:chgData name="Stanley, Isabel" userId="d6b018f4-4d59-4bd7-9ca0-291e7cc7312e" providerId="ADAL" clId="{6355741D-7E96-4A0F-8E7B-E934D6999082}" dt="2023-02-13T15:31:57.022" v="1178" actId="164"/>
          <ac:spMkLst>
            <pc:docMk/>
            <pc:sldMk cId="0" sldId="274"/>
            <ac:spMk id="44" creationId="{00000000-0000-0000-0000-000000000000}"/>
          </ac:spMkLst>
        </pc:spChg>
        <pc:spChg chg="mod ord">
          <ac:chgData name="Stanley, Isabel" userId="d6b018f4-4d59-4bd7-9ca0-291e7cc7312e" providerId="ADAL" clId="{6355741D-7E96-4A0F-8E7B-E934D6999082}" dt="2023-02-13T15:33:02.487" v="1193" actId="164"/>
          <ac:spMkLst>
            <pc:docMk/>
            <pc:sldMk cId="0" sldId="274"/>
            <ac:spMk id="45" creationId="{00000000-0000-0000-0000-000000000000}"/>
          </ac:spMkLst>
        </pc:spChg>
        <pc:spChg chg="mod ord">
          <ac:chgData name="Stanley, Isabel" userId="d6b018f4-4d59-4bd7-9ca0-291e7cc7312e" providerId="ADAL" clId="{6355741D-7E96-4A0F-8E7B-E934D6999082}" dt="2023-02-13T15:33:02.487" v="1193" actId="164"/>
          <ac:spMkLst>
            <pc:docMk/>
            <pc:sldMk cId="0" sldId="274"/>
            <ac:spMk id="46" creationId="{00000000-0000-0000-0000-000000000000}"/>
          </ac:spMkLst>
        </pc:spChg>
        <pc:spChg chg="mod ord">
          <ac:chgData name="Stanley, Isabel" userId="d6b018f4-4d59-4bd7-9ca0-291e7cc7312e" providerId="ADAL" clId="{6355741D-7E96-4A0F-8E7B-E934D6999082}" dt="2023-02-13T15:32:37.857" v="1187" actId="164"/>
          <ac:spMkLst>
            <pc:docMk/>
            <pc:sldMk cId="0" sldId="274"/>
            <ac:spMk id="47" creationId="{00000000-0000-0000-0000-000000000000}"/>
          </ac:spMkLst>
        </pc:spChg>
        <pc:spChg chg="mod ord">
          <ac:chgData name="Stanley, Isabel" userId="d6b018f4-4d59-4bd7-9ca0-291e7cc7312e" providerId="ADAL" clId="{6355741D-7E96-4A0F-8E7B-E934D6999082}" dt="2023-02-13T15:32:37.857" v="1187" actId="164"/>
          <ac:spMkLst>
            <pc:docMk/>
            <pc:sldMk cId="0" sldId="274"/>
            <ac:spMk id="48" creationId="{00000000-0000-0000-0000-000000000000}"/>
          </ac:spMkLst>
        </pc:spChg>
        <pc:spChg chg="mod ord">
          <ac:chgData name="Stanley, Isabel" userId="d6b018f4-4d59-4bd7-9ca0-291e7cc7312e" providerId="ADAL" clId="{6355741D-7E96-4A0F-8E7B-E934D6999082}" dt="2023-02-13T15:30:42.906" v="1167" actId="164"/>
          <ac:spMkLst>
            <pc:docMk/>
            <pc:sldMk cId="0" sldId="274"/>
            <ac:spMk id="49" creationId="{00000000-0000-0000-0000-000000000000}"/>
          </ac:spMkLst>
        </pc:spChg>
        <pc:spChg chg="mod ord">
          <ac:chgData name="Stanley, Isabel" userId="d6b018f4-4d59-4bd7-9ca0-291e7cc7312e" providerId="ADAL" clId="{6355741D-7E96-4A0F-8E7B-E934D6999082}" dt="2023-02-13T15:30:42.906" v="1167" actId="164"/>
          <ac:spMkLst>
            <pc:docMk/>
            <pc:sldMk cId="0" sldId="274"/>
            <ac:spMk id="50" creationId="{00000000-0000-0000-0000-000000000000}"/>
          </ac:spMkLst>
        </pc:spChg>
        <pc:spChg chg="mod ord">
          <ac:chgData name="Stanley, Isabel" userId="d6b018f4-4d59-4bd7-9ca0-291e7cc7312e" providerId="ADAL" clId="{6355741D-7E96-4A0F-8E7B-E934D6999082}" dt="2023-02-13T15:29:54.663" v="1159" actId="164"/>
          <ac:spMkLst>
            <pc:docMk/>
            <pc:sldMk cId="0" sldId="274"/>
            <ac:spMk id="51" creationId="{00000000-0000-0000-0000-000000000000}"/>
          </ac:spMkLst>
        </pc:spChg>
        <pc:spChg chg="mod ord">
          <ac:chgData name="Stanley, Isabel" userId="d6b018f4-4d59-4bd7-9ca0-291e7cc7312e" providerId="ADAL" clId="{6355741D-7E96-4A0F-8E7B-E934D6999082}" dt="2023-02-13T15:29:54.663" v="1159" actId="164"/>
          <ac:spMkLst>
            <pc:docMk/>
            <pc:sldMk cId="0" sldId="274"/>
            <ac:spMk id="52" creationId="{00000000-0000-0000-0000-000000000000}"/>
          </ac:spMkLst>
        </pc:spChg>
        <pc:spChg chg="mod ord">
          <ac:chgData name="Stanley, Isabel" userId="d6b018f4-4d59-4bd7-9ca0-291e7cc7312e" providerId="ADAL" clId="{6355741D-7E96-4A0F-8E7B-E934D6999082}" dt="2023-02-13T15:31:57.022" v="1178" actId="164"/>
          <ac:spMkLst>
            <pc:docMk/>
            <pc:sldMk cId="0" sldId="274"/>
            <ac:spMk id="53" creationId="{00000000-0000-0000-0000-000000000000}"/>
          </ac:spMkLst>
        </pc:spChg>
        <pc:spChg chg="mod ord">
          <ac:chgData name="Stanley, Isabel" userId="d6b018f4-4d59-4bd7-9ca0-291e7cc7312e" providerId="ADAL" clId="{6355741D-7E96-4A0F-8E7B-E934D6999082}" dt="2023-02-13T15:31:57.022" v="1178" actId="164"/>
          <ac:spMkLst>
            <pc:docMk/>
            <pc:sldMk cId="0" sldId="274"/>
            <ac:spMk id="54" creationId="{00000000-0000-0000-0000-000000000000}"/>
          </ac:spMkLst>
        </pc:spChg>
        <pc:spChg chg="mod ord">
          <ac:chgData name="Stanley, Isabel" userId="d6b018f4-4d59-4bd7-9ca0-291e7cc7312e" providerId="ADAL" clId="{6355741D-7E96-4A0F-8E7B-E934D6999082}" dt="2023-02-13T15:33:02.487" v="1193" actId="164"/>
          <ac:spMkLst>
            <pc:docMk/>
            <pc:sldMk cId="0" sldId="274"/>
            <ac:spMk id="55" creationId="{00000000-0000-0000-0000-000000000000}"/>
          </ac:spMkLst>
        </pc:spChg>
        <pc:spChg chg="mod ord">
          <ac:chgData name="Stanley, Isabel" userId="d6b018f4-4d59-4bd7-9ca0-291e7cc7312e" providerId="ADAL" clId="{6355741D-7E96-4A0F-8E7B-E934D6999082}" dt="2023-02-13T15:33:02.487" v="1193" actId="164"/>
          <ac:spMkLst>
            <pc:docMk/>
            <pc:sldMk cId="0" sldId="274"/>
            <ac:spMk id="56" creationId="{00000000-0000-0000-0000-000000000000}"/>
          </ac:spMkLst>
        </pc:spChg>
        <pc:spChg chg="mod ord">
          <ac:chgData name="Stanley, Isabel" userId="d6b018f4-4d59-4bd7-9ca0-291e7cc7312e" providerId="ADAL" clId="{6355741D-7E96-4A0F-8E7B-E934D6999082}" dt="2023-02-13T15:32:37.857" v="1187" actId="164"/>
          <ac:spMkLst>
            <pc:docMk/>
            <pc:sldMk cId="0" sldId="274"/>
            <ac:spMk id="57" creationId="{00000000-0000-0000-0000-000000000000}"/>
          </ac:spMkLst>
        </pc:spChg>
        <pc:spChg chg="mod ord">
          <ac:chgData name="Stanley, Isabel" userId="d6b018f4-4d59-4bd7-9ca0-291e7cc7312e" providerId="ADAL" clId="{6355741D-7E96-4A0F-8E7B-E934D6999082}" dt="2023-02-13T15:32:37.857" v="1187" actId="164"/>
          <ac:spMkLst>
            <pc:docMk/>
            <pc:sldMk cId="0" sldId="274"/>
            <ac:spMk id="58" creationId="{00000000-0000-0000-0000-000000000000}"/>
          </ac:spMkLst>
        </pc:spChg>
        <pc:spChg chg="ord">
          <ac:chgData name="Stanley, Isabel" userId="d6b018f4-4d59-4bd7-9ca0-291e7cc7312e" providerId="ADAL" clId="{6355741D-7E96-4A0F-8E7B-E934D6999082}" dt="2023-02-13T15:30:01.966" v="1160" actId="13244"/>
          <ac:spMkLst>
            <pc:docMk/>
            <pc:sldMk cId="0" sldId="274"/>
            <ac:spMk id="64" creationId="{00000000-0000-0000-0000-000000000000}"/>
          </ac:spMkLst>
        </pc:spChg>
        <pc:spChg chg="mod">
          <ac:chgData name="Stanley, Isabel" userId="d6b018f4-4d59-4bd7-9ca0-291e7cc7312e" providerId="ADAL" clId="{6355741D-7E96-4A0F-8E7B-E934D6999082}" dt="2023-02-13T15:30:08.579" v="1161" actId="164"/>
          <ac:spMkLst>
            <pc:docMk/>
            <pc:sldMk cId="0" sldId="274"/>
            <ac:spMk id="65" creationId="{00000000-0000-0000-0000-000000000000}"/>
          </ac:spMkLst>
        </pc:spChg>
        <pc:spChg chg="mod">
          <ac:chgData name="Stanley, Isabel" userId="d6b018f4-4d59-4bd7-9ca0-291e7cc7312e" providerId="ADAL" clId="{6355741D-7E96-4A0F-8E7B-E934D6999082}" dt="2023-02-13T15:30:08.579" v="1161" actId="164"/>
          <ac:spMkLst>
            <pc:docMk/>
            <pc:sldMk cId="0" sldId="274"/>
            <ac:spMk id="66" creationId="{00000000-0000-0000-0000-000000000000}"/>
          </ac:spMkLst>
        </pc:spChg>
        <pc:spChg chg="mod">
          <ac:chgData name="Stanley, Isabel" userId="d6b018f4-4d59-4bd7-9ca0-291e7cc7312e" providerId="ADAL" clId="{6355741D-7E96-4A0F-8E7B-E934D6999082}" dt="2023-02-13T15:30:08.579" v="1161" actId="164"/>
          <ac:spMkLst>
            <pc:docMk/>
            <pc:sldMk cId="0" sldId="274"/>
            <ac:spMk id="67" creationId="{00000000-0000-0000-0000-000000000000}"/>
          </ac:spMkLst>
        </pc:spChg>
        <pc:spChg chg="mod">
          <ac:chgData name="Stanley, Isabel" userId="d6b018f4-4d59-4bd7-9ca0-291e7cc7312e" providerId="ADAL" clId="{6355741D-7E96-4A0F-8E7B-E934D6999082}" dt="2023-02-13T15:30:08.579" v="1161" actId="164"/>
          <ac:spMkLst>
            <pc:docMk/>
            <pc:sldMk cId="0" sldId="274"/>
            <ac:spMk id="68" creationId="{00000000-0000-0000-0000-000000000000}"/>
          </ac:spMkLst>
        </pc:spChg>
        <pc:grpChg chg="add mod">
          <ac:chgData name="Stanley, Isabel" userId="d6b018f4-4d59-4bd7-9ca0-291e7cc7312e" providerId="ADAL" clId="{6355741D-7E96-4A0F-8E7B-E934D6999082}" dt="2023-02-13T15:33:16.614" v="1217" actId="962"/>
          <ac:grpSpMkLst>
            <pc:docMk/>
            <pc:sldMk cId="0" sldId="274"/>
            <ac:grpSpMk id="2" creationId="{2E5A7FD6-09D6-9002-7F7F-B18CA64116BC}"/>
          </ac:grpSpMkLst>
        </pc:grpChg>
        <pc:grpChg chg="add mod ord">
          <ac:chgData name="Stanley, Isabel" userId="d6b018f4-4d59-4bd7-9ca0-291e7cc7312e" providerId="ADAL" clId="{6355741D-7E96-4A0F-8E7B-E934D6999082}" dt="2023-02-13T15:33:07.225" v="1199" actId="962"/>
          <ac:grpSpMkLst>
            <pc:docMk/>
            <pc:sldMk cId="0" sldId="274"/>
            <ac:grpSpMk id="3" creationId="{82BE2ED9-0347-1942-0693-9E65D70BD57F}"/>
          </ac:grpSpMkLst>
        </pc:grpChg>
        <pc:grpChg chg="add mod">
          <ac:chgData name="Stanley, Isabel" userId="d6b018f4-4d59-4bd7-9ca0-291e7cc7312e" providerId="ADAL" clId="{6355741D-7E96-4A0F-8E7B-E934D6999082}" dt="2023-02-13T15:33:12.586" v="1209" actId="962"/>
          <ac:grpSpMkLst>
            <pc:docMk/>
            <pc:sldMk cId="0" sldId="274"/>
            <ac:grpSpMk id="4" creationId="{E7E0B9B8-4D23-D6EE-6473-6F66D6970A7E}"/>
          </ac:grpSpMkLst>
        </pc:grpChg>
        <pc:grpChg chg="add mod">
          <ac:chgData name="Stanley, Isabel" userId="d6b018f4-4d59-4bd7-9ca0-291e7cc7312e" providerId="ADAL" clId="{6355741D-7E96-4A0F-8E7B-E934D6999082}" dt="2023-02-13T15:33:21.104" v="1229" actId="962"/>
          <ac:grpSpMkLst>
            <pc:docMk/>
            <pc:sldMk cId="0" sldId="274"/>
            <ac:grpSpMk id="5" creationId="{76E804F9-4BAB-AC4A-316E-FAFB6B2FB3EA}"/>
          </ac:grpSpMkLst>
        </pc:grpChg>
        <pc:grpChg chg="add mod">
          <ac:chgData name="Stanley, Isabel" userId="d6b018f4-4d59-4bd7-9ca0-291e7cc7312e" providerId="ADAL" clId="{6355741D-7E96-4A0F-8E7B-E934D6999082}" dt="2023-02-13T15:33:31.014" v="1257" actId="962"/>
          <ac:grpSpMkLst>
            <pc:docMk/>
            <pc:sldMk cId="0" sldId="274"/>
            <ac:grpSpMk id="6" creationId="{B23BF81B-D0F6-E62C-FEF9-4EBB6D10DC76}"/>
          </ac:grpSpMkLst>
        </pc:grpChg>
        <pc:grpChg chg="add mod">
          <ac:chgData name="Stanley, Isabel" userId="d6b018f4-4d59-4bd7-9ca0-291e7cc7312e" providerId="ADAL" clId="{6355741D-7E96-4A0F-8E7B-E934D6999082}" dt="2023-02-13T15:33:27.298" v="1243" actId="962"/>
          <ac:grpSpMkLst>
            <pc:docMk/>
            <pc:sldMk cId="0" sldId="274"/>
            <ac:grpSpMk id="7" creationId="{68F6D029-A6B6-8FF6-383E-155D53AE0379}"/>
          </ac:grpSpMkLst>
        </pc:grpChg>
        <pc:picChg chg="mod ord">
          <ac:chgData name="Stanley, Isabel" userId="d6b018f4-4d59-4bd7-9ca0-291e7cc7312e" providerId="ADAL" clId="{6355741D-7E96-4A0F-8E7B-E934D6999082}" dt="2023-02-13T15:30:42.906" v="1167" actId="164"/>
          <ac:picMkLst>
            <pc:docMk/>
            <pc:sldMk cId="0" sldId="274"/>
            <ac:picMk id="59" creationId="{00000000-0000-0000-0000-000000000000}"/>
          </ac:picMkLst>
        </pc:picChg>
        <pc:picChg chg="mod ord">
          <ac:chgData name="Stanley, Isabel" userId="d6b018f4-4d59-4bd7-9ca0-291e7cc7312e" providerId="ADAL" clId="{6355741D-7E96-4A0F-8E7B-E934D6999082}" dt="2023-02-13T15:29:54.663" v="1159" actId="164"/>
          <ac:picMkLst>
            <pc:docMk/>
            <pc:sldMk cId="0" sldId="274"/>
            <ac:picMk id="60" creationId="{00000000-0000-0000-0000-000000000000}"/>
          </ac:picMkLst>
        </pc:picChg>
        <pc:picChg chg="mod ord">
          <ac:chgData name="Stanley, Isabel" userId="d6b018f4-4d59-4bd7-9ca0-291e7cc7312e" providerId="ADAL" clId="{6355741D-7E96-4A0F-8E7B-E934D6999082}" dt="2023-02-13T15:31:57.022" v="1178" actId="164"/>
          <ac:picMkLst>
            <pc:docMk/>
            <pc:sldMk cId="0" sldId="274"/>
            <ac:picMk id="61" creationId="{00000000-0000-0000-0000-000000000000}"/>
          </ac:picMkLst>
        </pc:picChg>
        <pc:picChg chg="mod ord">
          <ac:chgData name="Stanley, Isabel" userId="d6b018f4-4d59-4bd7-9ca0-291e7cc7312e" providerId="ADAL" clId="{6355741D-7E96-4A0F-8E7B-E934D6999082}" dt="2023-02-13T15:33:02.487" v="1193" actId="164"/>
          <ac:picMkLst>
            <pc:docMk/>
            <pc:sldMk cId="0" sldId="274"/>
            <ac:picMk id="62" creationId="{00000000-0000-0000-0000-000000000000}"/>
          </ac:picMkLst>
        </pc:picChg>
        <pc:picChg chg="mod ord">
          <ac:chgData name="Stanley, Isabel" userId="d6b018f4-4d59-4bd7-9ca0-291e7cc7312e" providerId="ADAL" clId="{6355741D-7E96-4A0F-8E7B-E934D6999082}" dt="2023-02-13T15:32:37.857" v="1187" actId="164"/>
          <ac:picMkLst>
            <pc:docMk/>
            <pc:sldMk cId="0" sldId="274"/>
            <ac:picMk id="63" creationId="{00000000-0000-0000-0000-000000000000}"/>
          </ac:picMkLst>
        </pc:picChg>
      </pc:sldChg>
      <pc:sldChg chg="addSp modSp mod">
        <pc:chgData name="Stanley, Isabel" userId="d6b018f4-4d59-4bd7-9ca0-291e7cc7312e" providerId="ADAL" clId="{6355741D-7E96-4A0F-8E7B-E934D6999082}" dt="2023-02-13T15:26:08.358" v="1127" actId="962"/>
        <pc:sldMkLst>
          <pc:docMk/>
          <pc:sldMk cId="0" sldId="275"/>
        </pc:sldMkLst>
        <pc:spChg chg="mod">
          <ac:chgData name="Stanley, Isabel" userId="d6b018f4-4d59-4bd7-9ca0-291e7cc7312e" providerId="ADAL" clId="{6355741D-7E96-4A0F-8E7B-E934D6999082}" dt="2023-02-13T15:25:05.084" v="1065" actId="164"/>
          <ac:spMkLst>
            <pc:docMk/>
            <pc:sldMk cId="0" sldId="275"/>
            <ac:spMk id="33" creationId="{00000000-0000-0000-0000-000000000000}"/>
          </ac:spMkLst>
        </pc:spChg>
        <pc:spChg chg="mod">
          <ac:chgData name="Stanley, Isabel" userId="d6b018f4-4d59-4bd7-9ca0-291e7cc7312e" providerId="ADAL" clId="{6355741D-7E96-4A0F-8E7B-E934D6999082}" dt="2023-02-13T15:25:09.805" v="1066" actId="164"/>
          <ac:spMkLst>
            <pc:docMk/>
            <pc:sldMk cId="0" sldId="275"/>
            <ac:spMk id="34" creationId="{00000000-0000-0000-0000-000000000000}"/>
          </ac:spMkLst>
        </pc:spChg>
        <pc:spChg chg="mod">
          <ac:chgData name="Stanley, Isabel" userId="d6b018f4-4d59-4bd7-9ca0-291e7cc7312e" providerId="ADAL" clId="{6355741D-7E96-4A0F-8E7B-E934D6999082}" dt="2023-02-13T15:25:13.380" v="1067" actId="164"/>
          <ac:spMkLst>
            <pc:docMk/>
            <pc:sldMk cId="0" sldId="275"/>
            <ac:spMk id="35" creationId="{00000000-0000-0000-0000-000000000000}"/>
          </ac:spMkLst>
        </pc:spChg>
        <pc:spChg chg="mod">
          <ac:chgData name="Stanley, Isabel" userId="d6b018f4-4d59-4bd7-9ca0-291e7cc7312e" providerId="ADAL" clId="{6355741D-7E96-4A0F-8E7B-E934D6999082}" dt="2023-02-13T15:25:16.181" v="1068" actId="164"/>
          <ac:spMkLst>
            <pc:docMk/>
            <pc:sldMk cId="0" sldId="275"/>
            <ac:spMk id="36" creationId="{00000000-0000-0000-0000-000000000000}"/>
          </ac:spMkLst>
        </pc:spChg>
        <pc:spChg chg="mod">
          <ac:chgData name="Stanley, Isabel" userId="d6b018f4-4d59-4bd7-9ca0-291e7cc7312e" providerId="ADAL" clId="{6355741D-7E96-4A0F-8E7B-E934D6999082}" dt="2023-02-13T15:25:19.076" v="1069" actId="164"/>
          <ac:spMkLst>
            <pc:docMk/>
            <pc:sldMk cId="0" sldId="275"/>
            <ac:spMk id="37" creationId="{00000000-0000-0000-0000-000000000000}"/>
          </ac:spMkLst>
        </pc:spChg>
        <pc:spChg chg="mod">
          <ac:chgData name="Stanley, Isabel" userId="d6b018f4-4d59-4bd7-9ca0-291e7cc7312e" providerId="ADAL" clId="{6355741D-7E96-4A0F-8E7B-E934D6999082}" dt="2023-02-13T15:25:05.084" v="1065" actId="164"/>
          <ac:spMkLst>
            <pc:docMk/>
            <pc:sldMk cId="0" sldId="275"/>
            <ac:spMk id="38" creationId="{00000000-0000-0000-0000-000000000000}"/>
          </ac:spMkLst>
        </pc:spChg>
        <pc:spChg chg="mod">
          <ac:chgData name="Stanley, Isabel" userId="d6b018f4-4d59-4bd7-9ca0-291e7cc7312e" providerId="ADAL" clId="{6355741D-7E96-4A0F-8E7B-E934D6999082}" dt="2023-02-13T15:25:09.805" v="1066" actId="164"/>
          <ac:spMkLst>
            <pc:docMk/>
            <pc:sldMk cId="0" sldId="275"/>
            <ac:spMk id="39" creationId="{00000000-0000-0000-0000-000000000000}"/>
          </ac:spMkLst>
        </pc:spChg>
        <pc:spChg chg="mod">
          <ac:chgData name="Stanley, Isabel" userId="d6b018f4-4d59-4bd7-9ca0-291e7cc7312e" providerId="ADAL" clId="{6355741D-7E96-4A0F-8E7B-E934D6999082}" dt="2023-02-13T15:25:13.380" v="1067" actId="164"/>
          <ac:spMkLst>
            <pc:docMk/>
            <pc:sldMk cId="0" sldId="275"/>
            <ac:spMk id="40" creationId="{00000000-0000-0000-0000-000000000000}"/>
          </ac:spMkLst>
        </pc:spChg>
        <pc:spChg chg="mod">
          <ac:chgData name="Stanley, Isabel" userId="d6b018f4-4d59-4bd7-9ca0-291e7cc7312e" providerId="ADAL" clId="{6355741D-7E96-4A0F-8E7B-E934D6999082}" dt="2023-02-13T15:25:16.181" v="1068" actId="164"/>
          <ac:spMkLst>
            <pc:docMk/>
            <pc:sldMk cId="0" sldId="275"/>
            <ac:spMk id="41" creationId="{00000000-0000-0000-0000-000000000000}"/>
          </ac:spMkLst>
        </pc:spChg>
        <pc:spChg chg="mod">
          <ac:chgData name="Stanley, Isabel" userId="d6b018f4-4d59-4bd7-9ca0-291e7cc7312e" providerId="ADAL" clId="{6355741D-7E96-4A0F-8E7B-E934D6999082}" dt="2023-02-13T15:25:19.076" v="1069" actId="164"/>
          <ac:spMkLst>
            <pc:docMk/>
            <pc:sldMk cId="0" sldId="275"/>
            <ac:spMk id="42" creationId="{00000000-0000-0000-0000-000000000000}"/>
          </ac:spMkLst>
        </pc:spChg>
        <pc:spChg chg="mod">
          <ac:chgData name="Stanley, Isabel" userId="d6b018f4-4d59-4bd7-9ca0-291e7cc7312e" providerId="ADAL" clId="{6355741D-7E96-4A0F-8E7B-E934D6999082}" dt="2023-02-13T15:25:05.084" v="1065" actId="164"/>
          <ac:spMkLst>
            <pc:docMk/>
            <pc:sldMk cId="0" sldId="275"/>
            <ac:spMk id="43" creationId="{00000000-0000-0000-0000-000000000000}"/>
          </ac:spMkLst>
        </pc:spChg>
        <pc:spChg chg="mod">
          <ac:chgData name="Stanley, Isabel" userId="d6b018f4-4d59-4bd7-9ca0-291e7cc7312e" providerId="ADAL" clId="{6355741D-7E96-4A0F-8E7B-E934D6999082}" dt="2023-02-13T15:25:09.805" v="1066" actId="164"/>
          <ac:spMkLst>
            <pc:docMk/>
            <pc:sldMk cId="0" sldId="275"/>
            <ac:spMk id="44" creationId="{00000000-0000-0000-0000-000000000000}"/>
          </ac:spMkLst>
        </pc:spChg>
        <pc:spChg chg="mod">
          <ac:chgData name="Stanley, Isabel" userId="d6b018f4-4d59-4bd7-9ca0-291e7cc7312e" providerId="ADAL" clId="{6355741D-7E96-4A0F-8E7B-E934D6999082}" dt="2023-02-13T15:25:13.380" v="1067" actId="164"/>
          <ac:spMkLst>
            <pc:docMk/>
            <pc:sldMk cId="0" sldId="275"/>
            <ac:spMk id="45" creationId="{00000000-0000-0000-0000-000000000000}"/>
          </ac:spMkLst>
        </pc:spChg>
        <pc:spChg chg="mod">
          <ac:chgData name="Stanley, Isabel" userId="d6b018f4-4d59-4bd7-9ca0-291e7cc7312e" providerId="ADAL" clId="{6355741D-7E96-4A0F-8E7B-E934D6999082}" dt="2023-02-13T15:25:16.181" v="1068" actId="164"/>
          <ac:spMkLst>
            <pc:docMk/>
            <pc:sldMk cId="0" sldId="275"/>
            <ac:spMk id="46" creationId="{00000000-0000-0000-0000-000000000000}"/>
          </ac:spMkLst>
        </pc:spChg>
        <pc:spChg chg="mod">
          <ac:chgData name="Stanley, Isabel" userId="d6b018f4-4d59-4bd7-9ca0-291e7cc7312e" providerId="ADAL" clId="{6355741D-7E96-4A0F-8E7B-E934D6999082}" dt="2023-02-13T15:25:19.076" v="1069" actId="164"/>
          <ac:spMkLst>
            <pc:docMk/>
            <pc:sldMk cId="0" sldId="275"/>
            <ac:spMk id="47" creationId="{00000000-0000-0000-0000-000000000000}"/>
          </ac:spMkLst>
        </pc:spChg>
        <pc:spChg chg="mod">
          <ac:chgData name="Stanley, Isabel" userId="d6b018f4-4d59-4bd7-9ca0-291e7cc7312e" providerId="ADAL" clId="{6355741D-7E96-4A0F-8E7B-E934D6999082}" dt="2023-02-13T15:25:45.006" v="1073" actId="962"/>
          <ac:spMkLst>
            <pc:docMk/>
            <pc:sldMk cId="0" sldId="275"/>
            <ac:spMk id="55" creationId="{00000000-0000-0000-0000-000000000000}"/>
          </ac:spMkLst>
        </pc:spChg>
        <pc:grpChg chg="mod">
          <ac:chgData name="Stanley, Isabel" userId="d6b018f4-4d59-4bd7-9ca0-291e7cc7312e" providerId="ADAL" clId="{6355741D-7E96-4A0F-8E7B-E934D6999082}" dt="2023-02-13T15:25:05.084" v="1065" actId="164"/>
          <ac:grpSpMkLst>
            <pc:docMk/>
            <pc:sldMk cId="0" sldId="275"/>
            <ac:grpSpMk id="2" creationId="{00000000-0000-0000-0000-000000000000}"/>
          </ac:grpSpMkLst>
        </pc:grpChg>
        <pc:grpChg chg="mod">
          <ac:chgData name="Stanley, Isabel" userId="d6b018f4-4d59-4bd7-9ca0-291e7cc7312e" providerId="ADAL" clId="{6355741D-7E96-4A0F-8E7B-E934D6999082}" dt="2023-02-13T15:25:09.805" v="1066" actId="164"/>
          <ac:grpSpMkLst>
            <pc:docMk/>
            <pc:sldMk cId="0" sldId="275"/>
            <ac:grpSpMk id="5" creationId="{00000000-0000-0000-0000-000000000000}"/>
          </ac:grpSpMkLst>
        </pc:grpChg>
        <pc:grpChg chg="mod">
          <ac:chgData name="Stanley, Isabel" userId="d6b018f4-4d59-4bd7-9ca0-291e7cc7312e" providerId="ADAL" clId="{6355741D-7E96-4A0F-8E7B-E934D6999082}" dt="2023-02-13T15:25:13.380" v="1067" actId="164"/>
          <ac:grpSpMkLst>
            <pc:docMk/>
            <pc:sldMk cId="0" sldId="275"/>
            <ac:grpSpMk id="8" creationId="{00000000-0000-0000-0000-000000000000}"/>
          </ac:grpSpMkLst>
        </pc:grpChg>
        <pc:grpChg chg="mod">
          <ac:chgData name="Stanley, Isabel" userId="d6b018f4-4d59-4bd7-9ca0-291e7cc7312e" providerId="ADAL" clId="{6355741D-7E96-4A0F-8E7B-E934D6999082}" dt="2023-02-13T15:25:16.181" v="1068" actId="164"/>
          <ac:grpSpMkLst>
            <pc:docMk/>
            <pc:sldMk cId="0" sldId="275"/>
            <ac:grpSpMk id="11" creationId="{00000000-0000-0000-0000-000000000000}"/>
          </ac:grpSpMkLst>
        </pc:grpChg>
        <pc:grpChg chg="mod">
          <ac:chgData name="Stanley, Isabel" userId="d6b018f4-4d59-4bd7-9ca0-291e7cc7312e" providerId="ADAL" clId="{6355741D-7E96-4A0F-8E7B-E934D6999082}" dt="2023-02-13T15:25:19.076" v="1069" actId="164"/>
          <ac:grpSpMkLst>
            <pc:docMk/>
            <pc:sldMk cId="0" sldId="275"/>
            <ac:grpSpMk id="14" creationId="{00000000-0000-0000-0000-000000000000}"/>
          </ac:grpSpMkLst>
        </pc:grpChg>
        <pc:grpChg chg="mod">
          <ac:chgData name="Stanley, Isabel" userId="d6b018f4-4d59-4bd7-9ca0-291e7cc7312e" providerId="ADAL" clId="{6355741D-7E96-4A0F-8E7B-E934D6999082}" dt="2023-02-13T15:25:05.084" v="1065" actId="164"/>
          <ac:grpSpMkLst>
            <pc:docMk/>
            <pc:sldMk cId="0" sldId="275"/>
            <ac:grpSpMk id="17" creationId="{00000000-0000-0000-0000-000000000000}"/>
          </ac:grpSpMkLst>
        </pc:grpChg>
        <pc:grpChg chg="mod">
          <ac:chgData name="Stanley, Isabel" userId="d6b018f4-4d59-4bd7-9ca0-291e7cc7312e" providerId="ADAL" clId="{6355741D-7E96-4A0F-8E7B-E934D6999082}" dt="2023-02-13T15:25:09.805" v="1066" actId="164"/>
          <ac:grpSpMkLst>
            <pc:docMk/>
            <pc:sldMk cId="0" sldId="275"/>
            <ac:grpSpMk id="20" creationId="{00000000-0000-0000-0000-000000000000}"/>
          </ac:grpSpMkLst>
        </pc:grpChg>
        <pc:grpChg chg="mod">
          <ac:chgData name="Stanley, Isabel" userId="d6b018f4-4d59-4bd7-9ca0-291e7cc7312e" providerId="ADAL" clId="{6355741D-7E96-4A0F-8E7B-E934D6999082}" dt="2023-02-13T15:25:13.380" v="1067" actId="164"/>
          <ac:grpSpMkLst>
            <pc:docMk/>
            <pc:sldMk cId="0" sldId="275"/>
            <ac:grpSpMk id="23" creationId="{00000000-0000-0000-0000-000000000000}"/>
          </ac:grpSpMkLst>
        </pc:grpChg>
        <pc:grpChg chg="mod">
          <ac:chgData name="Stanley, Isabel" userId="d6b018f4-4d59-4bd7-9ca0-291e7cc7312e" providerId="ADAL" clId="{6355741D-7E96-4A0F-8E7B-E934D6999082}" dt="2023-02-13T15:25:16.181" v="1068" actId="164"/>
          <ac:grpSpMkLst>
            <pc:docMk/>
            <pc:sldMk cId="0" sldId="275"/>
            <ac:grpSpMk id="26" creationId="{00000000-0000-0000-0000-000000000000}"/>
          </ac:grpSpMkLst>
        </pc:grpChg>
        <pc:grpChg chg="mod">
          <ac:chgData name="Stanley, Isabel" userId="d6b018f4-4d59-4bd7-9ca0-291e7cc7312e" providerId="ADAL" clId="{6355741D-7E96-4A0F-8E7B-E934D6999082}" dt="2023-02-13T15:25:19.076" v="1069" actId="164"/>
          <ac:grpSpMkLst>
            <pc:docMk/>
            <pc:sldMk cId="0" sldId="275"/>
            <ac:grpSpMk id="29" creationId="{00000000-0000-0000-0000-000000000000}"/>
          </ac:grpSpMkLst>
        </pc:grpChg>
        <pc:grpChg chg="mod ord">
          <ac:chgData name="Stanley, Isabel" userId="d6b018f4-4d59-4bd7-9ca0-291e7cc7312e" providerId="ADAL" clId="{6355741D-7E96-4A0F-8E7B-E934D6999082}" dt="2023-02-13T15:25:45.006" v="1073" actId="962"/>
          <ac:grpSpMkLst>
            <pc:docMk/>
            <pc:sldMk cId="0" sldId="275"/>
            <ac:grpSpMk id="49" creationId="{00000000-0000-0000-0000-000000000000}"/>
          </ac:grpSpMkLst>
        </pc:grpChg>
        <pc:grpChg chg="add mod">
          <ac:chgData name="Stanley, Isabel" userId="d6b018f4-4d59-4bd7-9ca0-291e7cc7312e" providerId="ADAL" clId="{6355741D-7E96-4A0F-8E7B-E934D6999082}" dt="2023-02-13T15:25:52.330" v="1083" actId="962"/>
          <ac:grpSpMkLst>
            <pc:docMk/>
            <pc:sldMk cId="0" sldId="275"/>
            <ac:grpSpMk id="57" creationId="{7EAD627F-6F3C-A8ED-EE24-6FF0EA7AE79D}"/>
          </ac:grpSpMkLst>
        </pc:grpChg>
        <pc:grpChg chg="add mod">
          <ac:chgData name="Stanley, Isabel" userId="d6b018f4-4d59-4bd7-9ca0-291e7cc7312e" providerId="ADAL" clId="{6355741D-7E96-4A0F-8E7B-E934D6999082}" dt="2023-02-13T15:25:56.337" v="1091" actId="962"/>
          <ac:grpSpMkLst>
            <pc:docMk/>
            <pc:sldMk cId="0" sldId="275"/>
            <ac:grpSpMk id="58" creationId="{A5B093BB-D5BE-0E80-CC30-A6C7A3CB9E67}"/>
          </ac:grpSpMkLst>
        </pc:grpChg>
        <pc:grpChg chg="add mod">
          <ac:chgData name="Stanley, Isabel" userId="d6b018f4-4d59-4bd7-9ca0-291e7cc7312e" providerId="ADAL" clId="{6355741D-7E96-4A0F-8E7B-E934D6999082}" dt="2023-02-13T15:26:00.186" v="1103" actId="962"/>
          <ac:grpSpMkLst>
            <pc:docMk/>
            <pc:sldMk cId="0" sldId="275"/>
            <ac:grpSpMk id="59" creationId="{855A3328-F46A-2233-0807-90BDF4F2D620}"/>
          </ac:grpSpMkLst>
        </pc:grpChg>
        <pc:grpChg chg="add mod">
          <ac:chgData name="Stanley, Isabel" userId="d6b018f4-4d59-4bd7-9ca0-291e7cc7312e" providerId="ADAL" clId="{6355741D-7E96-4A0F-8E7B-E934D6999082}" dt="2023-02-13T15:26:05.077" v="1113" actId="962"/>
          <ac:grpSpMkLst>
            <pc:docMk/>
            <pc:sldMk cId="0" sldId="275"/>
            <ac:grpSpMk id="60" creationId="{CF339ED8-88D4-F886-1307-1030363C2806}"/>
          </ac:grpSpMkLst>
        </pc:grpChg>
        <pc:grpChg chg="add mod">
          <ac:chgData name="Stanley, Isabel" userId="d6b018f4-4d59-4bd7-9ca0-291e7cc7312e" providerId="ADAL" clId="{6355741D-7E96-4A0F-8E7B-E934D6999082}" dt="2023-02-13T15:26:08.358" v="1127" actId="962"/>
          <ac:grpSpMkLst>
            <pc:docMk/>
            <pc:sldMk cId="0" sldId="275"/>
            <ac:grpSpMk id="61" creationId="{E7F074C6-EEBF-E0CB-B7C7-4B373C4ED29B}"/>
          </ac:grpSpMkLst>
        </pc:grpChg>
      </pc:sldChg>
      <pc:sldChg chg="addSp modSp mod">
        <pc:chgData name="Stanley, Isabel" userId="d6b018f4-4d59-4bd7-9ca0-291e7cc7312e" providerId="ADAL" clId="{6355741D-7E96-4A0F-8E7B-E934D6999082}" dt="2023-02-13T16:01:22.399" v="2108" actId="962"/>
        <pc:sldMkLst>
          <pc:docMk/>
          <pc:sldMk cId="0" sldId="277"/>
        </pc:sldMkLst>
        <pc:spChg chg="mod">
          <ac:chgData name="Stanley, Isabel" userId="d6b018f4-4d59-4bd7-9ca0-291e7cc7312e" providerId="ADAL" clId="{6355741D-7E96-4A0F-8E7B-E934D6999082}" dt="2023-02-13T16:01:22.399" v="2108" actId="962"/>
          <ac:spMkLst>
            <pc:docMk/>
            <pc:sldMk cId="0" sldId="277"/>
            <ac:spMk id="33" creationId="{00000000-0000-0000-0000-000000000000}"/>
          </ac:spMkLst>
        </pc:spChg>
        <pc:spChg chg="mod ord">
          <ac:chgData name="Stanley, Isabel" userId="d6b018f4-4d59-4bd7-9ca0-291e7cc7312e" providerId="ADAL" clId="{6355741D-7E96-4A0F-8E7B-E934D6999082}" dt="2023-02-13T15:36:33.088" v="1270" actId="164"/>
          <ac:spMkLst>
            <pc:docMk/>
            <pc:sldMk cId="0" sldId="277"/>
            <ac:spMk id="34" creationId="{00000000-0000-0000-0000-000000000000}"/>
          </ac:spMkLst>
        </pc:spChg>
        <pc:spChg chg="mod ord">
          <ac:chgData name="Stanley, Isabel" userId="d6b018f4-4d59-4bd7-9ca0-291e7cc7312e" providerId="ADAL" clId="{6355741D-7E96-4A0F-8E7B-E934D6999082}" dt="2023-02-13T15:36:43.391" v="1273" actId="164"/>
          <ac:spMkLst>
            <pc:docMk/>
            <pc:sldMk cId="0" sldId="277"/>
            <ac:spMk id="35" creationId="{00000000-0000-0000-0000-000000000000}"/>
          </ac:spMkLst>
        </pc:spChg>
        <pc:spChg chg="mod ord">
          <ac:chgData name="Stanley, Isabel" userId="d6b018f4-4d59-4bd7-9ca0-291e7cc7312e" providerId="ADAL" clId="{6355741D-7E96-4A0F-8E7B-E934D6999082}" dt="2023-02-13T15:36:50.867" v="1276" actId="164"/>
          <ac:spMkLst>
            <pc:docMk/>
            <pc:sldMk cId="0" sldId="277"/>
            <ac:spMk id="36" creationId="{00000000-0000-0000-0000-000000000000}"/>
          </ac:spMkLst>
        </pc:spChg>
        <pc:spChg chg="mod ord">
          <ac:chgData name="Stanley, Isabel" userId="d6b018f4-4d59-4bd7-9ca0-291e7cc7312e" providerId="ADAL" clId="{6355741D-7E96-4A0F-8E7B-E934D6999082}" dt="2023-02-13T15:36:58.665" v="1279" actId="164"/>
          <ac:spMkLst>
            <pc:docMk/>
            <pc:sldMk cId="0" sldId="277"/>
            <ac:spMk id="37" creationId="{00000000-0000-0000-0000-000000000000}"/>
          </ac:spMkLst>
        </pc:spChg>
        <pc:spChg chg="mod ord">
          <ac:chgData name="Stanley, Isabel" userId="d6b018f4-4d59-4bd7-9ca0-291e7cc7312e" providerId="ADAL" clId="{6355741D-7E96-4A0F-8E7B-E934D6999082}" dt="2023-02-13T15:37:04.756" v="1281" actId="164"/>
          <ac:spMkLst>
            <pc:docMk/>
            <pc:sldMk cId="0" sldId="277"/>
            <ac:spMk id="38" creationId="{00000000-0000-0000-0000-000000000000}"/>
          </ac:spMkLst>
        </pc:spChg>
        <pc:spChg chg="mod ord">
          <ac:chgData name="Stanley, Isabel" userId="d6b018f4-4d59-4bd7-9ca0-291e7cc7312e" providerId="ADAL" clId="{6355741D-7E96-4A0F-8E7B-E934D6999082}" dt="2023-02-13T15:36:33.088" v="1270" actId="164"/>
          <ac:spMkLst>
            <pc:docMk/>
            <pc:sldMk cId="0" sldId="277"/>
            <ac:spMk id="39" creationId="{00000000-0000-0000-0000-000000000000}"/>
          </ac:spMkLst>
        </pc:spChg>
        <pc:spChg chg="mod ord">
          <ac:chgData name="Stanley, Isabel" userId="d6b018f4-4d59-4bd7-9ca0-291e7cc7312e" providerId="ADAL" clId="{6355741D-7E96-4A0F-8E7B-E934D6999082}" dt="2023-02-13T15:36:43.391" v="1273" actId="164"/>
          <ac:spMkLst>
            <pc:docMk/>
            <pc:sldMk cId="0" sldId="277"/>
            <ac:spMk id="40" creationId="{00000000-0000-0000-0000-000000000000}"/>
          </ac:spMkLst>
        </pc:spChg>
        <pc:spChg chg="mod ord">
          <ac:chgData name="Stanley, Isabel" userId="d6b018f4-4d59-4bd7-9ca0-291e7cc7312e" providerId="ADAL" clId="{6355741D-7E96-4A0F-8E7B-E934D6999082}" dt="2023-02-13T15:36:50.867" v="1276" actId="164"/>
          <ac:spMkLst>
            <pc:docMk/>
            <pc:sldMk cId="0" sldId="277"/>
            <ac:spMk id="41" creationId="{00000000-0000-0000-0000-000000000000}"/>
          </ac:spMkLst>
        </pc:spChg>
        <pc:spChg chg="mod ord">
          <ac:chgData name="Stanley, Isabel" userId="d6b018f4-4d59-4bd7-9ca0-291e7cc7312e" providerId="ADAL" clId="{6355741D-7E96-4A0F-8E7B-E934D6999082}" dt="2023-02-13T15:36:58.665" v="1279" actId="164"/>
          <ac:spMkLst>
            <pc:docMk/>
            <pc:sldMk cId="0" sldId="277"/>
            <ac:spMk id="42" creationId="{00000000-0000-0000-0000-000000000000}"/>
          </ac:spMkLst>
        </pc:spChg>
        <pc:spChg chg="mod ord">
          <ac:chgData name="Stanley, Isabel" userId="d6b018f4-4d59-4bd7-9ca0-291e7cc7312e" providerId="ADAL" clId="{6355741D-7E96-4A0F-8E7B-E934D6999082}" dt="2023-02-13T15:37:04.756" v="1281" actId="164"/>
          <ac:spMkLst>
            <pc:docMk/>
            <pc:sldMk cId="0" sldId="277"/>
            <ac:spMk id="43" creationId="{00000000-0000-0000-0000-000000000000}"/>
          </ac:spMkLst>
        </pc:spChg>
        <pc:spChg chg="mod ord">
          <ac:chgData name="Stanley, Isabel" userId="d6b018f4-4d59-4bd7-9ca0-291e7cc7312e" providerId="ADAL" clId="{6355741D-7E96-4A0F-8E7B-E934D6999082}" dt="2023-02-13T15:36:33.088" v="1270" actId="164"/>
          <ac:spMkLst>
            <pc:docMk/>
            <pc:sldMk cId="0" sldId="277"/>
            <ac:spMk id="44" creationId="{00000000-0000-0000-0000-000000000000}"/>
          </ac:spMkLst>
        </pc:spChg>
        <pc:spChg chg="mod ord">
          <ac:chgData name="Stanley, Isabel" userId="d6b018f4-4d59-4bd7-9ca0-291e7cc7312e" providerId="ADAL" clId="{6355741D-7E96-4A0F-8E7B-E934D6999082}" dt="2023-02-13T15:36:43.391" v="1273" actId="164"/>
          <ac:spMkLst>
            <pc:docMk/>
            <pc:sldMk cId="0" sldId="277"/>
            <ac:spMk id="45" creationId="{00000000-0000-0000-0000-000000000000}"/>
          </ac:spMkLst>
        </pc:spChg>
        <pc:spChg chg="mod ord">
          <ac:chgData name="Stanley, Isabel" userId="d6b018f4-4d59-4bd7-9ca0-291e7cc7312e" providerId="ADAL" clId="{6355741D-7E96-4A0F-8E7B-E934D6999082}" dt="2023-02-13T15:36:50.867" v="1276" actId="164"/>
          <ac:spMkLst>
            <pc:docMk/>
            <pc:sldMk cId="0" sldId="277"/>
            <ac:spMk id="46" creationId="{00000000-0000-0000-0000-000000000000}"/>
          </ac:spMkLst>
        </pc:spChg>
        <pc:spChg chg="mod ord">
          <ac:chgData name="Stanley, Isabel" userId="d6b018f4-4d59-4bd7-9ca0-291e7cc7312e" providerId="ADAL" clId="{6355741D-7E96-4A0F-8E7B-E934D6999082}" dt="2023-02-13T15:36:58.665" v="1279" actId="164"/>
          <ac:spMkLst>
            <pc:docMk/>
            <pc:sldMk cId="0" sldId="277"/>
            <ac:spMk id="47" creationId="{00000000-0000-0000-0000-000000000000}"/>
          </ac:spMkLst>
        </pc:spChg>
        <pc:spChg chg="mod ord">
          <ac:chgData name="Stanley, Isabel" userId="d6b018f4-4d59-4bd7-9ca0-291e7cc7312e" providerId="ADAL" clId="{6355741D-7E96-4A0F-8E7B-E934D6999082}" dt="2023-02-13T15:37:04.756" v="1281" actId="164"/>
          <ac:spMkLst>
            <pc:docMk/>
            <pc:sldMk cId="0" sldId="277"/>
            <ac:spMk id="48" creationId="{00000000-0000-0000-0000-000000000000}"/>
          </ac:spMkLst>
        </pc:spChg>
        <pc:spChg chg="ord">
          <ac:chgData name="Stanley, Isabel" userId="d6b018f4-4d59-4bd7-9ca0-291e7cc7312e" providerId="ADAL" clId="{6355741D-7E96-4A0F-8E7B-E934D6999082}" dt="2023-02-13T15:37:10.019" v="1282" actId="13244"/>
          <ac:spMkLst>
            <pc:docMk/>
            <pc:sldMk cId="0" sldId="277"/>
            <ac:spMk id="49" creationId="{00000000-0000-0000-0000-000000000000}"/>
          </ac:spMkLst>
        </pc:spChg>
        <pc:spChg chg="mod">
          <ac:chgData name="Stanley, Isabel" userId="d6b018f4-4d59-4bd7-9ca0-291e7cc7312e" providerId="ADAL" clId="{6355741D-7E96-4A0F-8E7B-E934D6999082}" dt="2023-02-13T15:37:14.832" v="1283" actId="164"/>
          <ac:spMkLst>
            <pc:docMk/>
            <pc:sldMk cId="0" sldId="277"/>
            <ac:spMk id="56" creationId="{00000000-0000-0000-0000-000000000000}"/>
          </ac:spMkLst>
        </pc:spChg>
        <pc:grpChg chg="mod">
          <ac:chgData name="Stanley, Isabel" userId="d6b018f4-4d59-4bd7-9ca0-291e7cc7312e" providerId="ADAL" clId="{6355741D-7E96-4A0F-8E7B-E934D6999082}" dt="2023-02-13T15:36:33.088" v="1270" actId="164"/>
          <ac:grpSpMkLst>
            <pc:docMk/>
            <pc:sldMk cId="0" sldId="277"/>
            <ac:grpSpMk id="2" creationId="{00000000-0000-0000-0000-000000000000}"/>
          </ac:grpSpMkLst>
        </pc:grpChg>
        <pc:grpChg chg="mod">
          <ac:chgData name="Stanley, Isabel" userId="d6b018f4-4d59-4bd7-9ca0-291e7cc7312e" providerId="ADAL" clId="{6355741D-7E96-4A0F-8E7B-E934D6999082}" dt="2023-02-13T15:36:43.391" v="1273" actId="164"/>
          <ac:grpSpMkLst>
            <pc:docMk/>
            <pc:sldMk cId="0" sldId="277"/>
            <ac:grpSpMk id="5" creationId="{00000000-0000-0000-0000-000000000000}"/>
          </ac:grpSpMkLst>
        </pc:grpChg>
        <pc:grpChg chg="mod">
          <ac:chgData name="Stanley, Isabel" userId="d6b018f4-4d59-4bd7-9ca0-291e7cc7312e" providerId="ADAL" clId="{6355741D-7E96-4A0F-8E7B-E934D6999082}" dt="2023-02-13T15:36:50.867" v="1276" actId="164"/>
          <ac:grpSpMkLst>
            <pc:docMk/>
            <pc:sldMk cId="0" sldId="277"/>
            <ac:grpSpMk id="8" creationId="{00000000-0000-0000-0000-000000000000}"/>
          </ac:grpSpMkLst>
        </pc:grpChg>
        <pc:grpChg chg="mod">
          <ac:chgData name="Stanley, Isabel" userId="d6b018f4-4d59-4bd7-9ca0-291e7cc7312e" providerId="ADAL" clId="{6355741D-7E96-4A0F-8E7B-E934D6999082}" dt="2023-02-13T15:36:58.665" v="1279" actId="164"/>
          <ac:grpSpMkLst>
            <pc:docMk/>
            <pc:sldMk cId="0" sldId="277"/>
            <ac:grpSpMk id="11" creationId="{00000000-0000-0000-0000-000000000000}"/>
          </ac:grpSpMkLst>
        </pc:grpChg>
        <pc:grpChg chg="mod">
          <ac:chgData name="Stanley, Isabel" userId="d6b018f4-4d59-4bd7-9ca0-291e7cc7312e" providerId="ADAL" clId="{6355741D-7E96-4A0F-8E7B-E934D6999082}" dt="2023-02-13T15:37:04.756" v="1281" actId="164"/>
          <ac:grpSpMkLst>
            <pc:docMk/>
            <pc:sldMk cId="0" sldId="277"/>
            <ac:grpSpMk id="14" creationId="{00000000-0000-0000-0000-000000000000}"/>
          </ac:grpSpMkLst>
        </pc:grpChg>
        <pc:grpChg chg="mod ord">
          <ac:chgData name="Stanley, Isabel" userId="d6b018f4-4d59-4bd7-9ca0-291e7cc7312e" providerId="ADAL" clId="{6355741D-7E96-4A0F-8E7B-E934D6999082}" dt="2023-02-13T15:36:33.088" v="1270" actId="164"/>
          <ac:grpSpMkLst>
            <pc:docMk/>
            <pc:sldMk cId="0" sldId="277"/>
            <ac:grpSpMk id="17" creationId="{00000000-0000-0000-0000-000000000000}"/>
          </ac:grpSpMkLst>
        </pc:grpChg>
        <pc:grpChg chg="mod ord">
          <ac:chgData name="Stanley, Isabel" userId="d6b018f4-4d59-4bd7-9ca0-291e7cc7312e" providerId="ADAL" clId="{6355741D-7E96-4A0F-8E7B-E934D6999082}" dt="2023-02-13T15:36:43.391" v="1273" actId="164"/>
          <ac:grpSpMkLst>
            <pc:docMk/>
            <pc:sldMk cId="0" sldId="277"/>
            <ac:grpSpMk id="20" creationId="{00000000-0000-0000-0000-000000000000}"/>
          </ac:grpSpMkLst>
        </pc:grpChg>
        <pc:grpChg chg="mod ord">
          <ac:chgData name="Stanley, Isabel" userId="d6b018f4-4d59-4bd7-9ca0-291e7cc7312e" providerId="ADAL" clId="{6355741D-7E96-4A0F-8E7B-E934D6999082}" dt="2023-02-13T15:36:50.867" v="1276" actId="164"/>
          <ac:grpSpMkLst>
            <pc:docMk/>
            <pc:sldMk cId="0" sldId="277"/>
            <ac:grpSpMk id="23" creationId="{00000000-0000-0000-0000-000000000000}"/>
          </ac:grpSpMkLst>
        </pc:grpChg>
        <pc:grpChg chg="mod ord">
          <ac:chgData name="Stanley, Isabel" userId="d6b018f4-4d59-4bd7-9ca0-291e7cc7312e" providerId="ADAL" clId="{6355741D-7E96-4A0F-8E7B-E934D6999082}" dt="2023-02-13T15:36:58.665" v="1279" actId="164"/>
          <ac:grpSpMkLst>
            <pc:docMk/>
            <pc:sldMk cId="0" sldId="277"/>
            <ac:grpSpMk id="26" creationId="{00000000-0000-0000-0000-000000000000}"/>
          </ac:grpSpMkLst>
        </pc:grpChg>
        <pc:grpChg chg="mod">
          <ac:chgData name="Stanley, Isabel" userId="d6b018f4-4d59-4bd7-9ca0-291e7cc7312e" providerId="ADAL" clId="{6355741D-7E96-4A0F-8E7B-E934D6999082}" dt="2023-02-13T15:37:04.756" v="1281" actId="164"/>
          <ac:grpSpMkLst>
            <pc:docMk/>
            <pc:sldMk cId="0" sldId="277"/>
            <ac:grpSpMk id="29" creationId="{00000000-0000-0000-0000-000000000000}"/>
          </ac:grpSpMkLst>
        </pc:grpChg>
        <pc:grpChg chg="mod">
          <ac:chgData name="Stanley, Isabel" userId="d6b018f4-4d59-4bd7-9ca0-291e7cc7312e" providerId="ADAL" clId="{6355741D-7E96-4A0F-8E7B-E934D6999082}" dt="2023-02-13T15:37:14.832" v="1283" actId="164"/>
          <ac:grpSpMkLst>
            <pc:docMk/>
            <pc:sldMk cId="0" sldId="277"/>
            <ac:grpSpMk id="50" creationId="{00000000-0000-0000-0000-000000000000}"/>
          </ac:grpSpMkLst>
        </pc:grpChg>
        <pc:grpChg chg="add mod">
          <ac:chgData name="Stanley, Isabel" userId="d6b018f4-4d59-4bd7-9ca0-291e7cc7312e" providerId="ADAL" clId="{6355741D-7E96-4A0F-8E7B-E934D6999082}" dt="2023-02-13T15:37:25.633" v="1300" actId="962"/>
          <ac:grpSpMkLst>
            <pc:docMk/>
            <pc:sldMk cId="0" sldId="277"/>
            <ac:grpSpMk id="58" creationId="{B3B5DA7E-FE8D-A8A1-55BA-5F5BF71C587B}"/>
          </ac:grpSpMkLst>
        </pc:grpChg>
        <pc:grpChg chg="add mod">
          <ac:chgData name="Stanley, Isabel" userId="d6b018f4-4d59-4bd7-9ca0-291e7cc7312e" providerId="ADAL" clId="{6355741D-7E96-4A0F-8E7B-E934D6999082}" dt="2023-02-13T15:37:29.922" v="1308" actId="962"/>
          <ac:grpSpMkLst>
            <pc:docMk/>
            <pc:sldMk cId="0" sldId="277"/>
            <ac:grpSpMk id="59" creationId="{86611F1F-79CC-88F5-6799-5E8446E0C07C}"/>
          </ac:grpSpMkLst>
        </pc:grpChg>
        <pc:grpChg chg="add mod">
          <ac:chgData name="Stanley, Isabel" userId="d6b018f4-4d59-4bd7-9ca0-291e7cc7312e" providerId="ADAL" clId="{6355741D-7E96-4A0F-8E7B-E934D6999082}" dt="2023-02-13T15:37:33.704" v="1320" actId="962"/>
          <ac:grpSpMkLst>
            <pc:docMk/>
            <pc:sldMk cId="0" sldId="277"/>
            <ac:grpSpMk id="60" creationId="{9AAF2D2A-ECDA-1EE2-6F88-C3B25D64F78C}"/>
          </ac:grpSpMkLst>
        </pc:grpChg>
        <pc:grpChg chg="add mod">
          <ac:chgData name="Stanley, Isabel" userId="d6b018f4-4d59-4bd7-9ca0-291e7cc7312e" providerId="ADAL" clId="{6355741D-7E96-4A0F-8E7B-E934D6999082}" dt="2023-02-13T15:37:37.465" v="1330" actId="962"/>
          <ac:grpSpMkLst>
            <pc:docMk/>
            <pc:sldMk cId="0" sldId="277"/>
            <ac:grpSpMk id="61" creationId="{C9C05B1B-D7F2-B624-0C6D-B12B8B4AA277}"/>
          </ac:grpSpMkLst>
        </pc:grpChg>
        <pc:grpChg chg="add mod">
          <ac:chgData name="Stanley, Isabel" userId="d6b018f4-4d59-4bd7-9ca0-291e7cc7312e" providerId="ADAL" clId="{6355741D-7E96-4A0F-8E7B-E934D6999082}" dt="2023-02-13T15:37:41.145" v="1344" actId="962"/>
          <ac:grpSpMkLst>
            <pc:docMk/>
            <pc:sldMk cId="0" sldId="277"/>
            <ac:grpSpMk id="62" creationId="{1BA171C2-4A3E-7E63-3F00-94693277463B}"/>
          </ac:grpSpMkLst>
        </pc:grpChg>
        <pc:grpChg chg="add mod ord">
          <ac:chgData name="Stanley, Isabel" userId="d6b018f4-4d59-4bd7-9ca0-291e7cc7312e" providerId="ADAL" clId="{6355741D-7E96-4A0F-8E7B-E934D6999082}" dt="2023-02-13T15:37:21.398" v="1290" actId="962"/>
          <ac:grpSpMkLst>
            <pc:docMk/>
            <pc:sldMk cId="0" sldId="277"/>
            <ac:grpSpMk id="63" creationId="{79FB2496-80A5-A24D-96C7-22088EE970B2}"/>
          </ac:grpSpMkLst>
        </pc:grpChg>
      </pc:sldChg>
      <pc:sldChg chg="addSp modSp mod">
        <pc:chgData name="Stanley, Isabel" userId="d6b018f4-4d59-4bd7-9ca0-291e7cc7312e" providerId="ADAL" clId="{6355741D-7E96-4A0F-8E7B-E934D6999082}" dt="2023-02-13T15:39:49.701" v="1450" actId="962"/>
        <pc:sldMkLst>
          <pc:docMk/>
          <pc:sldMk cId="0" sldId="278"/>
        </pc:sldMkLst>
        <pc:spChg chg="mod">
          <ac:chgData name="Stanley, Isabel" userId="d6b018f4-4d59-4bd7-9ca0-291e7cc7312e" providerId="ADAL" clId="{6355741D-7E96-4A0F-8E7B-E934D6999082}" dt="2023-02-13T15:39:14.275" v="1380" actId="164"/>
          <ac:spMkLst>
            <pc:docMk/>
            <pc:sldMk cId="0" sldId="278"/>
            <ac:spMk id="11" creationId="{00000000-0000-0000-0000-000000000000}"/>
          </ac:spMkLst>
        </pc:spChg>
        <pc:spChg chg="mod ord">
          <ac:chgData name="Stanley, Isabel" userId="d6b018f4-4d59-4bd7-9ca0-291e7cc7312e" providerId="ADAL" clId="{6355741D-7E96-4A0F-8E7B-E934D6999082}" dt="2023-02-13T15:38:51.611" v="1371" actId="164"/>
          <ac:spMkLst>
            <pc:docMk/>
            <pc:sldMk cId="0" sldId="278"/>
            <ac:spMk id="31" creationId="{00000000-0000-0000-0000-000000000000}"/>
          </ac:spMkLst>
        </pc:spChg>
        <pc:spChg chg="mod ord">
          <ac:chgData name="Stanley, Isabel" userId="d6b018f4-4d59-4bd7-9ca0-291e7cc7312e" providerId="ADAL" clId="{6355741D-7E96-4A0F-8E7B-E934D6999082}" dt="2023-02-13T15:38:59.552" v="1374" actId="164"/>
          <ac:spMkLst>
            <pc:docMk/>
            <pc:sldMk cId="0" sldId="278"/>
            <ac:spMk id="32" creationId="{00000000-0000-0000-0000-000000000000}"/>
          </ac:spMkLst>
        </pc:spChg>
        <pc:spChg chg="mod ord">
          <ac:chgData name="Stanley, Isabel" userId="d6b018f4-4d59-4bd7-9ca0-291e7cc7312e" providerId="ADAL" clId="{6355741D-7E96-4A0F-8E7B-E934D6999082}" dt="2023-02-13T15:39:06.969" v="1377" actId="164"/>
          <ac:spMkLst>
            <pc:docMk/>
            <pc:sldMk cId="0" sldId="278"/>
            <ac:spMk id="33" creationId="{00000000-0000-0000-0000-000000000000}"/>
          </ac:spMkLst>
        </pc:spChg>
        <pc:spChg chg="mod ord">
          <ac:chgData name="Stanley, Isabel" userId="d6b018f4-4d59-4bd7-9ca0-291e7cc7312e" providerId="ADAL" clId="{6355741D-7E96-4A0F-8E7B-E934D6999082}" dt="2023-02-13T15:39:19.366" v="1381" actId="164"/>
          <ac:spMkLst>
            <pc:docMk/>
            <pc:sldMk cId="0" sldId="278"/>
            <ac:spMk id="34" creationId="{00000000-0000-0000-0000-000000000000}"/>
          </ac:spMkLst>
        </pc:spChg>
        <pc:spChg chg="mod ord">
          <ac:chgData name="Stanley, Isabel" userId="d6b018f4-4d59-4bd7-9ca0-291e7cc7312e" providerId="ADAL" clId="{6355741D-7E96-4A0F-8E7B-E934D6999082}" dt="2023-02-13T15:38:51.611" v="1371" actId="164"/>
          <ac:spMkLst>
            <pc:docMk/>
            <pc:sldMk cId="0" sldId="278"/>
            <ac:spMk id="35" creationId="{00000000-0000-0000-0000-000000000000}"/>
          </ac:spMkLst>
        </pc:spChg>
        <pc:spChg chg="mod ord">
          <ac:chgData name="Stanley, Isabel" userId="d6b018f4-4d59-4bd7-9ca0-291e7cc7312e" providerId="ADAL" clId="{6355741D-7E96-4A0F-8E7B-E934D6999082}" dt="2023-02-13T15:38:59.552" v="1374" actId="164"/>
          <ac:spMkLst>
            <pc:docMk/>
            <pc:sldMk cId="0" sldId="278"/>
            <ac:spMk id="36" creationId="{00000000-0000-0000-0000-000000000000}"/>
          </ac:spMkLst>
        </pc:spChg>
        <pc:spChg chg="mod ord">
          <ac:chgData name="Stanley, Isabel" userId="d6b018f4-4d59-4bd7-9ca0-291e7cc7312e" providerId="ADAL" clId="{6355741D-7E96-4A0F-8E7B-E934D6999082}" dt="2023-02-13T15:39:06.969" v="1377" actId="164"/>
          <ac:spMkLst>
            <pc:docMk/>
            <pc:sldMk cId="0" sldId="278"/>
            <ac:spMk id="37" creationId="{00000000-0000-0000-0000-000000000000}"/>
          </ac:spMkLst>
        </pc:spChg>
        <pc:spChg chg="mod ord">
          <ac:chgData name="Stanley, Isabel" userId="d6b018f4-4d59-4bd7-9ca0-291e7cc7312e" providerId="ADAL" clId="{6355741D-7E96-4A0F-8E7B-E934D6999082}" dt="2023-02-13T15:39:14.275" v="1380" actId="164"/>
          <ac:spMkLst>
            <pc:docMk/>
            <pc:sldMk cId="0" sldId="278"/>
            <ac:spMk id="38" creationId="{00000000-0000-0000-0000-000000000000}"/>
          </ac:spMkLst>
        </pc:spChg>
        <pc:spChg chg="mod">
          <ac:chgData name="Stanley, Isabel" userId="d6b018f4-4d59-4bd7-9ca0-291e7cc7312e" providerId="ADAL" clId="{6355741D-7E96-4A0F-8E7B-E934D6999082}" dt="2023-02-13T15:39:19.366" v="1381" actId="164"/>
          <ac:spMkLst>
            <pc:docMk/>
            <pc:sldMk cId="0" sldId="278"/>
            <ac:spMk id="39" creationId="{00000000-0000-0000-0000-000000000000}"/>
          </ac:spMkLst>
        </pc:spChg>
        <pc:spChg chg="mod ord">
          <ac:chgData name="Stanley, Isabel" userId="d6b018f4-4d59-4bd7-9ca0-291e7cc7312e" providerId="ADAL" clId="{6355741D-7E96-4A0F-8E7B-E934D6999082}" dt="2023-02-13T15:38:51.611" v="1371" actId="164"/>
          <ac:spMkLst>
            <pc:docMk/>
            <pc:sldMk cId="0" sldId="278"/>
            <ac:spMk id="40" creationId="{00000000-0000-0000-0000-000000000000}"/>
          </ac:spMkLst>
        </pc:spChg>
        <pc:spChg chg="mod ord">
          <ac:chgData name="Stanley, Isabel" userId="d6b018f4-4d59-4bd7-9ca0-291e7cc7312e" providerId="ADAL" clId="{6355741D-7E96-4A0F-8E7B-E934D6999082}" dt="2023-02-13T15:38:59.552" v="1374" actId="164"/>
          <ac:spMkLst>
            <pc:docMk/>
            <pc:sldMk cId="0" sldId="278"/>
            <ac:spMk id="41" creationId="{00000000-0000-0000-0000-000000000000}"/>
          </ac:spMkLst>
        </pc:spChg>
        <pc:spChg chg="mod ord">
          <ac:chgData name="Stanley, Isabel" userId="d6b018f4-4d59-4bd7-9ca0-291e7cc7312e" providerId="ADAL" clId="{6355741D-7E96-4A0F-8E7B-E934D6999082}" dt="2023-02-13T15:39:06.969" v="1377" actId="164"/>
          <ac:spMkLst>
            <pc:docMk/>
            <pc:sldMk cId="0" sldId="278"/>
            <ac:spMk id="42" creationId="{00000000-0000-0000-0000-000000000000}"/>
          </ac:spMkLst>
        </pc:spChg>
        <pc:spChg chg="mod ord">
          <ac:chgData name="Stanley, Isabel" userId="d6b018f4-4d59-4bd7-9ca0-291e7cc7312e" providerId="ADAL" clId="{6355741D-7E96-4A0F-8E7B-E934D6999082}" dt="2023-02-13T15:39:14.275" v="1380" actId="164"/>
          <ac:spMkLst>
            <pc:docMk/>
            <pc:sldMk cId="0" sldId="278"/>
            <ac:spMk id="43" creationId="{00000000-0000-0000-0000-000000000000}"/>
          </ac:spMkLst>
        </pc:spChg>
        <pc:spChg chg="mod ord">
          <ac:chgData name="Stanley, Isabel" userId="d6b018f4-4d59-4bd7-9ca0-291e7cc7312e" providerId="ADAL" clId="{6355741D-7E96-4A0F-8E7B-E934D6999082}" dt="2023-02-13T15:39:14.275" v="1380" actId="164"/>
          <ac:spMkLst>
            <pc:docMk/>
            <pc:sldMk cId="0" sldId="278"/>
            <ac:spMk id="44" creationId="{00000000-0000-0000-0000-000000000000}"/>
          </ac:spMkLst>
        </pc:spChg>
        <pc:spChg chg="mod ord">
          <ac:chgData name="Stanley, Isabel" userId="d6b018f4-4d59-4bd7-9ca0-291e7cc7312e" providerId="ADAL" clId="{6355741D-7E96-4A0F-8E7B-E934D6999082}" dt="2023-02-13T15:39:19.366" v="1381" actId="164"/>
          <ac:spMkLst>
            <pc:docMk/>
            <pc:sldMk cId="0" sldId="278"/>
            <ac:spMk id="45" creationId="{00000000-0000-0000-0000-000000000000}"/>
          </ac:spMkLst>
        </pc:spChg>
        <pc:spChg chg="ord">
          <ac:chgData name="Stanley, Isabel" userId="d6b018f4-4d59-4bd7-9ca0-291e7cc7312e" providerId="ADAL" clId="{6355741D-7E96-4A0F-8E7B-E934D6999082}" dt="2023-02-13T15:39:22.212" v="1382" actId="13244"/>
          <ac:spMkLst>
            <pc:docMk/>
            <pc:sldMk cId="0" sldId="278"/>
            <ac:spMk id="46" creationId="{00000000-0000-0000-0000-000000000000}"/>
          </ac:spMkLst>
        </pc:spChg>
        <pc:spChg chg="mod">
          <ac:chgData name="Stanley, Isabel" userId="d6b018f4-4d59-4bd7-9ca0-291e7cc7312e" providerId="ADAL" clId="{6355741D-7E96-4A0F-8E7B-E934D6999082}" dt="2023-02-13T15:39:24.744" v="1383" actId="164"/>
          <ac:spMkLst>
            <pc:docMk/>
            <pc:sldMk cId="0" sldId="278"/>
            <ac:spMk id="53" creationId="{00000000-0000-0000-0000-000000000000}"/>
          </ac:spMkLst>
        </pc:spChg>
        <pc:grpChg chg="mod">
          <ac:chgData name="Stanley, Isabel" userId="d6b018f4-4d59-4bd7-9ca0-291e7cc7312e" providerId="ADAL" clId="{6355741D-7E96-4A0F-8E7B-E934D6999082}" dt="2023-02-13T15:38:51.611" v="1371" actId="164"/>
          <ac:grpSpMkLst>
            <pc:docMk/>
            <pc:sldMk cId="0" sldId="278"/>
            <ac:grpSpMk id="2" creationId="{00000000-0000-0000-0000-000000000000}"/>
          </ac:grpSpMkLst>
        </pc:grpChg>
        <pc:grpChg chg="mod">
          <ac:chgData name="Stanley, Isabel" userId="d6b018f4-4d59-4bd7-9ca0-291e7cc7312e" providerId="ADAL" clId="{6355741D-7E96-4A0F-8E7B-E934D6999082}" dt="2023-02-13T15:38:59.552" v="1374" actId="164"/>
          <ac:grpSpMkLst>
            <pc:docMk/>
            <pc:sldMk cId="0" sldId="278"/>
            <ac:grpSpMk id="5" creationId="{00000000-0000-0000-0000-000000000000}"/>
          </ac:grpSpMkLst>
        </pc:grpChg>
        <pc:grpChg chg="mod">
          <ac:chgData name="Stanley, Isabel" userId="d6b018f4-4d59-4bd7-9ca0-291e7cc7312e" providerId="ADAL" clId="{6355741D-7E96-4A0F-8E7B-E934D6999082}" dt="2023-02-13T15:39:06.969" v="1377" actId="164"/>
          <ac:grpSpMkLst>
            <pc:docMk/>
            <pc:sldMk cId="0" sldId="278"/>
            <ac:grpSpMk id="8" creationId="{00000000-0000-0000-0000-000000000000}"/>
          </ac:grpSpMkLst>
        </pc:grpChg>
        <pc:grpChg chg="mod">
          <ac:chgData name="Stanley, Isabel" userId="d6b018f4-4d59-4bd7-9ca0-291e7cc7312e" providerId="ADAL" clId="{6355741D-7E96-4A0F-8E7B-E934D6999082}" dt="2023-02-13T15:39:19.366" v="1381" actId="164"/>
          <ac:grpSpMkLst>
            <pc:docMk/>
            <pc:sldMk cId="0" sldId="278"/>
            <ac:grpSpMk id="12" creationId="{00000000-0000-0000-0000-000000000000}"/>
          </ac:grpSpMkLst>
        </pc:grpChg>
        <pc:grpChg chg="mod ord">
          <ac:chgData name="Stanley, Isabel" userId="d6b018f4-4d59-4bd7-9ca0-291e7cc7312e" providerId="ADAL" clId="{6355741D-7E96-4A0F-8E7B-E934D6999082}" dt="2023-02-13T15:38:51.611" v="1371" actId="164"/>
          <ac:grpSpMkLst>
            <pc:docMk/>
            <pc:sldMk cId="0" sldId="278"/>
            <ac:grpSpMk id="15" creationId="{00000000-0000-0000-0000-000000000000}"/>
          </ac:grpSpMkLst>
        </pc:grpChg>
        <pc:grpChg chg="mod ord">
          <ac:chgData name="Stanley, Isabel" userId="d6b018f4-4d59-4bd7-9ca0-291e7cc7312e" providerId="ADAL" clId="{6355741D-7E96-4A0F-8E7B-E934D6999082}" dt="2023-02-13T15:38:59.552" v="1374" actId="164"/>
          <ac:grpSpMkLst>
            <pc:docMk/>
            <pc:sldMk cId="0" sldId="278"/>
            <ac:grpSpMk id="18" creationId="{00000000-0000-0000-0000-000000000000}"/>
          </ac:grpSpMkLst>
        </pc:grpChg>
        <pc:grpChg chg="mod ord">
          <ac:chgData name="Stanley, Isabel" userId="d6b018f4-4d59-4bd7-9ca0-291e7cc7312e" providerId="ADAL" clId="{6355741D-7E96-4A0F-8E7B-E934D6999082}" dt="2023-02-13T15:39:06.969" v="1377" actId="164"/>
          <ac:grpSpMkLst>
            <pc:docMk/>
            <pc:sldMk cId="0" sldId="278"/>
            <ac:grpSpMk id="21" creationId="{00000000-0000-0000-0000-000000000000}"/>
          </ac:grpSpMkLst>
        </pc:grpChg>
        <pc:grpChg chg="mod ord">
          <ac:chgData name="Stanley, Isabel" userId="d6b018f4-4d59-4bd7-9ca0-291e7cc7312e" providerId="ADAL" clId="{6355741D-7E96-4A0F-8E7B-E934D6999082}" dt="2023-02-13T15:39:14.275" v="1380" actId="164"/>
          <ac:grpSpMkLst>
            <pc:docMk/>
            <pc:sldMk cId="0" sldId="278"/>
            <ac:grpSpMk id="24" creationId="{00000000-0000-0000-0000-000000000000}"/>
          </ac:grpSpMkLst>
        </pc:grpChg>
        <pc:grpChg chg="mod">
          <ac:chgData name="Stanley, Isabel" userId="d6b018f4-4d59-4bd7-9ca0-291e7cc7312e" providerId="ADAL" clId="{6355741D-7E96-4A0F-8E7B-E934D6999082}" dt="2023-02-13T15:39:19.366" v="1381" actId="164"/>
          <ac:grpSpMkLst>
            <pc:docMk/>
            <pc:sldMk cId="0" sldId="278"/>
            <ac:grpSpMk id="27" creationId="{00000000-0000-0000-0000-000000000000}"/>
          </ac:grpSpMkLst>
        </pc:grpChg>
        <pc:grpChg chg="mod">
          <ac:chgData name="Stanley, Isabel" userId="d6b018f4-4d59-4bd7-9ca0-291e7cc7312e" providerId="ADAL" clId="{6355741D-7E96-4A0F-8E7B-E934D6999082}" dt="2023-02-13T15:39:24.744" v="1383" actId="164"/>
          <ac:grpSpMkLst>
            <pc:docMk/>
            <pc:sldMk cId="0" sldId="278"/>
            <ac:grpSpMk id="47" creationId="{00000000-0000-0000-0000-000000000000}"/>
          </ac:grpSpMkLst>
        </pc:grpChg>
        <pc:grpChg chg="add mod">
          <ac:chgData name="Stanley, Isabel" userId="d6b018f4-4d59-4bd7-9ca0-291e7cc7312e" providerId="ADAL" clId="{6355741D-7E96-4A0F-8E7B-E934D6999082}" dt="2023-02-13T15:39:33.880" v="1400" actId="962"/>
          <ac:grpSpMkLst>
            <pc:docMk/>
            <pc:sldMk cId="0" sldId="278"/>
            <ac:grpSpMk id="55" creationId="{40F92879-264A-AFEE-5B53-B4F53204B48A}"/>
          </ac:grpSpMkLst>
        </pc:grpChg>
        <pc:grpChg chg="add mod">
          <ac:chgData name="Stanley, Isabel" userId="d6b018f4-4d59-4bd7-9ca0-291e7cc7312e" providerId="ADAL" clId="{6355741D-7E96-4A0F-8E7B-E934D6999082}" dt="2023-02-13T15:39:37.992" v="1408" actId="962"/>
          <ac:grpSpMkLst>
            <pc:docMk/>
            <pc:sldMk cId="0" sldId="278"/>
            <ac:grpSpMk id="56" creationId="{1AEE3626-6575-4043-05A6-1C2C812433B1}"/>
          </ac:grpSpMkLst>
        </pc:grpChg>
        <pc:grpChg chg="add mod">
          <ac:chgData name="Stanley, Isabel" userId="d6b018f4-4d59-4bd7-9ca0-291e7cc7312e" providerId="ADAL" clId="{6355741D-7E96-4A0F-8E7B-E934D6999082}" dt="2023-02-13T15:39:41.582" v="1420" actId="962"/>
          <ac:grpSpMkLst>
            <pc:docMk/>
            <pc:sldMk cId="0" sldId="278"/>
            <ac:grpSpMk id="57" creationId="{F670B79C-8E7A-B931-F61B-6AEAF948C54E}"/>
          </ac:grpSpMkLst>
        </pc:grpChg>
        <pc:grpChg chg="add mod">
          <ac:chgData name="Stanley, Isabel" userId="d6b018f4-4d59-4bd7-9ca0-291e7cc7312e" providerId="ADAL" clId="{6355741D-7E96-4A0F-8E7B-E934D6999082}" dt="2023-02-13T15:39:45.331" v="1430" actId="962"/>
          <ac:grpSpMkLst>
            <pc:docMk/>
            <pc:sldMk cId="0" sldId="278"/>
            <ac:grpSpMk id="58" creationId="{D59DE53A-9F8A-61BF-EBA4-0097A75C0AF7}"/>
          </ac:grpSpMkLst>
        </pc:grpChg>
        <pc:grpChg chg="add mod">
          <ac:chgData name="Stanley, Isabel" userId="d6b018f4-4d59-4bd7-9ca0-291e7cc7312e" providerId="ADAL" clId="{6355741D-7E96-4A0F-8E7B-E934D6999082}" dt="2023-02-13T15:39:49.701" v="1450" actId="962"/>
          <ac:grpSpMkLst>
            <pc:docMk/>
            <pc:sldMk cId="0" sldId="278"/>
            <ac:grpSpMk id="59" creationId="{161D252C-A418-FD82-4F3B-5477618934F2}"/>
          </ac:grpSpMkLst>
        </pc:grpChg>
        <pc:grpChg chg="add mod ord">
          <ac:chgData name="Stanley, Isabel" userId="d6b018f4-4d59-4bd7-9ca0-291e7cc7312e" providerId="ADAL" clId="{6355741D-7E96-4A0F-8E7B-E934D6999082}" dt="2023-02-13T15:39:29.837" v="1390" actId="962"/>
          <ac:grpSpMkLst>
            <pc:docMk/>
            <pc:sldMk cId="0" sldId="278"/>
            <ac:grpSpMk id="60" creationId="{1995C99A-10F6-BF7E-A6D6-B6AE00A961D7}"/>
          </ac:grpSpMkLst>
        </pc:grpChg>
      </pc:sldChg>
      <pc:sldChg chg="addSp modSp mod">
        <pc:chgData name="Stanley, Isabel" userId="d6b018f4-4d59-4bd7-9ca0-291e7cc7312e" providerId="ADAL" clId="{6355741D-7E96-4A0F-8E7B-E934D6999082}" dt="2023-02-13T16:02:23.911" v="2126" actId="962"/>
        <pc:sldMkLst>
          <pc:docMk/>
          <pc:sldMk cId="0" sldId="280"/>
        </pc:sldMkLst>
        <pc:spChg chg="mod ord">
          <ac:chgData name="Stanley, Isabel" userId="d6b018f4-4d59-4bd7-9ca0-291e7cc7312e" providerId="ADAL" clId="{6355741D-7E96-4A0F-8E7B-E934D6999082}" dt="2023-02-13T15:40:49.347" v="1476" actId="164"/>
          <ac:spMkLst>
            <pc:docMk/>
            <pc:sldMk cId="0" sldId="280"/>
            <ac:spMk id="33" creationId="{00000000-0000-0000-0000-000000000000}"/>
          </ac:spMkLst>
        </pc:spChg>
        <pc:spChg chg="mod ord">
          <ac:chgData name="Stanley, Isabel" userId="d6b018f4-4d59-4bd7-9ca0-291e7cc7312e" providerId="ADAL" clId="{6355741D-7E96-4A0F-8E7B-E934D6999082}" dt="2023-02-13T15:41:11.282" v="1482" actId="164"/>
          <ac:spMkLst>
            <pc:docMk/>
            <pc:sldMk cId="0" sldId="280"/>
            <ac:spMk id="34" creationId="{00000000-0000-0000-0000-000000000000}"/>
          </ac:spMkLst>
        </pc:spChg>
        <pc:spChg chg="mod ord">
          <ac:chgData name="Stanley, Isabel" userId="d6b018f4-4d59-4bd7-9ca0-291e7cc7312e" providerId="ADAL" clId="{6355741D-7E96-4A0F-8E7B-E934D6999082}" dt="2023-02-13T15:41:18.115" v="1485" actId="164"/>
          <ac:spMkLst>
            <pc:docMk/>
            <pc:sldMk cId="0" sldId="280"/>
            <ac:spMk id="35" creationId="{00000000-0000-0000-0000-000000000000}"/>
          </ac:spMkLst>
        </pc:spChg>
        <pc:spChg chg="mod ord">
          <ac:chgData name="Stanley, Isabel" userId="d6b018f4-4d59-4bd7-9ca0-291e7cc7312e" providerId="ADAL" clId="{6355741D-7E96-4A0F-8E7B-E934D6999082}" dt="2023-02-13T15:41:35.898" v="1487" actId="164"/>
          <ac:spMkLst>
            <pc:docMk/>
            <pc:sldMk cId="0" sldId="280"/>
            <ac:spMk id="36" creationId="{00000000-0000-0000-0000-000000000000}"/>
          </ac:spMkLst>
        </pc:spChg>
        <pc:spChg chg="mod ord">
          <ac:chgData name="Stanley, Isabel" userId="d6b018f4-4d59-4bd7-9ca0-291e7cc7312e" providerId="ADAL" clId="{6355741D-7E96-4A0F-8E7B-E934D6999082}" dt="2023-02-13T15:40:49.347" v="1476" actId="164"/>
          <ac:spMkLst>
            <pc:docMk/>
            <pc:sldMk cId="0" sldId="280"/>
            <ac:spMk id="37" creationId="{00000000-0000-0000-0000-000000000000}"/>
          </ac:spMkLst>
        </pc:spChg>
        <pc:spChg chg="mod ord">
          <ac:chgData name="Stanley, Isabel" userId="d6b018f4-4d59-4bd7-9ca0-291e7cc7312e" providerId="ADAL" clId="{6355741D-7E96-4A0F-8E7B-E934D6999082}" dt="2023-02-13T15:41:02.459" v="1479" actId="164"/>
          <ac:spMkLst>
            <pc:docMk/>
            <pc:sldMk cId="0" sldId="280"/>
            <ac:spMk id="38" creationId="{00000000-0000-0000-0000-000000000000}"/>
          </ac:spMkLst>
        </pc:spChg>
        <pc:spChg chg="mod ord">
          <ac:chgData name="Stanley, Isabel" userId="d6b018f4-4d59-4bd7-9ca0-291e7cc7312e" providerId="ADAL" clId="{6355741D-7E96-4A0F-8E7B-E934D6999082}" dt="2023-02-13T15:41:11.282" v="1482" actId="164"/>
          <ac:spMkLst>
            <pc:docMk/>
            <pc:sldMk cId="0" sldId="280"/>
            <ac:spMk id="39" creationId="{00000000-0000-0000-0000-000000000000}"/>
          </ac:spMkLst>
        </pc:spChg>
        <pc:spChg chg="mod ord">
          <ac:chgData name="Stanley, Isabel" userId="d6b018f4-4d59-4bd7-9ca0-291e7cc7312e" providerId="ADAL" clId="{6355741D-7E96-4A0F-8E7B-E934D6999082}" dt="2023-02-13T15:41:18.115" v="1485" actId="164"/>
          <ac:spMkLst>
            <pc:docMk/>
            <pc:sldMk cId="0" sldId="280"/>
            <ac:spMk id="40" creationId="{00000000-0000-0000-0000-000000000000}"/>
          </ac:spMkLst>
        </pc:spChg>
        <pc:spChg chg="mod">
          <ac:chgData name="Stanley, Isabel" userId="d6b018f4-4d59-4bd7-9ca0-291e7cc7312e" providerId="ADAL" clId="{6355741D-7E96-4A0F-8E7B-E934D6999082}" dt="2023-02-13T15:41:35.898" v="1487" actId="164"/>
          <ac:spMkLst>
            <pc:docMk/>
            <pc:sldMk cId="0" sldId="280"/>
            <ac:spMk id="41" creationId="{00000000-0000-0000-0000-000000000000}"/>
          </ac:spMkLst>
        </pc:spChg>
        <pc:spChg chg="mod ord">
          <ac:chgData name="Stanley, Isabel" userId="d6b018f4-4d59-4bd7-9ca0-291e7cc7312e" providerId="ADAL" clId="{6355741D-7E96-4A0F-8E7B-E934D6999082}" dt="2023-02-13T15:40:49.347" v="1476" actId="164"/>
          <ac:spMkLst>
            <pc:docMk/>
            <pc:sldMk cId="0" sldId="280"/>
            <ac:spMk id="42" creationId="{00000000-0000-0000-0000-000000000000}"/>
          </ac:spMkLst>
        </pc:spChg>
        <pc:spChg chg="mod ord">
          <ac:chgData name="Stanley, Isabel" userId="d6b018f4-4d59-4bd7-9ca0-291e7cc7312e" providerId="ADAL" clId="{6355741D-7E96-4A0F-8E7B-E934D6999082}" dt="2023-02-13T15:41:02.459" v="1479" actId="164"/>
          <ac:spMkLst>
            <pc:docMk/>
            <pc:sldMk cId="0" sldId="280"/>
            <ac:spMk id="43" creationId="{00000000-0000-0000-0000-000000000000}"/>
          </ac:spMkLst>
        </pc:spChg>
        <pc:spChg chg="mod ord">
          <ac:chgData name="Stanley, Isabel" userId="d6b018f4-4d59-4bd7-9ca0-291e7cc7312e" providerId="ADAL" clId="{6355741D-7E96-4A0F-8E7B-E934D6999082}" dt="2023-02-13T15:41:11.282" v="1482" actId="164"/>
          <ac:spMkLst>
            <pc:docMk/>
            <pc:sldMk cId="0" sldId="280"/>
            <ac:spMk id="44" creationId="{00000000-0000-0000-0000-000000000000}"/>
          </ac:spMkLst>
        </pc:spChg>
        <pc:spChg chg="mod ord">
          <ac:chgData name="Stanley, Isabel" userId="d6b018f4-4d59-4bd7-9ca0-291e7cc7312e" providerId="ADAL" clId="{6355741D-7E96-4A0F-8E7B-E934D6999082}" dt="2023-02-13T15:41:18.115" v="1485" actId="164"/>
          <ac:spMkLst>
            <pc:docMk/>
            <pc:sldMk cId="0" sldId="280"/>
            <ac:spMk id="45" creationId="{00000000-0000-0000-0000-000000000000}"/>
          </ac:spMkLst>
        </pc:spChg>
        <pc:spChg chg="mod ord">
          <ac:chgData name="Stanley, Isabel" userId="d6b018f4-4d59-4bd7-9ca0-291e7cc7312e" providerId="ADAL" clId="{6355741D-7E96-4A0F-8E7B-E934D6999082}" dt="2023-02-13T15:41:35.898" v="1487" actId="164"/>
          <ac:spMkLst>
            <pc:docMk/>
            <pc:sldMk cId="0" sldId="280"/>
            <ac:spMk id="46" creationId="{00000000-0000-0000-0000-000000000000}"/>
          </ac:spMkLst>
        </pc:spChg>
        <pc:spChg chg="ord">
          <ac:chgData name="Stanley, Isabel" userId="d6b018f4-4d59-4bd7-9ca0-291e7cc7312e" providerId="ADAL" clId="{6355741D-7E96-4A0F-8E7B-E934D6999082}" dt="2023-02-13T15:41:37.892" v="1488" actId="13244"/>
          <ac:spMkLst>
            <pc:docMk/>
            <pc:sldMk cId="0" sldId="280"/>
            <ac:spMk id="47" creationId="{00000000-0000-0000-0000-000000000000}"/>
          </ac:spMkLst>
        </pc:spChg>
        <pc:spChg chg="mod">
          <ac:chgData name="Stanley, Isabel" userId="d6b018f4-4d59-4bd7-9ca0-291e7cc7312e" providerId="ADAL" clId="{6355741D-7E96-4A0F-8E7B-E934D6999082}" dt="2023-02-13T15:41:40.739" v="1489" actId="164"/>
          <ac:spMkLst>
            <pc:docMk/>
            <pc:sldMk cId="0" sldId="280"/>
            <ac:spMk id="54" creationId="{00000000-0000-0000-0000-000000000000}"/>
          </ac:spMkLst>
        </pc:spChg>
        <pc:spChg chg="mod">
          <ac:chgData name="Stanley, Isabel" userId="d6b018f4-4d59-4bd7-9ca0-291e7cc7312e" providerId="ADAL" clId="{6355741D-7E96-4A0F-8E7B-E934D6999082}" dt="2023-02-13T15:40:18.161" v="1465" actId="1076"/>
          <ac:spMkLst>
            <pc:docMk/>
            <pc:sldMk cId="0" sldId="280"/>
            <ac:spMk id="55" creationId="{00000000-0000-0000-0000-000000000000}"/>
          </ac:spMkLst>
        </pc:spChg>
        <pc:spChg chg="add mod ord">
          <ac:chgData name="Stanley, Isabel" userId="d6b018f4-4d59-4bd7-9ca0-291e7cc7312e" providerId="ADAL" clId="{6355741D-7E96-4A0F-8E7B-E934D6999082}" dt="2023-02-13T15:41:02.459" v="1479" actId="164"/>
          <ac:spMkLst>
            <pc:docMk/>
            <pc:sldMk cId="0" sldId="280"/>
            <ac:spMk id="56" creationId="{77A79F6E-AB42-DE09-3199-7BBA427029D8}"/>
          </ac:spMkLst>
        </pc:spChg>
        <pc:grpChg chg="mod">
          <ac:chgData name="Stanley, Isabel" userId="d6b018f4-4d59-4bd7-9ca0-291e7cc7312e" providerId="ADAL" clId="{6355741D-7E96-4A0F-8E7B-E934D6999082}" dt="2023-02-13T15:40:49.347" v="1476" actId="164"/>
          <ac:grpSpMkLst>
            <pc:docMk/>
            <pc:sldMk cId="0" sldId="280"/>
            <ac:grpSpMk id="2" creationId="{00000000-0000-0000-0000-000000000000}"/>
          </ac:grpSpMkLst>
        </pc:grpChg>
        <pc:grpChg chg="mod">
          <ac:chgData name="Stanley, Isabel" userId="d6b018f4-4d59-4bd7-9ca0-291e7cc7312e" providerId="ADAL" clId="{6355741D-7E96-4A0F-8E7B-E934D6999082}" dt="2023-02-13T15:41:02.459" v="1479" actId="164"/>
          <ac:grpSpMkLst>
            <pc:docMk/>
            <pc:sldMk cId="0" sldId="280"/>
            <ac:grpSpMk id="5" creationId="{00000000-0000-0000-0000-000000000000}"/>
          </ac:grpSpMkLst>
        </pc:grpChg>
        <pc:grpChg chg="mod">
          <ac:chgData name="Stanley, Isabel" userId="d6b018f4-4d59-4bd7-9ca0-291e7cc7312e" providerId="ADAL" clId="{6355741D-7E96-4A0F-8E7B-E934D6999082}" dt="2023-02-13T15:41:11.282" v="1482" actId="164"/>
          <ac:grpSpMkLst>
            <pc:docMk/>
            <pc:sldMk cId="0" sldId="280"/>
            <ac:grpSpMk id="8" creationId="{00000000-0000-0000-0000-000000000000}"/>
          </ac:grpSpMkLst>
        </pc:grpChg>
        <pc:grpChg chg="mod">
          <ac:chgData name="Stanley, Isabel" userId="d6b018f4-4d59-4bd7-9ca0-291e7cc7312e" providerId="ADAL" clId="{6355741D-7E96-4A0F-8E7B-E934D6999082}" dt="2023-02-13T15:41:18.115" v="1485" actId="164"/>
          <ac:grpSpMkLst>
            <pc:docMk/>
            <pc:sldMk cId="0" sldId="280"/>
            <ac:grpSpMk id="11" creationId="{00000000-0000-0000-0000-000000000000}"/>
          </ac:grpSpMkLst>
        </pc:grpChg>
        <pc:grpChg chg="mod">
          <ac:chgData name="Stanley, Isabel" userId="d6b018f4-4d59-4bd7-9ca0-291e7cc7312e" providerId="ADAL" clId="{6355741D-7E96-4A0F-8E7B-E934D6999082}" dt="2023-02-13T15:41:35.898" v="1487" actId="164"/>
          <ac:grpSpMkLst>
            <pc:docMk/>
            <pc:sldMk cId="0" sldId="280"/>
            <ac:grpSpMk id="14" creationId="{00000000-0000-0000-0000-000000000000}"/>
          </ac:grpSpMkLst>
        </pc:grpChg>
        <pc:grpChg chg="mod ord">
          <ac:chgData name="Stanley, Isabel" userId="d6b018f4-4d59-4bd7-9ca0-291e7cc7312e" providerId="ADAL" clId="{6355741D-7E96-4A0F-8E7B-E934D6999082}" dt="2023-02-13T15:40:49.347" v="1476" actId="164"/>
          <ac:grpSpMkLst>
            <pc:docMk/>
            <pc:sldMk cId="0" sldId="280"/>
            <ac:grpSpMk id="17" creationId="{00000000-0000-0000-0000-000000000000}"/>
          </ac:grpSpMkLst>
        </pc:grpChg>
        <pc:grpChg chg="mod ord">
          <ac:chgData name="Stanley, Isabel" userId="d6b018f4-4d59-4bd7-9ca0-291e7cc7312e" providerId="ADAL" clId="{6355741D-7E96-4A0F-8E7B-E934D6999082}" dt="2023-02-13T15:41:02.459" v="1479" actId="164"/>
          <ac:grpSpMkLst>
            <pc:docMk/>
            <pc:sldMk cId="0" sldId="280"/>
            <ac:grpSpMk id="20" creationId="{00000000-0000-0000-0000-000000000000}"/>
          </ac:grpSpMkLst>
        </pc:grpChg>
        <pc:grpChg chg="mod ord">
          <ac:chgData name="Stanley, Isabel" userId="d6b018f4-4d59-4bd7-9ca0-291e7cc7312e" providerId="ADAL" clId="{6355741D-7E96-4A0F-8E7B-E934D6999082}" dt="2023-02-13T15:41:11.282" v="1482" actId="164"/>
          <ac:grpSpMkLst>
            <pc:docMk/>
            <pc:sldMk cId="0" sldId="280"/>
            <ac:grpSpMk id="23" creationId="{00000000-0000-0000-0000-000000000000}"/>
          </ac:grpSpMkLst>
        </pc:grpChg>
        <pc:grpChg chg="mod ord">
          <ac:chgData name="Stanley, Isabel" userId="d6b018f4-4d59-4bd7-9ca0-291e7cc7312e" providerId="ADAL" clId="{6355741D-7E96-4A0F-8E7B-E934D6999082}" dt="2023-02-13T15:41:18.115" v="1485" actId="164"/>
          <ac:grpSpMkLst>
            <pc:docMk/>
            <pc:sldMk cId="0" sldId="280"/>
            <ac:grpSpMk id="26" creationId="{00000000-0000-0000-0000-000000000000}"/>
          </ac:grpSpMkLst>
        </pc:grpChg>
        <pc:grpChg chg="mod">
          <ac:chgData name="Stanley, Isabel" userId="d6b018f4-4d59-4bd7-9ca0-291e7cc7312e" providerId="ADAL" clId="{6355741D-7E96-4A0F-8E7B-E934D6999082}" dt="2023-02-13T15:41:35.898" v="1487" actId="164"/>
          <ac:grpSpMkLst>
            <pc:docMk/>
            <pc:sldMk cId="0" sldId="280"/>
            <ac:grpSpMk id="29" creationId="{00000000-0000-0000-0000-000000000000}"/>
          </ac:grpSpMkLst>
        </pc:grpChg>
        <pc:grpChg chg="mod">
          <ac:chgData name="Stanley, Isabel" userId="d6b018f4-4d59-4bd7-9ca0-291e7cc7312e" providerId="ADAL" clId="{6355741D-7E96-4A0F-8E7B-E934D6999082}" dt="2023-02-13T15:41:40.739" v="1489" actId="164"/>
          <ac:grpSpMkLst>
            <pc:docMk/>
            <pc:sldMk cId="0" sldId="280"/>
            <ac:grpSpMk id="48" creationId="{00000000-0000-0000-0000-000000000000}"/>
          </ac:grpSpMkLst>
        </pc:grpChg>
        <pc:grpChg chg="add mod">
          <ac:chgData name="Stanley, Isabel" userId="d6b018f4-4d59-4bd7-9ca0-291e7cc7312e" providerId="ADAL" clId="{6355741D-7E96-4A0F-8E7B-E934D6999082}" dt="2023-02-13T15:41:50.308" v="1514" actId="962"/>
          <ac:grpSpMkLst>
            <pc:docMk/>
            <pc:sldMk cId="0" sldId="280"/>
            <ac:grpSpMk id="57" creationId="{443C908D-8D7C-0797-A23E-1193CAD5CDE2}"/>
          </ac:grpSpMkLst>
        </pc:grpChg>
        <pc:grpChg chg="add mod">
          <ac:chgData name="Stanley, Isabel" userId="d6b018f4-4d59-4bd7-9ca0-291e7cc7312e" providerId="ADAL" clId="{6355741D-7E96-4A0F-8E7B-E934D6999082}" dt="2023-02-13T15:41:54.246" v="1522" actId="962"/>
          <ac:grpSpMkLst>
            <pc:docMk/>
            <pc:sldMk cId="0" sldId="280"/>
            <ac:grpSpMk id="58" creationId="{A731206C-4111-F78F-C129-43AC561AC426}"/>
          </ac:grpSpMkLst>
        </pc:grpChg>
        <pc:grpChg chg="add mod">
          <ac:chgData name="Stanley, Isabel" userId="d6b018f4-4d59-4bd7-9ca0-291e7cc7312e" providerId="ADAL" clId="{6355741D-7E96-4A0F-8E7B-E934D6999082}" dt="2023-02-13T15:41:57.858" v="1534" actId="962"/>
          <ac:grpSpMkLst>
            <pc:docMk/>
            <pc:sldMk cId="0" sldId="280"/>
            <ac:grpSpMk id="59" creationId="{C6C024BE-C7AD-E9DF-3B05-CA7ABA149CF8}"/>
          </ac:grpSpMkLst>
        </pc:grpChg>
        <pc:grpChg chg="add mod">
          <ac:chgData name="Stanley, Isabel" userId="d6b018f4-4d59-4bd7-9ca0-291e7cc7312e" providerId="ADAL" clId="{6355741D-7E96-4A0F-8E7B-E934D6999082}" dt="2023-02-13T16:02:23.911" v="2126" actId="962"/>
          <ac:grpSpMkLst>
            <pc:docMk/>
            <pc:sldMk cId="0" sldId="280"/>
            <ac:grpSpMk id="60" creationId="{1C22DCEF-E995-C6C0-25DD-7D1404B929EE}"/>
          </ac:grpSpMkLst>
        </pc:grpChg>
        <pc:grpChg chg="add mod">
          <ac:chgData name="Stanley, Isabel" userId="d6b018f4-4d59-4bd7-9ca0-291e7cc7312e" providerId="ADAL" clId="{6355741D-7E96-4A0F-8E7B-E934D6999082}" dt="2023-02-13T15:42:08.456" v="1549" actId="962"/>
          <ac:grpSpMkLst>
            <pc:docMk/>
            <pc:sldMk cId="0" sldId="280"/>
            <ac:grpSpMk id="61" creationId="{A28B1350-50F1-6819-A13D-3C161E80387F}"/>
          </ac:grpSpMkLst>
        </pc:grpChg>
        <pc:grpChg chg="add mod ord">
          <ac:chgData name="Stanley, Isabel" userId="d6b018f4-4d59-4bd7-9ca0-291e7cc7312e" providerId="ADAL" clId="{6355741D-7E96-4A0F-8E7B-E934D6999082}" dt="2023-02-13T15:41:46.512" v="1504" actId="962"/>
          <ac:grpSpMkLst>
            <pc:docMk/>
            <pc:sldMk cId="0" sldId="280"/>
            <ac:grpSpMk id="62" creationId="{54AE02D4-68BD-74DF-D1A0-75D48C9781E2}"/>
          </ac:grpSpMkLst>
        </pc:grpChg>
      </pc:sldChg>
      <pc:sldChg chg="addSp modSp mod">
        <pc:chgData name="Stanley, Isabel" userId="d6b018f4-4d59-4bd7-9ca0-291e7cc7312e" providerId="ADAL" clId="{6355741D-7E96-4A0F-8E7B-E934D6999082}" dt="2023-02-13T15:44:00.084" v="1644" actId="962"/>
        <pc:sldMkLst>
          <pc:docMk/>
          <pc:sldMk cId="0" sldId="281"/>
        </pc:sldMkLst>
        <pc:spChg chg="mod ord">
          <ac:chgData name="Stanley, Isabel" userId="d6b018f4-4d59-4bd7-9ca0-291e7cc7312e" providerId="ADAL" clId="{6355741D-7E96-4A0F-8E7B-E934D6999082}" dt="2023-02-13T15:42:52.587" v="1563" actId="164"/>
          <ac:spMkLst>
            <pc:docMk/>
            <pc:sldMk cId="0" sldId="281"/>
            <ac:spMk id="33" creationId="{00000000-0000-0000-0000-000000000000}"/>
          </ac:spMkLst>
        </pc:spChg>
        <pc:spChg chg="mod ord">
          <ac:chgData name="Stanley, Isabel" userId="d6b018f4-4d59-4bd7-9ca0-291e7cc7312e" providerId="ADAL" clId="{6355741D-7E96-4A0F-8E7B-E934D6999082}" dt="2023-02-13T15:43:01.898" v="1566" actId="164"/>
          <ac:spMkLst>
            <pc:docMk/>
            <pc:sldMk cId="0" sldId="281"/>
            <ac:spMk id="34" creationId="{00000000-0000-0000-0000-000000000000}"/>
          </ac:spMkLst>
        </pc:spChg>
        <pc:spChg chg="mod ord">
          <ac:chgData name="Stanley, Isabel" userId="d6b018f4-4d59-4bd7-9ca0-291e7cc7312e" providerId="ADAL" clId="{6355741D-7E96-4A0F-8E7B-E934D6999082}" dt="2023-02-13T15:43:11.283" v="1569" actId="164"/>
          <ac:spMkLst>
            <pc:docMk/>
            <pc:sldMk cId="0" sldId="281"/>
            <ac:spMk id="35" creationId="{00000000-0000-0000-0000-000000000000}"/>
          </ac:spMkLst>
        </pc:spChg>
        <pc:spChg chg="mod ord">
          <ac:chgData name="Stanley, Isabel" userId="d6b018f4-4d59-4bd7-9ca0-291e7cc7312e" providerId="ADAL" clId="{6355741D-7E96-4A0F-8E7B-E934D6999082}" dt="2023-02-13T15:43:18.979" v="1572" actId="164"/>
          <ac:spMkLst>
            <pc:docMk/>
            <pc:sldMk cId="0" sldId="281"/>
            <ac:spMk id="36" creationId="{00000000-0000-0000-0000-000000000000}"/>
          </ac:spMkLst>
        </pc:spChg>
        <pc:spChg chg="mod ord">
          <ac:chgData name="Stanley, Isabel" userId="d6b018f4-4d59-4bd7-9ca0-291e7cc7312e" providerId="ADAL" clId="{6355741D-7E96-4A0F-8E7B-E934D6999082}" dt="2023-02-13T15:43:24.627" v="1573" actId="164"/>
          <ac:spMkLst>
            <pc:docMk/>
            <pc:sldMk cId="0" sldId="281"/>
            <ac:spMk id="37" creationId="{00000000-0000-0000-0000-000000000000}"/>
          </ac:spMkLst>
        </pc:spChg>
        <pc:spChg chg="mod ord">
          <ac:chgData name="Stanley, Isabel" userId="d6b018f4-4d59-4bd7-9ca0-291e7cc7312e" providerId="ADAL" clId="{6355741D-7E96-4A0F-8E7B-E934D6999082}" dt="2023-02-13T15:42:52.587" v="1563" actId="164"/>
          <ac:spMkLst>
            <pc:docMk/>
            <pc:sldMk cId="0" sldId="281"/>
            <ac:spMk id="38" creationId="{00000000-0000-0000-0000-000000000000}"/>
          </ac:spMkLst>
        </pc:spChg>
        <pc:spChg chg="mod ord">
          <ac:chgData name="Stanley, Isabel" userId="d6b018f4-4d59-4bd7-9ca0-291e7cc7312e" providerId="ADAL" clId="{6355741D-7E96-4A0F-8E7B-E934D6999082}" dt="2023-02-13T15:43:01.898" v="1566" actId="164"/>
          <ac:spMkLst>
            <pc:docMk/>
            <pc:sldMk cId="0" sldId="281"/>
            <ac:spMk id="39" creationId="{00000000-0000-0000-0000-000000000000}"/>
          </ac:spMkLst>
        </pc:spChg>
        <pc:spChg chg="mod ord">
          <ac:chgData name="Stanley, Isabel" userId="d6b018f4-4d59-4bd7-9ca0-291e7cc7312e" providerId="ADAL" clId="{6355741D-7E96-4A0F-8E7B-E934D6999082}" dt="2023-02-13T15:43:11.283" v="1569" actId="164"/>
          <ac:spMkLst>
            <pc:docMk/>
            <pc:sldMk cId="0" sldId="281"/>
            <ac:spMk id="40" creationId="{00000000-0000-0000-0000-000000000000}"/>
          </ac:spMkLst>
        </pc:spChg>
        <pc:spChg chg="mod ord">
          <ac:chgData name="Stanley, Isabel" userId="d6b018f4-4d59-4bd7-9ca0-291e7cc7312e" providerId="ADAL" clId="{6355741D-7E96-4A0F-8E7B-E934D6999082}" dt="2023-02-13T15:43:18.979" v="1572" actId="164"/>
          <ac:spMkLst>
            <pc:docMk/>
            <pc:sldMk cId="0" sldId="281"/>
            <ac:spMk id="41" creationId="{00000000-0000-0000-0000-000000000000}"/>
          </ac:spMkLst>
        </pc:spChg>
        <pc:spChg chg="mod">
          <ac:chgData name="Stanley, Isabel" userId="d6b018f4-4d59-4bd7-9ca0-291e7cc7312e" providerId="ADAL" clId="{6355741D-7E96-4A0F-8E7B-E934D6999082}" dt="2023-02-13T15:43:24.627" v="1573" actId="164"/>
          <ac:spMkLst>
            <pc:docMk/>
            <pc:sldMk cId="0" sldId="281"/>
            <ac:spMk id="42" creationId="{00000000-0000-0000-0000-000000000000}"/>
          </ac:spMkLst>
        </pc:spChg>
        <pc:spChg chg="mod ord">
          <ac:chgData name="Stanley, Isabel" userId="d6b018f4-4d59-4bd7-9ca0-291e7cc7312e" providerId="ADAL" clId="{6355741D-7E96-4A0F-8E7B-E934D6999082}" dt="2023-02-13T15:42:52.587" v="1563" actId="164"/>
          <ac:spMkLst>
            <pc:docMk/>
            <pc:sldMk cId="0" sldId="281"/>
            <ac:spMk id="43" creationId="{00000000-0000-0000-0000-000000000000}"/>
          </ac:spMkLst>
        </pc:spChg>
        <pc:spChg chg="mod ord">
          <ac:chgData name="Stanley, Isabel" userId="d6b018f4-4d59-4bd7-9ca0-291e7cc7312e" providerId="ADAL" clId="{6355741D-7E96-4A0F-8E7B-E934D6999082}" dt="2023-02-13T15:43:01.898" v="1566" actId="164"/>
          <ac:spMkLst>
            <pc:docMk/>
            <pc:sldMk cId="0" sldId="281"/>
            <ac:spMk id="44" creationId="{00000000-0000-0000-0000-000000000000}"/>
          </ac:spMkLst>
        </pc:spChg>
        <pc:spChg chg="mod ord">
          <ac:chgData name="Stanley, Isabel" userId="d6b018f4-4d59-4bd7-9ca0-291e7cc7312e" providerId="ADAL" clId="{6355741D-7E96-4A0F-8E7B-E934D6999082}" dt="2023-02-13T15:43:11.283" v="1569" actId="164"/>
          <ac:spMkLst>
            <pc:docMk/>
            <pc:sldMk cId="0" sldId="281"/>
            <ac:spMk id="45" creationId="{00000000-0000-0000-0000-000000000000}"/>
          </ac:spMkLst>
        </pc:spChg>
        <pc:spChg chg="mod ord">
          <ac:chgData name="Stanley, Isabel" userId="d6b018f4-4d59-4bd7-9ca0-291e7cc7312e" providerId="ADAL" clId="{6355741D-7E96-4A0F-8E7B-E934D6999082}" dt="2023-02-13T15:43:18.979" v="1572" actId="164"/>
          <ac:spMkLst>
            <pc:docMk/>
            <pc:sldMk cId="0" sldId="281"/>
            <ac:spMk id="46" creationId="{00000000-0000-0000-0000-000000000000}"/>
          </ac:spMkLst>
        </pc:spChg>
        <pc:spChg chg="mod ord">
          <ac:chgData name="Stanley, Isabel" userId="d6b018f4-4d59-4bd7-9ca0-291e7cc7312e" providerId="ADAL" clId="{6355741D-7E96-4A0F-8E7B-E934D6999082}" dt="2023-02-13T15:43:24.627" v="1573" actId="164"/>
          <ac:spMkLst>
            <pc:docMk/>
            <pc:sldMk cId="0" sldId="281"/>
            <ac:spMk id="47" creationId="{00000000-0000-0000-0000-000000000000}"/>
          </ac:spMkLst>
        </pc:spChg>
        <pc:spChg chg="ord">
          <ac:chgData name="Stanley, Isabel" userId="d6b018f4-4d59-4bd7-9ca0-291e7cc7312e" providerId="ADAL" clId="{6355741D-7E96-4A0F-8E7B-E934D6999082}" dt="2023-02-13T15:43:26.756" v="1574" actId="13244"/>
          <ac:spMkLst>
            <pc:docMk/>
            <pc:sldMk cId="0" sldId="281"/>
            <ac:spMk id="48" creationId="{00000000-0000-0000-0000-000000000000}"/>
          </ac:spMkLst>
        </pc:spChg>
        <pc:spChg chg="mod">
          <ac:chgData name="Stanley, Isabel" userId="d6b018f4-4d59-4bd7-9ca0-291e7cc7312e" providerId="ADAL" clId="{6355741D-7E96-4A0F-8E7B-E934D6999082}" dt="2023-02-13T15:43:29.075" v="1575" actId="164"/>
          <ac:spMkLst>
            <pc:docMk/>
            <pc:sldMk cId="0" sldId="281"/>
            <ac:spMk id="55" creationId="{00000000-0000-0000-0000-000000000000}"/>
          </ac:spMkLst>
        </pc:spChg>
        <pc:grpChg chg="mod">
          <ac:chgData name="Stanley, Isabel" userId="d6b018f4-4d59-4bd7-9ca0-291e7cc7312e" providerId="ADAL" clId="{6355741D-7E96-4A0F-8E7B-E934D6999082}" dt="2023-02-13T15:42:52.587" v="1563" actId="164"/>
          <ac:grpSpMkLst>
            <pc:docMk/>
            <pc:sldMk cId="0" sldId="281"/>
            <ac:grpSpMk id="2" creationId="{00000000-0000-0000-0000-000000000000}"/>
          </ac:grpSpMkLst>
        </pc:grpChg>
        <pc:grpChg chg="mod">
          <ac:chgData name="Stanley, Isabel" userId="d6b018f4-4d59-4bd7-9ca0-291e7cc7312e" providerId="ADAL" clId="{6355741D-7E96-4A0F-8E7B-E934D6999082}" dt="2023-02-13T15:43:01.898" v="1566" actId="164"/>
          <ac:grpSpMkLst>
            <pc:docMk/>
            <pc:sldMk cId="0" sldId="281"/>
            <ac:grpSpMk id="5" creationId="{00000000-0000-0000-0000-000000000000}"/>
          </ac:grpSpMkLst>
        </pc:grpChg>
        <pc:grpChg chg="mod">
          <ac:chgData name="Stanley, Isabel" userId="d6b018f4-4d59-4bd7-9ca0-291e7cc7312e" providerId="ADAL" clId="{6355741D-7E96-4A0F-8E7B-E934D6999082}" dt="2023-02-13T15:43:11.283" v="1569" actId="164"/>
          <ac:grpSpMkLst>
            <pc:docMk/>
            <pc:sldMk cId="0" sldId="281"/>
            <ac:grpSpMk id="8" creationId="{00000000-0000-0000-0000-000000000000}"/>
          </ac:grpSpMkLst>
        </pc:grpChg>
        <pc:grpChg chg="mod">
          <ac:chgData name="Stanley, Isabel" userId="d6b018f4-4d59-4bd7-9ca0-291e7cc7312e" providerId="ADAL" clId="{6355741D-7E96-4A0F-8E7B-E934D6999082}" dt="2023-02-13T15:43:18.979" v="1572" actId="164"/>
          <ac:grpSpMkLst>
            <pc:docMk/>
            <pc:sldMk cId="0" sldId="281"/>
            <ac:grpSpMk id="11" creationId="{00000000-0000-0000-0000-000000000000}"/>
          </ac:grpSpMkLst>
        </pc:grpChg>
        <pc:grpChg chg="mod">
          <ac:chgData name="Stanley, Isabel" userId="d6b018f4-4d59-4bd7-9ca0-291e7cc7312e" providerId="ADAL" clId="{6355741D-7E96-4A0F-8E7B-E934D6999082}" dt="2023-02-13T15:43:24.627" v="1573" actId="164"/>
          <ac:grpSpMkLst>
            <pc:docMk/>
            <pc:sldMk cId="0" sldId="281"/>
            <ac:grpSpMk id="14" creationId="{00000000-0000-0000-0000-000000000000}"/>
          </ac:grpSpMkLst>
        </pc:grpChg>
        <pc:grpChg chg="mod ord">
          <ac:chgData name="Stanley, Isabel" userId="d6b018f4-4d59-4bd7-9ca0-291e7cc7312e" providerId="ADAL" clId="{6355741D-7E96-4A0F-8E7B-E934D6999082}" dt="2023-02-13T15:42:52.587" v="1563" actId="164"/>
          <ac:grpSpMkLst>
            <pc:docMk/>
            <pc:sldMk cId="0" sldId="281"/>
            <ac:grpSpMk id="17" creationId="{00000000-0000-0000-0000-000000000000}"/>
          </ac:grpSpMkLst>
        </pc:grpChg>
        <pc:grpChg chg="mod ord">
          <ac:chgData name="Stanley, Isabel" userId="d6b018f4-4d59-4bd7-9ca0-291e7cc7312e" providerId="ADAL" clId="{6355741D-7E96-4A0F-8E7B-E934D6999082}" dt="2023-02-13T15:43:01.898" v="1566" actId="164"/>
          <ac:grpSpMkLst>
            <pc:docMk/>
            <pc:sldMk cId="0" sldId="281"/>
            <ac:grpSpMk id="20" creationId="{00000000-0000-0000-0000-000000000000}"/>
          </ac:grpSpMkLst>
        </pc:grpChg>
        <pc:grpChg chg="mod ord">
          <ac:chgData name="Stanley, Isabel" userId="d6b018f4-4d59-4bd7-9ca0-291e7cc7312e" providerId="ADAL" clId="{6355741D-7E96-4A0F-8E7B-E934D6999082}" dt="2023-02-13T15:43:11.283" v="1569" actId="164"/>
          <ac:grpSpMkLst>
            <pc:docMk/>
            <pc:sldMk cId="0" sldId="281"/>
            <ac:grpSpMk id="23" creationId="{00000000-0000-0000-0000-000000000000}"/>
          </ac:grpSpMkLst>
        </pc:grpChg>
        <pc:grpChg chg="mod ord">
          <ac:chgData name="Stanley, Isabel" userId="d6b018f4-4d59-4bd7-9ca0-291e7cc7312e" providerId="ADAL" clId="{6355741D-7E96-4A0F-8E7B-E934D6999082}" dt="2023-02-13T15:43:18.979" v="1572" actId="164"/>
          <ac:grpSpMkLst>
            <pc:docMk/>
            <pc:sldMk cId="0" sldId="281"/>
            <ac:grpSpMk id="26" creationId="{00000000-0000-0000-0000-000000000000}"/>
          </ac:grpSpMkLst>
        </pc:grpChg>
        <pc:grpChg chg="mod">
          <ac:chgData name="Stanley, Isabel" userId="d6b018f4-4d59-4bd7-9ca0-291e7cc7312e" providerId="ADAL" clId="{6355741D-7E96-4A0F-8E7B-E934D6999082}" dt="2023-02-13T15:43:24.627" v="1573" actId="164"/>
          <ac:grpSpMkLst>
            <pc:docMk/>
            <pc:sldMk cId="0" sldId="281"/>
            <ac:grpSpMk id="29" creationId="{00000000-0000-0000-0000-000000000000}"/>
          </ac:grpSpMkLst>
        </pc:grpChg>
        <pc:grpChg chg="mod">
          <ac:chgData name="Stanley, Isabel" userId="d6b018f4-4d59-4bd7-9ca0-291e7cc7312e" providerId="ADAL" clId="{6355741D-7E96-4A0F-8E7B-E934D6999082}" dt="2023-02-13T15:43:29.075" v="1575" actId="164"/>
          <ac:grpSpMkLst>
            <pc:docMk/>
            <pc:sldMk cId="0" sldId="281"/>
            <ac:grpSpMk id="49" creationId="{00000000-0000-0000-0000-000000000000}"/>
          </ac:grpSpMkLst>
        </pc:grpChg>
        <pc:grpChg chg="add mod">
          <ac:chgData name="Stanley, Isabel" userId="d6b018f4-4d59-4bd7-9ca0-291e7cc7312e" providerId="ADAL" clId="{6355741D-7E96-4A0F-8E7B-E934D6999082}" dt="2023-02-13T15:43:45.723" v="1600" actId="962"/>
          <ac:grpSpMkLst>
            <pc:docMk/>
            <pc:sldMk cId="0" sldId="281"/>
            <ac:grpSpMk id="57" creationId="{790C4E49-4823-066A-FFA1-39367FF717D4}"/>
          </ac:grpSpMkLst>
        </pc:grpChg>
        <pc:grpChg chg="add mod">
          <ac:chgData name="Stanley, Isabel" userId="d6b018f4-4d59-4bd7-9ca0-291e7cc7312e" providerId="ADAL" clId="{6355741D-7E96-4A0F-8E7B-E934D6999082}" dt="2023-02-13T15:43:39.221" v="1590" actId="962"/>
          <ac:grpSpMkLst>
            <pc:docMk/>
            <pc:sldMk cId="0" sldId="281"/>
            <ac:grpSpMk id="58" creationId="{1F9C2B34-3C39-8794-7555-7DA35A895124}"/>
          </ac:grpSpMkLst>
        </pc:grpChg>
        <pc:grpChg chg="add mod">
          <ac:chgData name="Stanley, Isabel" userId="d6b018f4-4d59-4bd7-9ca0-291e7cc7312e" providerId="ADAL" clId="{6355741D-7E96-4A0F-8E7B-E934D6999082}" dt="2023-02-13T15:43:50.411" v="1612" actId="962"/>
          <ac:grpSpMkLst>
            <pc:docMk/>
            <pc:sldMk cId="0" sldId="281"/>
            <ac:grpSpMk id="59" creationId="{DDC24757-E620-704D-961C-B9C557448BB1}"/>
          </ac:grpSpMkLst>
        </pc:grpChg>
        <pc:grpChg chg="add mod">
          <ac:chgData name="Stanley, Isabel" userId="d6b018f4-4d59-4bd7-9ca0-291e7cc7312e" providerId="ADAL" clId="{6355741D-7E96-4A0F-8E7B-E934D6999082}" dt="2023-02-13T15:43:54.954" v="1622" actId="962"/>
          <ac:grpSpMkLst>
            <pc:docMk/>
            <pc:sldMk cId="0" sldId="281"/>
            <ac:grpSpMk id="60" creationId="{F72B9398-B6C6-0008-2D37-3175234A74F7}"/>
          </ac:grpSpMkLst>
        </pc:grpChg>
        <pc:grpChg chg="add mod">
          <ac:chgData name="Stanley, Isabel" userId="d6b018f4-4d59-4bd7-9ca0-291e7cc7312e" providerId="ADAL" clId="{6355741D-7E96-4A0F-8E7B-E934D6999082}" dt="2023-02-13T15:44:00.084" v="1644" actId="962"/>
          <ac:grpSpMkLst>
            <pc:docMk/>
            <pc:sldMk cId="0" sldId="281"/>
            <ac:grpSpMk id="61" creationId="{0691066B-3AC9-36AA-6C0D-53C8F1B9FF30}"/>
          </ac:grpSpMkLst>
        </pc:grpChg>
        <pc:grpChg chg="add mod ord">
          <ac:chgData name="Stanley, Isabel" userId="d6b018f4-4d59-4bd7-9ca0-291e7cc7312e" providerId="ADAL" clId="{6355741D-7E96-4A0F-8E7B-E934D6999082}" dt="2023-02-13T15:43:34.829" v="1582" actId="962"/>
          <ac:grpSpMkLst>
            <pc:docMk/>
            <pc:sldMk cId="0" sldId="281"/>
            <ac:grpSpMk id="62" creationId="{BDC93C3C-A180-E252-3F0B-40797CAF452B}"/>
          </ac:grpSpMkLst>
        </pc:grpChg>
      </pc:sldChg>
      <pc:sldChg chg="addSp modSp mod">
        <pc:chgData name="Stanley, Isabel" userId="d6b018f4-4d59-4bd7-9ca0-291e7cc7312e" providerId="ADAL" clId="{6355741D-7E96-4A0F-8E7B-E934D6999082}" dt="2023-02-13T15:50:12.878" v="1799" actId="962"/>
        <pc:sldMkLst>
          <pc:docMk/>
          <pc:sldMk cId="0" sldId="283"/>
        </pc:sldMkLst>
        <pc:spChg chg="mod">
          <ac:chgData name="Stanley, Isabel" userId="d6b018f4-4d59-4bd7-9ca0-291e7cc7312e" providerId="ADAL" clId="{6355741D-7E96-4A0F-8E7B-E934D6999082}" dt="2023-02-13T15:46:20.074" v="1656" actId="164"/>
          <ac:spMkLst>
            <pc:docMk/>
            <pc:sldMk cId="0" sldId="283"/>
            <ac:spMk id="17" creationId="{00000000-0000-0000-0000-000000000000}"/>
          </ac:spMkLst>
        </pc:spChg>
        <pc:spChg chg="mod">
          <ac:chgData name="Stanley, Isabel" userId="d6b018f4-4d59-4bd7-9ca0-291e7cc7312e" providerId="ADAL" clId="{6355741D-7E96-4A0F-8E7B-E934D6999082}" dt="2023-02-13T15:46:20.074" v="1656" actId="164"/>
          <ac:spMkLst>
            <pc:docMk/>
            <pc:sldMk cId="0" sldId="283"/>
            <ac:spMk id="18" creationId="{00000000-0000-0000-0000-000000000000}"/>
          </ac:spMkLst>
        </pc:spChg>
        <pc:spChg chg="mod">
          <ac:chgData name="Stanley, Isabel" userId="d6b018f4-4d59-4bd7-9ca0-291e7cc7312e" providerId="ADAL" clId="{6355741D-7E96-4A0F-8E7B-E934D6999082}" dt="2023-02-13T15:47:16.872" v="1668" actId="164"/>
          <ac:spMkLst>
            <pc:docMk/>
            <pc:sldMk cId="0" sldId="283"/>
            <ac:spMk id="19" creationId="{00000000-0000-0000-0000-000000000000}"/>
          </ac:spMkLst>
        </pc:spChg>
        <pc:spChg chg="mod">
          <ac:chgData name="Stanley, Isabel" userId="d6b018f4-4d59-4bd7-9ca0-291e7cc7312e" providerId="ADAL" clId="{6355741D-7E96-4A0F-8E7B-E934D6999082}" dt="2023-02-13T15:47:16.872" v="1668" actId="164"/>
          <ac:spMkLst>
            <pc:docMk/>
            <pc:sldMk cId="0" sldId="283"/>
            <ac:spMk id="20" creationId="{00000000-0000-0000-0000-000000000000}"/>
          </ac:spMkLst>
        </pc:spChg>
        <pc:spChg chg="mod">
          <ac:chgData name="Stanley, Isabel" userId="d6b018f4-4d59-4bd7-9ca0-291e7cc7312e" providerId="ADAL" clId="{6355741D-7E96-4A0F-8E7B-E934D6999082}" dt="2023-02-13T15:47:50.148" v="1675" actId="164"/>
          <ac:spMkLst>
            <pc:docMk/>
            <pc:sldMk cId="0" sldId="283"/>
            <ac:spMk id="21" creationId="{00000000-0000-0000-0000-000000000000}"/>
          </ac:spMkLst>
        </pc:spChg>
        <pc:spChg chg="mod">
          <ac:chgData name="Stanley, Isabel" userId="d6b018f4-4d59-4bd7-9ca0-291e7cc7312e" providerId="ADAL" clId="{6355741D-7E96-4A0F-8E7B-E934D6999082}" dt="2023-02-13T15:48:18.183" v="1682" actId="164"/>
          <ac:spMkLst>
            <pc:docMk/>
            <pc:sldMk cId="0" sldId="283"/>
            <ac:spMk id="22" creationId="{00000000-0000-0000-0000-000000000000}"/>
          </ac:spMkLst>
        </pc:spChg>
        <pc:spChg chg="mod">
          <ac:chgData name="Stanley, Isabel" userId="d6b018f4-4d59-4bd7-9ca0-291e7cc7312e" providerId="ADAL" clId="{6355741D-7E96-4A0F-8E7B-E934D6999082}" dt="2023-02-13T15:49:04.489" v="1695" actId="164"/>
          <ac:spMkLst>
            <pc:docMk/>
            <pc:sldMk cId="0" sldId="283"/>
            <ac:spMk id="23" creationId="{00000000-0000-0000-0000-000000000000}"/>
          </ac:spMkLst>
        </pc:spChg>
        <pc:spChg chg="mod">
          <ac:chgData name="Stanley, Isabel" userId="d6b018f4-4d59-4bd7-9ca0-291e7cc7312e" providerId="ADAL" clId="{6355741D-7E96-4A0F-8E7B-E934D6999082}" dt="2023-02-13T15:49:04.489" v="1695" actId="164"/>
          <ac:spMkLst>
            <pc:docMk/>
            <pc:sldMk cId="0" sldId="283"/>
            <ac:spMk id="24"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25" creationId="{00000000-0000-0000-0000-000000000000}"/>
          </ac:spMkLst>
        </pc:spChg>
        <pc:spChg chg="mod">
          <ac:chgData name="Stanley, Isabel" userId="d6b018f4-4d59-4bd7-9ca0-291e7cc7312e" providerId="ADAL" clId="{6355741D-7E96-4A0F-8E7B-E934D6999082}" dt="2023-02-13T15:49:35.796" v="1704" actId="164"/>
          <ac:spMkLst>
            <pc:docMk/>
            <pc:sldMk cId="0" sldId="283"/>
            <ac:spMk id="26"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27"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28"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29"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30" creationId="{00000000-0000-0000-0000-000000000000}"/>
          </ac:spMkLst>
        </pc:spChg>
        <pc:spChg chg="mod ord">
          <ac:chgData name="Stanley, Isabel" userId="d6b018f4-4d59-4bd7-9ca0-291e7cc7312e" providerId="ADAL" clId="{6355741D-7E96-4A0F-8E7B-E934D6999082}" dt="2023-02-13T15:47:50.148" v="1675" actId="164"/>
          <ac:spMkLst>
            <pc:docMk/>
            <pc:sldMk cId="0" sldId="283"/>
            <ac:spMk id="31" creationId="{00000000-0000-0000-0000-000000000000}"/>
          </ac:spMkLst>
        </pc:spChg>
        <pc:spChg chg="mod ord">
          <ac:chgData name="Stanley, Isabel" userId="d6b018f4-4d59-4bd7-9ca0-291e7cc7312e" providerId="ADAL" clId="{6355741D-7E96-4A0F-8E7B-E934D6999082}" dt="2023-02-13T15:48:18.183" v="1682" actId="164"/>
          <ac:spMkLst>
            <pc:docMk/>
            <pc:sldMk cId="0" sldId="283"/>
            <ac:spMk id="32"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33"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34"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35" creationId="{00000000-0000-0000-0000-000000000000}"/>
          </ac:spMkLst>
        </pc:spChg>
        <pc:spChg chg="mod">
          <ac:chgData name="Stanley, Isabel" userId="d6b018f4-4d59-4bd7-9ca0-291e7cc7312e" providerId="ADAL" clId="{6355741D-7E96-4A0F-8E7B-E934D6999082}" dt="2023-02-13T15:49:35.796" v="1704" actId="164"/>
          <ac:spMkLst>
            <pc:docMk/>
            <pc:sldMk cId="0" sldId="283"/>
            <ac:spMk id="36"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37"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38"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39"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40" creationId="{00000000-0000-0000-0000-000000000000}"/>
          </ac:spMkLst>
        </pc:spChg>
        <pc:spChg chg="mod ord">
          <ac:chgData name="Stanley, Isabel" userId="d6b018f4-4d59-4bd7-9ca0-291e7cc7312e" providerId="ADAL" clId="{6355741D-7E96-4A0F-8E7B-E934D6999082}" dt="2023-02-13T15:47:50.148" v="1675" actId="164"/>
          <ac:spMkLst>
            <pc:docMk/>
            <pc:sldMk cId="0" sldId="283"/>
            <ac:spMk id="41" creationId="{00000000-0000-0000-0000-000000000000}"/>
          </ac:spMkLst>
        </pc:spChg>
        <pc:spChg chg="mod ord">
          <ac:chgData name="Stanley, Isabel" userId="d6b018f4-4d59-4bd7-9ca0-291e7cc7312e" providerId="ADAL" clId="{6355741D-7E96-4A0F-8E7B-E934D6999082}" dt="2023-02-13T15:48:18.183" v="1682" actId="164"/>
          <ac:spMkLst>
            <pc:docMk/>
            <pc:sldMk cId="0" sldId="283"/>
            <ac:spMk id="42"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43"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44"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45" creationId="{00000000-0000-0000-0000-000000000000}"/>
          </ac:spMkLst>
        </pc:spChg>
        <pc:spChg chg="mod">
          <ac:chgData name="Stanley, Isabel" userId="d6b018f4-4d59-4bd7-9ca0-291e7cc7312e" providerId="ADAL" clId="{6355741D-7E96-4A0F-8E7B-E934D6999082}" dt="2023-02-13T15:49:35.796" v="1704" actId="164"/>
          <ac:spMkLst>
            <pc:docMk/>
            <pc:sldMk cId="0" sldId="283"/>
            <ac:spMk id="46"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48"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49"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50"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51" creationId="{00000000-0000-0000-0000-000000000000}"/>
          </ac:spMkLst>
        </pc:spChg>
        <pc:spChg chg="mod ord">
          <ac:chgData name="Stanley, Isabel" userId="d6b018f4-4d59-4bd7-9ca0-291e7cc7312e" providerId="ADAL" clId="{6355741D-7E96-4A0F-8E7B-E934D6999082}" dt="2023-02-13T15:47:50.148" v="1675" actId="164"/>
          <ac:spMkLst>
            <pc:docMk/>
            <pc:sldMk cId="0" sldId="283"/>
            <ac:spMk id="52" creationId="{00000000-0000-0000-0000-000000000000}"/>
          </ac:spMkLst>
        </pc:spChg>
        <pc:spChg chg="mod ord">
          <ac:chgData name="Stanley, Isabel" userId="d6b018f4-4d59-4bd7-9ca0-291e7cc7312e" providerId="ADAL" clId="{6355741D-7E96-4A0F-8E7B-E934D6999082}" dt="2023-02-13T15:48:18.183" v="1682" actId="164"/>
          <ac:spMkLst>
            <pc:docMk/>
            <pc:sldMk cId="0" sldId="283"/>
            <ac:spMk id="53"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54"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55"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56"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57"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58"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59"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60"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61" creationId="{00000000-0000-0000-0000-000000000000}"/>
          </ac:spMkLst>
        </pc:spChg>
        <pc:spChg chg="mod ord">
          <ac:chgData name="Stanley, Isabel" userId="d6b018f4-4d59-4bd7-9ca0-291e7cc7312e" providerId="ADAL" clId="{6355741D-7E96-4A0F-8E7B-E934D6999082}" dt="2023-02-13T15:47:50.148" v="1675" actId="164"/>
          <ac:spMkLst>
            <pc:docMk/>
            <pc:sldMk cId="0" sldId="283"/>
            <ac:spMk id="62" creationId="{00000000-0000-0000-0000-000000000000}"/>
          </ac:spMkLst>
        </pc:spChg>
        <pc:spChg chg="mod ord">
          <ac:chgData name="Stanley, Isabel" userId="d6b018f4-4d59-4bd7-9ca0-291e7cc7312e" providerId="ADAL" clId="{6355741D-7E96-4A0F-8E7B-E934D6999082}" dt="2023-02-13T15:48:18.183" v="1682" actId="164"/>
          <ac:spMkLst>
            <pc:docMk/>
            <pc:sldMk cId="0" sldId="283"/>
            <ac:spMk id="63"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64"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65"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66"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67"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68"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69"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70"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71" creationId="{00000000-0000-0000-0000-000000000000}"/>
          </ac:spMkLst>
        </pc:spChg>
        <pc:spChg chg="mod ord">
          <ac:chgData name="Stanley, Isabel" userId="d6b018f4-4d59-4bd7-9ca0-291e7cc7312e" providerId="ADAL" clId="{6355741D-7E96-4A0F-8E7B-E934D6999082}" dt="2023-02-13T15:47:50.148" v="1675" actId="164"/>
          <ac:spMkLst>
            <pc:docMk/>
            <pc:sldMk cId="0" sldId="283"/>
            <ac:spMk id="72" creationId="{00000000-0000-0000-0000-000000000000}"/>
          </ac:spMkLst>
        </pc:spChg>
        <pc:spChg chg="mod ord">
          <ac:chgData name="Stanley, Isabel" userId="d6b018f4-4d59-4bd7-9ca0-291e7cc7312e" providerId="ADAL" clId="{6355741D-7E96-4A0F-8E7B-E934D6999082}" dt="2023-02-13T15:48:18.183" v="1682" actId="164"/>
          <ac:spMkLst>
            <pc:docMk/>
            <pc:sldMk cId="0" sldId="283"/>
            <ac:spMk id="73"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74"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75"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76" creationId="{00000000-0000-0000-0000-000000000000}"/>
          </ac:spMkLst>
        </pc:spChg>
        <pc:spChg chg="mod">
          <ac:chgData name="Stanley, Isabel" userId="d6b018f4-4d59-4bd7-9ca0-291e7cc7312e" providerId="ADAL" clId="{6355741D-7E96-4A0F-8E7B-E934D6999082}" dt="2023-02-13T15:49:35.796" v="1704" actId="164"/>
          <ac:spMkLst>
            <pc:docMk/>
            <pc:sldMk cId="0" sldId="283"/>
            <ac:spMk id="77" creationId="{00000000-0000-0000-0000-000000000000}"/>
          </ac:spMkLst>
        </pc:spChg>
        <pc:spChg chg="mod ord">
          <ac:chgData name="Stanley, Isabel" userId="d6b018f4-4d59-4bd7-9ca0-291e7cc7312e" providerId="ADAL" clId="{6355741D-7E96-4A0F-8E7B-E934D6999082}" dt="2023-02-13T15:46:20.074" v="1656" actId="164"/>
          <ac:spMkLst>
            <pc:docMk/>
            <pc:sldMk cId="0" sldId="283"/>
            <ac:spMk id="78" creationId="{00000000-0000-0000-0000-000000000000}"/>
          </ac:spMkLst>
        </pc:spChg>
        <pc:spChg chg="mod ord">
          <ac:chgData name="Stanley, Isabel" userId="d6b018f4-4d59-4bd7-9ca0-291e7cc7312e" providerId="ADAL" clId="{6355741D-7E96-4A0F-8E7B-E934D6999082}" dt="2023-02-13T15:47:16.872" v="1668" actId="164"/>
          <ac:spMkLst>
            <pc:docMk/>
            <pc:sldMk cId="0" sldId="283"/>
            <ac:spMk id="79" creationId="{00000000-0000-0000-0000-000000000000}"/>
          </ac:spMkLst>
        </pc:spChg>
        <pc:spChg chg="mod ord">
          <ac:chgData name="Stanley, Isabel" userId="d6b018f4-4d59-4bd7-9ca0-291e7cc7312e" providerId="ADAL" clId="{6355741D-7E96-4A0F-8E7B-E934D6999082}" dt="2023-02-13T15:47:50.148" v="1675" actId="164"/>
          <ac:spMkLst>
            <pc:docMk/>
            <pc:sldMk cId="0" sldId="283"/>
            <ac:spMk id="80" creationId="{00000000-0000-0000-0000-000000000000}"/>
          </ac:spMkLst>
        </pc:spChg>
        <pc:spChg chg="mod ord">
          <ac:chgData name="Stanley, Isabel" userId="d6b018f4-4d59-4bd7-9ca0-291e7cc7312e" providerId="ADAL" clId="{6355741D-7E96-4A0F-8E7B-E934D6999082}" dt="2023-02-13T15:48:18.183" v="1682" actId="164"/>
          <ac:spMkLst>
            <pc:docMk/>
            <pc:sldMk cId="0" sldId="283"/>
            <ac:spMk id="81" creationId="{00000000-0000-0000-0000-000000000000}"/>
          </ac:spMkLst>
        </pc:spChg>
        <pc:spChg chg="mod ord">
          <ac:chgData name="Stanley, Isabel" userId="d6b018f4-4d59-4bd7-9ca0-291e7cc7312e" providerId="ADAL" clId="{6355741D-7E96-4A0F-8E7B-E934D6999082}" dt="2023-02-13T15:49:04.489" v="1695" actId="164"/>
          <ac:spMkLst>
            <pc:docMk/>
            <pc:sldMk cId="0" sldId="283"/>
            <ac:spMk id="82" creationId="{00000000-0000-0000-0000-000000000000}"/>
          </ac:spMkLst>
        </pc:spChg>
        <pc:spChg chg="mod ord">
          <ac:chgData name="Stanley, Isabel" userId="d6b018f4-4d59-4bd7-9ca0-291e7cc7312e" providerId="ADAL" clId="{6355741D-7E96-4A0F-8E7B-E934D6999082}" dt="2023-02-13T15:49:35.796" v="1704" actId="164"/>
          <ac:spMkLst>
            <pc:docMk/>
            <pc:sldMk cId="0" sldId="283"/>
            <ac:spMk id="83" creationId="{00000000-0000-0000-0000-000000000000}"/>
          </ac:spMkLst>
        </pc:spChg>
        <pc:spChg chg="ord">
          <ac:chgData name="Stanley, Isabel" userId="d6b018f4-4d59-4bd7-9ca0-291e7cc7312e" providerId="ADAL" clId="{6355741D-7E96-4A0F-8E7B-E934D6999082}" dt="2023-02-13T15:49:38.430" v="1705" actId="13244"/>
          <ac:spMkLst>
            <pc:docMk/>
            <pc:sldMk cId="0" sldId="283"/>
            <ac:spMk id="84" creationId="{00000000-0000-0000-0000-000000000000}"/>
          </ac:spMkLst>
        </pc:spChg>
        <pc:spChg chg="mod">
          <ac:chgData name="Stanley, Isabel" userId="d6b018f4-4d59-4bd7-9ca0-291e7cc7312e" providerId="ADAL" clId="{6355741D-7E96-4A0F-8E7B-E934D6999082}" dt="2023-02-13T15:49:42.128" v="1706" actId="164"/>
          <ac:spMkLst>
            <pc:docMk/>
            <pc:sldMk cId="0" sldId="283"/>
            <ac:spMk id="85" creationId="{00000000-0000-0000-0000-000000000000}"/>
          </ac:spMkLst>
        </pc:spChg>
        <pc:spChg chg="mod">
          <ac:chgData name="Stanley, Isabel" userId="d6b018f4-4d59-4bd7-9ca0-291e7cc7312e" providerId="ADAL" clId="{6355741D-7E96-4A0F-8E7B-E934D6999082}" dt="2023-02-13T15:49:42.128" v="1706" actId="164"/>
          <ac:spMkLst>
            <pc:docMk/>
            <pc:sldMk cId="0" sldId="283"/>
            <ac:spMk id="86" creationId="{00000000-0000-0000-0000-000000000000}"/>
          </ac:spMkLst>
        </pc:spChg>
        <pc:spChg chg="mod">
          <ac:chgData name="Stanley, Isabel" userId="d6b018f4-4d59-4bd7-9ca0-291e7cc7312e" providerId="ADAL" clId="{6355741D-7E96-4A0F-8E7B-E934D6999082}" dt="2023-02-13T15:49:42.128" v="1706" actId="164"/>
          <ac:spMkLst>
            <pc:docMk/>
            <pc:sldMk cId="0" sldId="283"/>
            <ac:spMk id="87" creationId="{00000000-0000-0000-0000-000000000000}"/>
          </ac:spMkLst>
        </pc:spChg>
        <pc:spChg chg="mod">
          <ac:chgData name="Stanley, Isabel" userId="d6b018f4-4d59-4bd7-9ca0-291e7cc7312e" providerId="ADAL" clId="{6355741D-7E96-4A0F-8E7B-E934D6999082}" dt="2023-02-13T15:49:42.128" v="1706" actId="164"/>
          <ac:spMkLst>
            <pc:docMk/>
            <pc:sldMk cId="0" sldId="283"/>
            <ac:spMk id="88" creationId="{00000000-0000-0000-0000-000000000000}"/>
          </ac:spMkLst>
        </pc:spChg>
        <pc:grpChg chg="add mod">
          <ac:chgData name="Stanley, Isabel" userId="d6b018f4-4d59-4bd7-9ca0-291e7cc7312e" providerId="ADAL" clId="{6355741D-7E96-4A0F-8E7B-E934D6999082}" dt="2023-02-13T15:49:51.878" v="1723" actId="962"/>
          <ac:grpSpMkLst>
            <pc:docMk/>
            <pc:sldMk cId="0" sldId="283"/>
            <ac:grpSpMk id="2" creationId="{1D0D0C8C-5548-D977-6B93-82AC55D16E2C}"/>
          </ac:grpSpMkLst>
        </pc:grpChg>
        <pc:grpChg chg="add mod">
          <ac:chgData name="Stanley, Isabel" userId="d6b018f4-4d59-4bd7-9ca0-291e7cc7312e" providerId="ADAL" clId="{6355741D-7E96-4A0F-8E7B-E934D6999082}" dt="2023-02-13T15:49:55.348" v="1731" actId="962"/>
          <ac:grpSpMkLst>
            <pc:docMk/>
            <pc:sldMk cId="0" sldId="283"/>
            <ac:grpSpMk id="3" creationId="{D7223540-F183-783E-5532-1918513DB98D}"/>
          </ac:grpSpMkLst>
        </pc:grpChg>
        <pc:grpChg chg="add mod">
          <ac:chgData name="Stanley, Isabel" userId="d6b018f4-4d59-4bd7-9ca0-291e7cc7312e" providerId="ADAL" clId="{6355741D-7E96-4A0F-8E7B-E934D6999082}" dt="2023-02-13T15:50:00.512" v="1753" actId="962"/>
          <ac:grpSpMkLst>
            <pc:docMk/>
            <pc:sldMk cId="0" sldId="283"/>
            <ac:grpSpMk id="4" creationId="{7CCEE181-7301-22D5-4949-8264D09EBE18}"/>
          </ac:grpSpMkLst>
        </pc:grpChg>
        <pc:grpChg chg="add mod">
          <ac:chgData name="Stanley, Isabel" userId="d6b018f4-4d59-4bd7-9ca0-291e7cc7312e" providerId="ADAL" clId="{6355741D-7E96-4A0F-8E7B-E934D6999082}" dt="2023-02-13T15:50:05.245" v="1775" actId="962"/>
          <ac:grpSpMkLst>
            <pc:docMk/>
            <pc:sldMk cId="0" sldId="283"/>
            <ac:grpSpMk id="5" creationId="{0C86BCCB-B0F8-4ADE-8175-C5E744C29DAD}"/>
          </ac:grpSpMkLst>
        </pc:grpChg>
        <pc:grpChg chg="add mod">
          <ac:chgData name="Stanley, Isabel" userId="d6b018f4-4d59-4bd7-9ca0-291e7cc7312e" providerId="ADAL" clId="{6355741D-7E96-4A0F-8E7B-E934D6999082}" dt="2023-02-13T15:50:08.981" v="1785" actId="962"/>
          <ac:grpSpMkLst>
            <pc:docMk/>
            <pc:sldMk cId="0" sldId="283"/>
            <ac:grpSpMk id="6" creationId="{57440ECB-27CA-CA9D-C7B8-7AB307B04BB8}"/>
          </ac:grpSpMkLst>
        </pc:grpChg>
        <pc:grpChg chg="add mod">
          <ac:chgData name="Stanley, Isabel" userId="d6b018f4-4d59-4bd7-9ca0-291e7cc7312e" providerId="ADAL" clId="{6355741D-7E96-4A0F-8E7B-E934D6999082}" dt="2023-02-13T15:50:12.878" v="1799" actId="962"/>
          <ac:grpSpMkLst>
            <pc:docMk/>
            <pc:sldMk cId="0" sldId="283"/>
            <ac:grpSpMk id="7" creationId="{7388B78C-1B86-97F3-D8B1-EC0A18A1C5C4}"/>
          </ac:grpSpMkLst>
        </pc:grpChg>
        <pc:grpChg chg="add mod ord">
          <ac:chgData name="Stanley, Isabel" userId="d6b018f4-4d59-4bd7-9ca0-291e7cc7312e" providerId="ADAL" clId="{6355741D-7E96-4A0F-8E7B-E934D6999082}" dt="2023-02-13T15:49:47.480" v="1713" actId="962"/>
          <ac:grpSpMkLst>
            <pc:docMk/>
            <pc:sldMk cId="0" sldId="283"/>
            <ac:grpSpMk id="8" creationId="{213F2C27-0058-8ACC-5736-D07F00589538}"/>
          </ac:grpSpMkLst>
        </pc:grpChg>
      </pc:sldChg>
      <pc:sldChg chg="addSp modSp mod">
        <pc:chgData name="Stanley, Isabel" userId="d6b018f4-4d59-4bd7-9ca0-291e7cc7312e" providerId="ADAL" clId="{6355741D-7E96-4A0F-8E7B-E934D6999082}" dt="2023-02-13T15:55:40.489" v="1973" actId="962"/>
        <pc:sldMkLst>
          <pc:docMk/>
          <pc:sldMk cId="0" sldId="284"/>
        </pc:sldMkLst>
        <pc:spChg chg="mod">
          <ac:chgData name="Stanley, Isabel" userId="d6b018f4-4d59-4bd7-9ca0-291e7cc7312e" providerId="ADAL" clId="{6355741D-7E96-4A0F-8E7B-E934D6999082}" dt="2023-02-13T15:51:32.639" v="1812" actId="164"/>
          <ac:spMkLst>
            <pc:docMk/>
            <pc:sldMk cId="0" sldId="284"/>
            <ac:spMk id="17" creationId="{00000000-0000-0000-0000-000000000000}"/>
          </ac:spMkLst>
        </pc:spChg>
        <pc:spChg chg="mod">
          <ac:chgData name="Stanley, Isabel" userId="d6b018f4-4d59-4bd7-9ca0-291e7cc7312e" providerId="ADAL" clId="{6355741D-7E96-4A0F-8E7B-E934D6999082}" dt="2023-02-13T15:51:32.639" v="1812" actId="164"/>
          <ac:spMkLst>
            <pc:docMk/>
            <pc:sldMk cId="0" sldId="284"/>
            <ac:spMk id="18" creationId="{00000000-0000-0000-0000-000000000000}"/>
          </ac:spMkLst>
        </pc:spChg>
        <pc:spChg chg="mod">
          <ac:chgData name="Stanley, Isabel" userId="d6b018f4-4d59-4bd7-9ca0-291e7cc7312e" providerId="ADAL" clId="{6355741D-7E96-4A0F-8E7B-E934D6999082}" dt="2023-02-13T15:52:23.513" v="1824" actId="164"/>
          <ac:spMkLst>
            <pc:docMk/>
            <pc:sldMk cId="0" sldId="284"/>
            <ac:spMk id="19" creationId="{00000000-0000-0000-0000-000000000000}"/>
          </ac:spMkLst>
        </pc:spChg>
        <pc:spChg chg="mod">
          <ac:chgData name="Stanley, Isabel" userId="d6b018f4-4d59-4bd7-9ca0-291e7cc7312e" providerId="ADAL" clId="{6355741D-7E96-4A0F-8E7B-E934D6999082}" dt="2023-02-13T15:52:23.513" v="1824" actId="164"/>
          <ac:spMkLst>
            <pc:docMk/>
            <pc:sldMk cId="0" sldId="284"/>
            <ac:spMk id="20" creationId="{00000000-0000-0000-0000-000000000000}"/>
          </ac:spMkLst>
        </pc:spChg>
        <pc:spChg chg="mod">
          <ac:chgData name="Stanley, Isabel" userId="d6b018f4-4d59-4bd7-9ca0-291e7cc7312e" providerId="ADAL" clId="{6355741D-7E96-4A0F-8E7B-E934D6999082}" dt="2023-02-13T15:52:50.945" v="1831" actId="164"/>
          <ac:spMkLst>
            <pc:docMk/>
            <pc:sldMk cId="0" sldId="284"/>
            <ac:spMk id="21" creationId="{00000000-0000-0000-0000-000000000000}"/>
          </ac:spMkLst>
        </pc:spChg>
        <pc:spChg chg="mod ord">
          <ac:chgData name="Stanley, Isabel" userId="d6b018f4-4d59-4bd7-9ca0-291e7cc7312e" providerId="ADAL" clId="{6355741D-7E96-4A0F-8E7B-E934D6999082}" dt="2023-02-13T15:53:11.256" v="1839" actId="164"/>
          <ac:spMkLst>
            <pc:docMk/>
            <pc:sldMk cId="0" sldId="284"/>
            <ac:spMk id="22" creationId="{00000000-0000-0000-0000-000000000000}"/>
          </ac:spMkLst>
        </pc:spChg>
        <pc:spChg chg="mod">
          <ac:chgData name="Stanley, Isabel" userId="d6b018f4-4d59-4bd7-9ca0-291e7cc7312e" providerId="ADAL" clId="{6355741D-7E96-4A0F-8E7B-E934D6999082}" dt="2023-02-13T15:54:33.933" v="1852" actId="164"/>
          <ac:spMkLst>
            <pc:docMk/>
            <pc:sldMk cId="0" sldId="284"/>
            <ac:spMk id="23" creationId="{00000000-0000-0000-0000-000000000000}"/>
          </ac:spMkLst>
        </pc:spChg>
        <pc:spChg chg="mod">
          <ac:chgData name="Stanley, Isabel" userId="d6b018f4-4d59-4bd7-9ca0-291e7cc7312e" providerId="ADAL" clId="{6355741D-7E96-4A0F-8E7B-E934D6999082}" dt="2023-02-13T15:54:33.933" v="1852" actId="164"/>
          <ac:spMkLst>
            <pc:docMk/>
            <pc:sldMk cId="0" sldId="284"/>
            <ac:spMk id="24"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25"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26"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27"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28"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29"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30" creationId="{00000000-0000-0000-0000-000000000000}"/>
          </ac:spMkLst>
        </pc:spChg>
        <pc:spChg chg="mod ord">
          <ac:chgData name="Stanley, Isabel" userId="d6b018f4-4d59-4bd7-9ca0-291e7cc7312e" providerId="ADAL" clId="{6355741D-7E96-4A0F-8E7B-E934D6999082}" dt="2023-02-13T15:52:50.945" v="1831" actId="164"/>
          <ac:spMkLst>
            <pc:docMk/>
            <pc:sldMk cId="0" sldId="284"/>
            <ac:spMk id="31" creationId="{00000000-0000-0000-0000-000000000000}"/>
          </ac:spMkLst>
        </pc:spChg>
        <pc:spChg chg="mod ord">
          <ac:chgData name="Stanley, Isabel" userId="d6b018f4-4d59-4bd7-9ca0-291e7cc7312e" providerId="ADAL" clId="{6355741D-7E96-4A0F-8E7B-E934D6999082}" dt="2023-02-13T15:53:11.256" v="1839" actId="164"/>
          <ac:spMkLst>
            <pc:docMk/>
            <pc:sldMk cId="0" sldId="284"/>
            <ac:spMk id="32"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33" creationId="{00000000-0000-0000-0000-000000000000}"/>
          </ac:spMkLst>
        </pc:spChg>
        <pc:spChg chg="mod">
          <ac:chgData name="Stanley, Isabel" userId="d6b018f4-4d59-4bd7-9ca0-291e7cc7312e" providerId="ADAL" clId="{6355741D-7E96-4A0F-8E7B-E934D6999082}" dt="2023-02-13T15:54:33.933" v="1852" actId="164"/>
          <ac:spMkLst>
            <pc:docMk/>
            <pc:sldMk cId="0" sldId="284"/>
            <ac:spMk id="34"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35" creationId="{00000000-0000-0000-0000-000000000000}"/>
          </ac:spMkLst>
        </pc:spChg>
        <pc:spChg chg="mod">
          <ac:chgData name="Stanley, Isabel" userId="d6b018f4-4d59-4bd7-9ca0-291e7cc7312e" providerId="ADAL" clId="{6355741D-7E96-4A0F-8E7B-E934D6999082}" dt="2023-02-13T15:55:02.738" v="1862" actId="164"/>
          <ac:spMkLst>
            <pc:docMk/>
            <pc:sldMk cId="0" sldId="284"/>
            <ac:spMk id="36"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37"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38"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39"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40" creationId="{00000000-0000-0000-0000-000000000000}"/>
          </ac:spMkLst>
        </pc:spChg>
        <pc:spChg chg="mod ord">
          <ac:chgData name="Stanley, Isabel" userId="d6b018f4-4d59-4bd7-9ca0-291e7cc7312e" providerId="ADAL" clId="{6355741D-7E96-4A0F-8E7B-E934D6999082}" dt="2023-02-13T15:52:50.945" v="1831" actId="164"/>
          <ac:spMkLst>
            <pc:docMk/>
            <pc:sldMk cId="0" sldId="284"/>
            <ac:spMk id="41" creationId="{00000000-0000-0000-0000-000000000000}"/>
          </ac:spMkLst>
        </pc:spChg>
        <pc:spChg chg="mod ord">
          <ac:chgData name="Stanley, Isabel" userId="d6b018f4-4d59-4bd7-9ca0-291e7cc7312e" providerId="ADAL" clId="{6355741D-7E96-4A0F-8E7B-E934D6999082}" dt="2023-02-13T15:53:11.256" v="1839" actId="164"/>
          <ac:spMkLst>
            <pc:docMk/>
            <pc:sldMk cId="0" sldId="284"/>
            <ac:spMk id="42"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43"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44"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45" creationId="{00000000-0000-0000-0000-000000000000}"/>
          </ac:spMkLst>
        </pc:spChg>
        <pc:spChg chg="mod">
          <ac:chgData name="Stanley, Isabel" userId="d6b018f4-4d59-4bd7-9ca0-291e7cc7312e" providerId="ADAL" clId="{6355741D-7E96-4A0F-8E7B-E934D6999082}" dt="2023-02-13T15:55:02.738" v="1862" actId="164"/>
          <ac:spMkLst>
            <pc:docMk/>
            <pc:sldMk cId="0" sldId="284"/>
            <ac:spMk id="46"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48"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49"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50"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51" creationId="{00000000-0000-0000-0000-000000000000}"/>
          </ac:spMkLst>
        </pc:spChg>
        <pc:spChg chg="mod ord">
          <ac:chgData name="Stanley, Isabel" userId="d6b018f4-4d59-4bd7-9ca0-291e7cc7312e" providerId="ADAL" clId="{6355741D-7E96-4A0F-8E7B-E934D6999082}" dt="2023-02-13T15:52:50.945" v="1831" actId="164"/>
          <ac:spMkLst>
            <pc:docMk/>
            <pc:sldMk cId="0" sldId="284"/>
            <ac:spMk id="52" creationId="{00000000-0000-0000-0000-000000000000}"/>
          </ac:spMkLst>
        </pc:spChg>
        <pc:spChg chg="mod ord">
          <ac:chgData name="Stanley, Isabel" userId="d6b018f4-4d59-4bd7-9ca0-291e7cc7312e" providerId="ADAL" clId="{6355741D-7E96-4A0F-8E7B-E934D6999082}" dt="2023-02-13T15:53:11.256" v="1839" actId="164"/>
          <ac:spMkLst>
            <pc:docMk/>
            <pc:sldMk cId="0" sldId="284"/>
            <ac:spMk id="53"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54"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55"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56"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57"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58"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59"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60"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61" creationId="{00000000-0000-0000-0000-000000000000}"/>
          </ac:spMkLst>
        </pc:spChg>
        <pc:spChg chg="mod ord">
          <ac:chgData name="Stanley, Isabel" userId="d6b018f4-4d59-4bd7-9ca0-291e7cc7312e" providerId="ADAL" clId="{6355741D-7E96-4A0F-8E7B-E934D6999082}" dt="2023-02-13T15:52:50.945" v="1831" actId="164"/>
          <ac:spMkLst>
            <pc:docMk/>
            <pc:sldMk cId="0" sldId="284"/>
            <ac:spMk id="62" creationId="{00000000-0000-0000-0000-000000000000}"/>
          </ac:spMkLst>
        </pc:spChg>
        <pc:spChg chg="mod ord">
          <ac:chgData name="Stanley, Isabel" userId="d6b018f4-4d59-4bd7-9ca0-291e7cc7312e" providerId="ADAL" clId="{6355741D-7E96-4A0F-8E7B-E934D6999082}" dt="2023-02-13T15:53:11.256" v="1839" actId="164"/>
          <ac:spMkLst>
            <pc:docMk/>
            <pc:sldMk cId="0" sldId="284"/>
            <ac:spMk id="63"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64"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65"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66"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67"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68"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69"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70"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71" creationId="{00000000-0000-0000-0000-000000000000}"/>
          </ac:spMkLst>
        </pc:spChg>
        <pc:spChg chg="mod ord">
          <ac:chgData name="Stanley, Isabel" userId="d6b018f4-4d59-4bd7-9ca0-291e7cc7312e" providerId="ADAL" clId="{6355741D-7E96-4A0F-8E7B-E934D6999082}" dt="2023-02-13T15:52:50.945" v="1831" actId="164"/>
          <ac:spMkLst>
            <pc:docMk/>
            <pc:sldMk cId="0" sldId="284"/>
            <ac:spMk id="72" creationId="{00000000-0000-0000-0000-000000000000}"/>
          </ac:spMkLst>
        </pc:spChg>
        <pc:spChg chg="mod ord">
          <ac:chgData name="Stanley, Isabel" userId="d6b018f4-4d59-4bd7-9ca0-291e7cc7312e" providerId="ADAL" clId="{6355741D-7E96-4A0F-8E7B-E934D6999082}" dt="2023-02-13T15:53:11.256" v="1839" actId="164"/>
          <ac:spMkLst>
            <pc:docMk/>
            <pc:sldMk cId="0" sldId="284"/>
            <ac:spMk id="73"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74"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75"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76" creationId="{00000000-0000-0000-0000-000000000000}"/>
          </ac:spMkLst>
        </pc:spChg>
        <pc:spChg chg="mod">
          <ac:chgData name="Stanley, Isabel" userId="d6b018f4-4d59-4bd7-9ca0-291e7cc7312e" providerId="ADAL" clId="{6355741D-7E96-4A0F-8E7B-E934D6999082}" dt="2023-02-13T15:55:02.738" v="1862" actId="164"/>
          <ac:spMkLst>
            <pc:docMk/>
            <pc:sldMk cId="0" sldId="284"/>
            <ac:spMk id="77" creationId="{00000000-0000-0000-0000-000000000000}"/>
          </ac:spMkLst>
        </pc:spChg>
        <pc:spChg chg="mod ord">
          <ac:chgData name="Stanley, Isabel" userId="d6b018f4-4d59-4bd7-9ca0-291e7cc7312e" providerId="ADAL" clId="{6355741D-7E96-4A0F-8E7B-E934D6999082}" dt="2023-02-13T15:51:32.639" v="1812" actId="164"/>
          <ac:spMkLst>
            <pc:docMk/>
            <pc:sldMk cId="0" sldId="284"/>
            <ac:spMk id="78" creationId="{00000000-0000-0000-0000-000000000000}"/>
          </ac:spMkLst>
        </pc:spChg>
        <pc:spChg chg="mod ord">
          <ac:chgData name="Stanley, Isabel" userId="d6b018f4-4d59-4bd7-9ca0-291e7cc7312e" providerId="ADAL" clId="{6355741D-7E96-4A0F-8E7B-E934D6999082}" dt="2023-02-13T15:52:23.513" v="1824" actId="164"/>
          <ac:spMkLst>
            <pc:docMk/>
            <pc:sldMk cId="0" sldId="284"/>
            <ac:spMk id="79" creationId="{00000000-0000-0000-0000-000000000000}"/>
          </ac:spMkLst>
        </pc:spChg>
        <pc:spChg chg="mod ord">
          <ac:chgData name="Stanley, Isabel" userId="d6b018f4-4d59-4bd7-9ca0-291e7cc7312e" providerId="ADAL" clId="{6355741D-7E96-4A0F-8E7B-E934D6999082}" dt="2023-02-13T15:52:50.945" v="1831" actId="164"/>
          <ac:spMkLst>
            <pc:docMk/>
            <pc:sldMk cId="0" sldId="284"/>
            <ac:spMk id="80" creationId="{00000000-0000-0000-0000-000000000000}"/>
          </ac:spMkLst>
        </pc:spChg>
        <pc:spChg chg="mod ord">
          <ac:chgData name="Stanley, Isabel" userId="d6b018f4-4d59-4bd7-9ca0-291e7cc7312e" providerId="ADAL" clId="{6355741D-7E96-4A0F-8E7B-E934D6999082}" dt="2023-02-13T15:53:11.256" v="1839" actId="164"/>
          <ac:spMkLst>
            <pc:docMk/>
            <pc:sldMk cId="0" sldId="284"/>
            <ac:spMk id="81" creationId="{00000000-0000-0000-0000-000000000000}"/>
          </ac:spMkLst>
        </pc:spChg>
        <pc:spChg chg="mod ord">
          <ac:chgData name="Stanley, Isabel" userId="d6b018f4-4d59-4bd7-9ca0-291e7cc7312e" providerId="ADAL" clId="{6355741D-7E96-4A0F-8E7B-E934D6999082}" dt="2023-02-13T15:54:33.933" v="1852" actId="164"/>
          <ac:spMkLst>
            <pc:docMk/>
            <pc:sldMk cId="0" sldId="284"/>
            <ac:spMk id="82" creationId="{00000000-0000-0000-0000-000000000000}"/>
          </ac:spMkLst>
        </pc:spChg>
        <pc:spChg chg="mod ord">
          <ac:chgData name="Stanley, Isabel" userId="d6b018f4-4d59-4bd7-9ca0-291e7cc7312e" providerId="ADAL" clId="{6355741D-7E96-4A0F-8E7B-E934D6999082}" dt="2023-02-13T15:55:02.738" v="1862" actId="164"/>
          <ac:spMkLst>
            <pc:docMk/>
            <pc:sldMk cId="0" sldId="284"/>
            <ac:spMk id="83" creationId="{00000000-0000-0000-0000-000000000000}"/>
          </ac:spMkLst>
        </pc:spChg>
        <pc:spChg chg="ord">
          <ac:chgData name="Stanley, Isabel" userId="d6b018f4-4d59-4bd7-9ca0-291e7cc7312e" providerId="ADAL" clId="{6355741D-7E96-4A0F-8E7B-E934D6999082}" dt="2023-02-13T15:55:05.319" v="1863" actId="13244"/>
          <ac:spMkLst>
            <pc:docMk/>
            <pc:sldMk cId="0" sldId="284"/>
            <ac:spMk id="84" creationId="{00000000-0000-0000-0000-000000000000}"/>
          </ac:spMkLst>
        </pc:spChg>
        <pc:spChg chg="mod">
          <ac:chgData name="Stanley, Isabel" userId="d6b018f4-4d59-4bd7-9ca0-291e7cc7312e" providerId="ADAL" clId="{6355741D-7E96-4A0F-8E7B-E934D6999082}" dt="2023-02-13T15:55:08.334" v="1864" actId="164"/>
          <ac:spMkLst>
            <pc:docMk/>
            <pc:sldMk cId="0" sldId="284"/>
            <ac:spMk id="85" creationId="{00000000-0000-0000-0000-000000000000}"/>
          </ac:spMkLst>
        </pc:spChg>
        <pc:spChg chg="mod">
          <ac:chgData name="Stanley, Isabel" userId="d6b018f4-4d59-4bd7-9ca0-291e7cc7312e" providerId="ADAL" clId="{6355741D-7E96-4A0F-8E7B-E934D6999082}" dt="2023-02-13T15:55:08.334" v="1864" actId="164"/>
          <ac:spMkLst>
            <pc:docMk/>
            <pc:sldMk cId="0" sldId="284"/>
            <ac:spMk id="86" creationId="{00000000-0000-0000-0000-000000000000}"/>
          </ac:spMkLst>
        </pc:spChg>
        <pc:spChg chg="mod">
          <ac:chgData name="Stanley, Isabel" userId="d6b018f4-4d59-4bd7-9ca0-291e7cc7312e" providerId="ADAL" clId="{6355741D-7E96-4A0F-8E7B-E934D6999082}" dt="2023-02-13T15:55:08.334" v="1864" actId="164"/>
          <ac:spMkLst>
            <pc:docMk/>
            <pc:sldMk cId="0" sldId="284"/>
            <ac:spMk id="87" creationId="{00000000-0000-0000-0000-000000000000}"/>
          </ac:spMkLst>
        </pc:spChg>
        <pc:spChg chg="mod">
          <ac:chgData name="Stanley, Isabel" userId="d6b018f4-4d59-4bd7-9ca0-291e7cc7312e" providerId="ADAL" clId="{6355741D-7E96-4A0F-8E7B-E934D6999082}" dt="2023-02-13T15:55:08.334" v="1864" actId="164"/>
          <ac:spMkLst>
            <pc:docMk/>
            <pc:sldMk cId="0" sldId="284"/>
            <ac:spMk id="88" creationId="{00000000-0000-0000-0000-000000000000}"/>
          </ac:spMkLst>
        </pc:spChg>
        <pc:grpChg chg="add mod">
          <ac:chgData name="Stanley, Isabel" userId="d6b018f4-4d59-4bd7-9ca0-291e7cc7312e" providerId="ADAL" clId="{6355741D-7E96-4A0F-8E7B-E934D6999082}" dt="2023-02-13T15:55:17.693" v="1881" actId="962"/>
          <ac:grpSpMkLst>
            <pc:docMk/>
            <pc:sldMk cId="0" sldId="284"/>
            <ac:grpSpMk id="2" creationId="{C59B8BBF-0A0D-B5B4-D3B8-DA3B6EBFEDFF}"/>
          </ac:grpSpMkLst>
        </pc:grpChg>
        <pc:grpChg chg="add mod">
          <ac:chgData name="Stanley, Isabel" userId="d6b018f4-4d59-4bd7-9ca0-291e7cc7312e" providerId="ADAL" clId="{6355741D-7E96-4A0F-8E7B-E934D6999082}" dt="2023-02-13T15:55:21.998" v="1889" actId="962"/>
          <ac:grpSpMkLst>
            <pc:docMk/>
            <pc:sldMk cId="0" sldId="284"/>
            <ac:grpSpMk id="3" creationId="{7141495B-40A0-3C19-D29F-C4423B17E7FD}"/>
          </ac:grpSpMkLst>
        </pc:grpChg>
        <pc:grpChg chg="add mod">
          <ac:chgData name="Stanley, Isabel" userId="d6b018f4-4d59-4bd7-9ca0-291e7cc7312e" providerId="ADAL" clId="{6355741D-7E96-4A0F-8E7B-E934D6999082}" dt="2023-02-13T15:55:27.128" v="1919" actId="962"/>
          <ac:grpSpMkLst>
            <pc:docMk/>
            <pc:sldMk cId="0" sldId="284"/>
            <ac:grpSpMk id="4" creationId="{010CC9B8-9CD7-BC79-FAA5-3E17CAFADF60}"/>
          </ac:grpSpMkLst>
        </pc:grpChg>
        <pc:grpChg chg="add mod">
          <ac:chgData name="Stanley, Isabel" userId="d6b018f4-4d59-4bd7-9ca0-291e7cc7312e" providerId="ADAL" clId="{6355741D-7E96-4A0F-8E7B-E934D6999082}" dt="2023-02-13T15:55:32.956" v="1949" actId="962"/>
          <ac:grpSpMkLst>
            <pc:docMk/>
            <pc:sldMk cId="0" sldId="284"/>
            <ac:grpSpMk id="5" creationId="{A3CBF377-0CAD-0728-0D8F-CE325A2C5626}"/>
          </ac:grpSpMkLst>
        </pc:grpChg>
        <pc:grpChg chg="add mod">
          <ac:chgData name="Stanley, Isabel" userId="d6b018f4-4d59-4bd7-9ca0-291e7cc7312e" providerId="ADAL" clId="{6355741D-7E96-4A0F-8E7B-E934D6999082}" dt="2023-02-13T15:55:36.508" v="1959" actId="962"/>
          <ac:grpSpMkLst>
            <pc:docMk/>
            <pc:sldMk cId="0" sldId="284"/>
            <ac:grpSpMk id="6" creationId="{59BECA9D-0B54-8C95-142C-CD80AC86B994}"/>
          </ac:grpSpMkLst>
        </pc:grpChg>
        <pc:grpChg chg="add mod">
          <ac:chgData name="Stanley, Isabel" userId="d6b018f4-4d59-4bd7-9ca0-291e7cc7312e" providerId="ADAL" clId="{6355741D-7E96-4A0F-8E7B-E934D6999082}" dt="2023-02-13T15:55:40.489" v="1973" actId="962"/>
          <ac:grpSpMkLst>
            <pc:docMk/>
            <pc:sldMk cId="0" sldId="284"/>
            <ac:grpSpMk id="7" creationId="{498558EB-714C-B524-E44E-98592FE37A45}"/>
          </ac:grpSpMkLst>
        </pc:grpChg>
        <pc:grpChg chg="add mod ord">
          <ac:chgData name="Stanley, Isabel" userId="d6b018f4-4d59-4bd7-9ca0-291e7cc7312e" providerId="ADAL" clId="{6355741D-7E96-4A0F-8E7B-E934D6999082}" dt="2023-02-13T15:55:13.571" v="1871" actId="962"/>
          <ac:grpSpMkLst>
            <pc:docMk/>
            <pc:sldMk cId="0" sldId="284"/>
            <ac:grpSpMk id="8" creationId="{C23A7EFB-AFD6-1D0D-4EAA-0AF337271369}"/>
          </ac:grpSpMkLst>
        </pc:grpChg>
      </pc:sldChg>
      <pc:sldChg chg="addSp modSp mod">
        <pc:chgData name="Stanley, Isabel" userId="d6b018f4-4d59-4bd7-9ca0-291e7cc7312e" providerId="ADAL" clId="{6355741D-7E96-4A0F-8E7B-E934D6999082}" dt="2023-02-13T16:00:55.549" v="2105" actId="962"/>
        <pc:sldMkLst>
          <pc:docMk/>
          <pc:sldMk cId="0" sldId="285"/>
        </pc:sldMkLst>
        <pc:spChg chg="mod">
          <ac:chgData name="Stanley, Isabel" userId="d6b018f4-4d59-4bd7-9ca0-291e7cc7312e" providerId="ADAL" clId="{6355741D-7E96-4A0F-8E7B-E934D6999082}" dt="2023-02-13T15:57:09.725" v="1987" actId="164"/>
          <ac:spMkLst>
            <pc:docMk/>
            <pc:sldMk cId="0" sldId="285"/>
            <ac:spMk id="2" creationId="{00000000-0000-0000-0000-000000000000}"/>
          </ac:spMkLst>
        </pc:spChg>
        <pc:spChg chg="mod">
          <ac:chgData name="Stanley, Isabel" userId="d6b018f4-4d59-4bd7-9ca0-291e7cc7312e" providerId="ADAL" clId="{6355741D-7E96-4A0F-8E7B-E934D6999082}" dt="2023-02-13T15:58:15.297" v="1995" actId="164"/>
          <ac:spMkLst>
            <pc:docMk/>
            <pc:sldMk cId="0" sldId="285"/>
            <ac:spMk id="3" creationId="{00000000-0000-0000-0000-000000000000}"/>
          </ac:spMkLst>
        </pc:spChg>
        <pc:spChg chg="mod">
          <ac:chgData name="Stanley, Isabel" userId="d6b018f4-4d59-4bd7-9ca0-291e7cc7312e" providerId="ADAL" clId="{6355741D-7E96-4A0F-8E7B-E934D6999082}" dt="2023-02-13T15:59:18.674" v="2006" actId="164"/>
          <ac:spMkLst>
            <pc:docMk/>
            <pc:sldMk cId="0" sldId="285"/>
            <ac:spMk id="4" creationId="{00000000-0000-0000-0000-000000000000}"/>
          </ac:spMkLst>
        </pc:spChg>
        <pc:spChg chg="mod">
          <ac:chgData name="Stanley, Isabel" userId="d6b018f4-4d59-4bd7-9ca0-291e7cc7312e" providerId="ADAL" clId="{6355741D-7E96-4A0F-8E7B-E934D6999082}" dt="2023-02-13T16:00:13.790" v="2029" actId="164"/>
          <ac:spMkLst>
            <pc:docMk/>
            <pc:sldMk cId="0" sldId="285"/>
            <ac:spMk id="5"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6"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7"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8"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9"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10"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11"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12"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13"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14"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15"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16"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17"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18"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19"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20"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21"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22"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23"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24"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25"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29"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30"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31"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32"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33"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34"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35"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36"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37"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38"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39"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40"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41"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42"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43"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44"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45"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46"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47"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48"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49"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50"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51"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52"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53" creationId="{00000000-0000-0000-0000-000000000000}"/>
          </ac:spMkLst>
        </pc:spChg>
        <pc:spChg chg="mod ord">
          <ac:chgData name="Stanley, Isabel" userId="d6b018f4-4d59-4bd7-9ca0-291e7cc7312e" providerId="ADAL" clId="{6355741D-7E96-4A0F-8E7B-E934D6999082}" dt="2023-02-13T15:57:09.725" v="1987" actId="164"/>
          <ac:spMkLst>
            <pc:docMk/>
            <pc:sldMk cId="0" sldId="285"/>
            <ac:spMk id="54" creationId="{00000000-0000-0000-0000-000000000000}"/>
          </ac:spMkLst>
        </pc:spChg>
        <pc:spChg chg="mod ord">
          <ac:chgData name="Stanley, Isabel" userId="d6b018f4-4d59-4bd7-9ca0-291e7cc7312e" providerId="ADAL" clId="{6355741D-7E96-4A0F-8E7B-E934D6999082}" dt="2023-02-13T15:58:15.297" v="1995" actId="164"/>
          <ac:spMkLst>
            <pc:docMk/>
            <pc:sldMk cId="0" sldId="285"/>
            <ac:spMk id="55" creationId="{00000000-0000-0000-0000-000000000000}"/>
          </ac:spMkLst>
        </pc:spChg>
        <pc:spChg chg="mod ord">
          <ac:chgData name="Stanley, Isabel" userId="d6b018f4-4d59-4bd7-9ca0-291e7cc7312e" providerId="ADAL" clId="{6355741D-7E96-4A0F-8E7B-E934D6999082}" dt="2023-02-13T15:59:18.674" v="2006" actId="164"/>
          <ac:spMkLst>
            <pc:docMk/>
            <pc:sldMk cId="0" sldId="285"/>
            <ac:spMk id="56" creationId="{00000000-0000-0000-0000-000000000000}"/>
          </ac:spMkLst>
        </pc:spChg>
        <pc:spChg chg="mod ord">
          <ac:chgData name="Stanley, Isabel" userId="d6b018f4-4d59-4bd7-9ca0-291e7cc7312e" providerId="ADAL" clId="{6355741D-7E96-4A0F-8E7B-E934D6999082}" dt="2023-02-13T16:00:13.790" v="2029" actId="164"/>
          <ac:spMkLst>
            <pc:docMk/>
            <pc:sldMk cId="0" sldId="285"/>
            <ac:spMk id="57" creationId="{00000000-0000-0000-0000-000000000000}"/>
          </ac:spMkLst>
        </pc:spChg>
        <pc:spChg chg="mod ord">
          <ac:chgData name="Stanley, Isabel" userId="d6b018f4-4d59-4bd7-9ca0-291e7cc7312e" providerId="ADAL" clId="{6355741D-7E96-4A0F-8E7B-E934D6999082}" dt="2023-02-13T16:00:19.299" v="2030" actId="164"/>
          <ac:spMkLst>
            <pc:docMk/>
            <pc:sldMk cId="0" sldId="285"/>
            <ac:spMk id="58" creationId="{00000000-0000-0000-0000-000000000000}"/>
          </ac:spMkLst>
        </pc:spChg>
        <pc:spChg chg="ord">
          <ac:chgData name="Stanley, Isabel" userId="d6b018f4-4d59-4bd7-9ca0-291e7cc7312e" providerId="ADAL" clId="{6355741D-7E96-4A0F-8E7B-E934D6999082}" dt="2023-02-13T16:00:22" v="2031" actId="13244"/>
          <ac:spMkLst>
            <pc:docMk/>
            <pc:sldMk cId="0" sldId="285"/>
            <ac:spMk id="59" creationId="{00000000-0000-0000-0000-000000000000}"/>
          </ac:spMkLst>
        </pc:spChg>
        <pc:spChg chg="mod">
          <ac:chgData name="Stanley, Isabel" userId="d6b018f4-4d59-4bd7-9ca0-291e7cc7312e" providerId="ADAL" clId="{6355741D-7E96-4A0F-8E7B-E934D6999082}" dt="2023-02-13T16:00:28.097" v="2032" actId="164"/>
          <ac:spMkLst>
            <pc:docMk/>
            <pc:sldMk cId="0" sldId="285"/>
            <ac:spMk id="70" creationId="{00000000-0000-0000-0000-000000000000}"/>
          </ac:spMkLst>
        </pc:spChg>
        <pc:spChg chg="mod">
          <ac:chgData name="Stanley, Isabel" userId="d6b018f4-4d59-4bd7-9ca0-291e7cc7312e" providerId="ADAL" clId="{6355741D-7E96-4A0F-8E7B-E934D6999082}" dt="2023-02-13T16:00:28.097" v="2032" actId="164"/>
          <ac:spMkLst>
            <pc:docMk/>
            <pc:sldMk cId="0" sldId="285"/>
            <ac:spMk id="74" creationId="{00000000-0000-0000-0000-000000000000}"/>
          </ac:spMkLst>
        </pc:spChg>
        <pc:grpChg chg="mod ord">
          <ac:chgData name="Stanley, Isabel" userId="d6b018f4-4d59-4bd7-9ca0-291e7cc7312e" providerId="ADAL" clId="{6355741D-7E96-4A0F-8E7B-E934D6999082}" dt="2023-02-13T16:00:19.299" v="2030" actId="164"/>
          <ac:grpSpMkLst>
            <pc:docMk/>
            <pc:sldMk cId="0" sldId="285"/>
            <ac:grpSpMk id="26" creationId="{00000000-0000-0000-0000-000000000000}"/>
          </ac:grpSpMkLst>
        </pc:grpChg>
        <pc:grpChg chg="mod">
          <ac:chgData name="Stanley, Isabel" userId="d6b018f4-4d59-4bd7-9ca0-291e7cc7312e" providerId="ADAL" clId="{6355741D-7E96-4A0F-8E7B-E934D6999082}" dt="2023-02-13T16:00:28.097" v="2032" actId="164"/>
          <ac:grpSpMkLst>
            <pc:docMk/>
            <pc:sldMk cId="0" sldId="285"/>
            <ac:grpSpMk id="60" creationId="{00000000-0000-0000-0000-000000000000}"/>
          </ac:grpSpMkLst>
        </pc:grpChg>
        <pc:grpChg chg="mod">
          <ac:chgData name="Stanley, Isabel" userId="d6b018f4-4d59-4bd7-9ca0-291e7cc7312e" providerId="ADAL" clId="{6355741D-7E96-4A0F-8E7B-E934D6999082}" dt="2023-02-13T16:00:28.097" v="2032" actId="164"/>
          <ac:grpSpMkLst>
            <pc:docMk/>
            <pc:sldMk cId="0" sldId="285"/>
            <ac:grpSpMk id="71" creationId="{00000000-0000-0000-0000-000000000000}"/>
          </ac:grpSpMkLst>
        </pc:grpChg>
        <pc:grpChg chg="add mod">
          <ac:chgData name="Stanley, Isabel" userId="d6b018f4-4d59-4bd7-9ca0-291e7cc7312e" providerId="ADAL" clId="{6355741D-7E96-4A0F-8E7B-E934D6999082}" dt="2023-02-13T16:00:38.907" v="2061" actId="962"/>
          <ac:grpSpMkLst>
            <pc:docMk/>
            <pc:sldMk cId="0" sldId="285"/>
            <ac:grpSpMk id="76" creationId="{C83DFDB2-E8C8-9A08-DEC2-4F0708C13E1D}"/>
          </ac:grpSpMkLst>
        </pc:grpChg>
        <pc:grpChg chg="add mod">
          <ac:chgData name="Stanley, Isabel" userId="d6b018f4-4d59-4bd7-9ca0-291e7cc7312e" providerId="ADAL" clId="{6355741D-7E96-4A0F-8E7B-E934D6999082}" dt="2023-02-13T16:00:42.597" v="2069" actId="962"/>
          <ac:grpSpMkLst>
            <pc:docMk/>
            <pc:sldMk cId="0" sldId="285"/>
            <ac:grpSpMk id="77" creationId="{0F8B0F27-40D4-1E22-4D1D-07C00B04E633}"/>
          </ac:grpSpMkLst>
        </pc:grpChg>
        <pc:grpChg chg="add mod">
          <ac:chgData name="Stanley, Isabel" userId="d6b018f4-4d59-4bd7-9ca0-291e7cc7312e" providerId="ADAL" clId="{6355741D-7E96-4A0F-8E7B-E934D6999082}" dt="2023-02-13T16:00:46.064" v="2081" actId="962"/>
          <ac:grpSpMkLst>
            <pc:docMk/>
            <pc:sldMk cId="0" sldId="285"/>
            <ac:grpSpMk id="78" creationId="{A624028E-A222-F36B-DEF7-494D9D7E6B24}"/>
          </ac:grpSpMkLst>
        </pc:grpChg>
        <pc:grpChg chg="add mod">
          <ac:chgData name="Stanley, Isabel" userId="d6b018f4-4d59-4bd7-9ca0-291e7cc7312e" providerId="ADAL" clId="{6355741D-7E96-4A0F-8E7B-E934D6999082}" dt="2023-02-13T16:00:49.781" v="2091" actId="962"/>
          <ac:grpSpMkLst>
            <pc:docMk/>
            <pc:sldMk cId="0" sldId="285"/>
            <ac:grpSpMk id="79" creationId="{096DF893-273B-F5AF-641C-2E7AE946D1ED}"/>
          </ac:grpSpMkLst>
        </pc:grpChg>
        <pc:grpChg chg="add mod">
          <ac:chgData name="Stanley, Isabel" userId="d6b018f4-4d59-4bd7-9ca0-291e7cc7312e" providerId="ADAL" clId="{6355741D-7E96-4A0F-8E7B-E934D6999082}" dt="2023-02-13T16:00:55.549" v="2105" actId="962"/>
          <ac:grpSpMkLst>
            <pc:docMk/>
            <pc:sldMk cId="0" sldId="285"/>
            <ac:grpSpMk id="80" creationId="{ABA94519-0B41-7290-F4C8-EB4D74FBDBAA}"/>
          </ac:grpSpMkLst>
        </pc:grpChg>
        <pc:grpChg chg="add mod ord">
          <ac:chgData name="Stanley, Isabel" userId="d6b018f4-4d59-4bd7-9ca0-291e7cc7312e" providerId="ADAL" clId="{6355741D-7E96-4A0F-8E7B-E934D6999082}" dt="2023-02-13T16:00:34.742" v="2051" actId="962"/>
          <ac:grpSpMkLst>
            <pc:docMk/>
            <pc:sldMk cId="0" sldId="285"/>
            <ac:grpSpMk id="81" creationId="{2D4AC66E-7D7B-C71A-B81E-21A82276BF02}"/>
          </ac:grpSpMkLst>
        </pc:grpChg>
      </pc:sldChg>
      <pc:sldChg chg="addSp modSp mod">
        <pc:chgData name="Stanley, Isabel" userId="d6b018f4-4d59-4bd7-9ca0-291e7cc7312e" providerId="ADAL" clId="{6355741D-7E96-4A0F-8E7B-E934D6999082}" dt="2023-02-13T16:02:51.311" v="2190" actId="962"/>
        <pc:sldMkLst>
          <pc:docMk/>
          <pc:sldMk cId="0" sldId="287"/>
        </pc:sldMkLst>
        <pc:spChg chg="mod">
          <ac:chgData name="Stanley, Isabel" userId="d6b018f4-4d59-4bd7-9ca0-291e7cc7312e" providerId="ADAL" clId="{6355741D-7E96-4A0F-8E7B-E934D6999082}" dt="2023-02-13T16:01:51.754" v="2112" actId="164"/>
          <ac:spMkLst>
            <pc:docMk/>
            <pc:sldMk cId="0" sldId="287"/>
            <ac:spMk id="2"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3"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4"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5" creationId="{00000000-0000-0000-0000-000000000000}"/>
          </ac:spMkLst>
        </pc:spChg>
        <pc:spChg chg="mod">
          <ac:chgData name="Stanley, Isabel" userId="d6b018f4-4d59-4bd7-9ca0-291e7cc7312e" providerId="ADAL" clId="{6355741D-7E96-4A0F-8E7B-E934D6999082}" dt="2023-02-13T16:02:18.546" v="2116" actId="164"/>
          <ac:spMkLst>
            <pc:docMk/>
            <pc:sldMk cId="0" sldId="287"/>
            <ac:spMk id="6" creationId="{00000000-0000-0000-0000-000000000000}"/>
          </ac:spMkLst>
        </pc:spChg>
        <pc:spChg chg="mod">
          <ac:chgData name="Stanley, Isabel" userId="d6b018f4-4d59-4bd7-9ca0-291e7cc7312e" providerId="ADAL" clId="{6355741D-7E96-4A0F-8E7B-E934D6999082}" dt="2023-02-13T16:01:51.754" v="2112" actId="164"/>
          <ac:spMkLst>
            <pc:docMk/>
            <pc:sldMk cId="0" sldId="287"/>
            <ac:spMk id="7"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8"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9"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10" creationId="{00000000-0000-0000-0000-000000000000}"/>
          </ac:spMkLst>
        </pc:spChg>
        <pc:spChg chg="mod">
          <ac:chgData name="Stanley, Isabel" userId="d6b018f4-4d59-4bd7-9ca0-291e7cc7312e" providerId="ADAL" clId="{6355741D-7E96-4A0F-8E7B-E934D6999082}" dt="2023-02-13T16:02:18.546" v="2116" actId="164"/>
          <ac:spMkLst>
            <pc:docMk/>
            <pc:sldMk cId="0" sldId="287"/>
            <ac:spMk id="11" creationId="{00000000-0000-0000-0000-000000000000}"/>
          </ac:spMkLst>
        </pc:spChg>
        <pc:spChg chg="mod">
          <ac:chgData name="Stanley, Isabel" userId="d6b018f4-4d59-4bd7-9ca0-291e7cc7312e" providerId="ADAL" clId="{6355741D-7E96-4A0F-8E7B-E934D6999082}" dt="2023-02-13T16:01:51.754" v="2112" actId="164"/>
          <ac:spMkLst>
            <pc:docMk/>
            <pc:sldMk cId="0" sldId="287"/>
            <ac:spMk id="12"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13"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14"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15" creationId="{00000000-0000-0000-0000-000000000000}"/>
          </ac:spMkLst>
        </pc:spChg>
        <pc:spChg chg="mod">
          <ac:chgData name="Stanley, Isabel" userId="d6b018f4-4d59-4bd7-9ca0-291e7cc7312e" providerId="ADAL" clId="{6355741D-7E96-4A0F-8E7B-E934D6999082}" dt="2023-02-13T16:02:18.546" v="2116" actId="164"/>
          <ac:spMkLst>
            <pc:docMk/>
            <pc:sldMk cId="0" sldId="287"/>
            <ac:spMk id="16" creationId="{00000000-0000-0000-0000-000000000000}"/>
          </ac:spMkLst>
        </pc:spChg>
        <pc:spChg chg="mod">
          <ac:chgData name="Stanley, Isabel" userId="d6b018f4-4d59-4bd7-9ca0-291e7cc7312e" providerId="ADAL" clId="{6355741D-7E96-4A0F-8E7B-E934D6999082}" dt="2023-02-13T16:01:51.754" v="2112" actId="164"/>
          <ac:spMkLst>
            <pc:docMk/>
            <pc:sldMk cId="0" sldId="287"/>
            <ac:spMk id="17"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18"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19"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20" creationId="{00000000-0000-0000-0000-000000000000}"/>
          </ac:spMkLst>
        </pc:spChg>
        <pc:spChg chg="mod">
          <ac:chgData name="Stanley, Isabel" userId="d6b018f4-4d59-4bd7-9ca0-291e7cc7312e" providerId="ADAL" clId="{6355741D-7E96-4A0F-8E7B-E934D6999082}" dt="2023-02-13T16:01:51.754" v="2112" actId="164"/>
          <ac:spMkLst>
            <pc:docMk/>
            <pc:sldMk cId="0" sldId="287"/>
            <ac:spMk id="24"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25"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26"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27" creationId="{00000000-0000-0000-0000-000000000000}"/>
          </ac:spMkLst>
        </pc:spChg>
        <pc:spChg chg="mod">
          <ac:chgData name="Stanley, Isabel" userId="d6b018f4-4d59-4bd7-9ca0-291e7cc7312e" providerId="ADAL" clId="{6355741D-7E96-4A0F-8E7B-E934D6999082}" dt="2023-02-13T16:02:18.546" v="2116" actId="164"/>
          <ac:spMkLst>
            <pc:docMk/>
            <pc:sldMk cId="0" sldId="287"/>
            <ac:spMk id="28" creationId="{00000000-0000-0000-0000-000000000000}"/>
          </ac:spMkLst>
        </pc:spChg>
        <pc:spChg chg="mod">
          <ac:chgData name="Stanley, Isabel" userId="d6b018f4-4d59-4bd7-9ca0-291e7cc7312e" providerId="ADAL" clId="{6355741D-7E96-4A0F-8E7B-E934D6999082}" dt="2023-02-13T16:01:51.754" v="2112" actId="164"/>
          <ac:spMkLst>
            <pc:docMk/>
            <pc:sldMk cId="0" sldId="287"/>
            <ac:spMk id="29"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30"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31"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32" creationId="{00000000-0000-0000-0000-000000000000}"/>
          </ac:spMkLst>
        </pc:spChg>
        <pc:spChg chg="mod">
          <ac:chgData name="Stanley, Isabel" userId="d6b018f4-4d59-4bd7-9ca0-291e7cc7312e" providerId="ADAL" clId="{6355741D-7E96-4A0F-8E7B-E934D6999082}" dt="2023-02-13T16:02:18.546" v="2116" actId="164"/>
          <ac:spMkLst>
            <pc:docMk/>
            <pc:sldMk cId="0" sldId="287"/>
            <ac:spMk id="33" creationId="{00000000-0000-0000-0000-000000000000}"/>
          </ac:spMkLst>
        </pc:spChg>
        <pc:spChg chg="mod">
          <ac:chgData name="Stanley, Isabel" userId="d6b018f4-4d59-4bd7-9ca0-291e7cc7312e" providerId="ADAL" clId="{6355741D-7E96-4A0F-8E7B-E934D6999082}" dt="2023-02-13T16:01:51.754" v="2112" actId="164"/>
          <ac:spMkLst>
            <pc:docMk/>
            <pc:sldMk cId="0" sldId="287"/>
            <ac:spMk id="34"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35"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36"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37" creationId="{00000000-0000-0000-0000-000000000000}"/>
          </ac:spMkLst>
        </pc:spChg>
        <pc:spChg chg="mod">
          <ac:chgData name="Stanley, Isabel" userId="d6b018f4-4d59-4bd7-9ca0-291e7cc7312e" providerId="ADAL" clId="{6355741D-7E96-4A0F-8E7B-E934D6999082}" dt="2023-02-13T16:02:18.546" v="2116" actId="164"/>
          <ac:spMkLst>
            <pc:docMk/>
            <pc:sldMk cId="0" sldId="287"/>
            <ac:spMk id="38" creationId="{00000000-0000-0000-0000-000000000000}"/>
          </ac:spMkLst>
        </pc:spChg>
        <pc:spChg chg="mod">
          <ac:chgData name="Stanley, Isabel" userId="d6b018f4-4d59-4bd7-9ca0-291e7cc7312e" providerId="ADAL" clId="{6355741D-7E96-4A0F-8E7B-E934D6999082}" dt="2023-02-13T16:01:51.754" v="2112" actId="164"/>
          <ac:spMkLst>
            <pc:docMk/>
            <pc:sldMk cId="0" sldId="287"/>
            <ac:spMk id="39"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40"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41"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42" creationId="{00000000-0000-0000-0000-000000000000}"/>
          </ac:spMkLst>
        </pc:spChg>
        <pc:spChg chg="mod">
          <ac:chgData name="Stanley, Isabel" userId="d6b018f4-4d59-4bd7-9ca0-291e7cc7312e" providerId="ADAL" clId="{6355741D-7E96-4A0F-8E7B-E934D6999082}" dt="2023-02-13T16:02:18.546" v="2116" actId="164"/>
          <ac:spMkLst>
            <pc:docMk/>
            <pc:sldMk cId="0" sldId="287"/>
            <ac:spMk id="43" creationId="{00000000-0000-0000-0000-000000000000}"/>
          </ac:spMkLst>
        </pc:spChg>
        <pc:spChg chg="mod">
          <ac:chgData name="Stanley, Isabel" userId="d6b018f4-4d59-4bd7-9ca0-291e7cc7312e" providerId="ADAL" clId="{6355741D-7E96-4A0F-8E7B-E934D6999082}" dt="2023-02-13T16:01:51.754" v="2112" actId="164"/>
          <ac:spMkLst>
            <pc:docMk/>
            <pc:sldMk cId="0" sldId="287"/>
            <ac:spMk id="44" creationId="{00000000-0000-0000-0000-000000000000}"/>
          </ac:spMkLst>
        </pc:spChg>
        <pc:spChg chg="mod">
          <ac:chgData name="Stanley, Isabel" userId="d6b018f4-4d59-4bd7-9ca0-291e7cc7312e" providerId="ADAL" clId="{6355741D-7E96-4A0F-8E7B-E934D6999082}" dt="2023-02-13T16:01:57.194" v="2113" actId="164"/>
          <ac:spMkLst>
            <pc:docMk/>
            <pc:sldMk cId="0" sldId="287"/>
            <ac:spMk id="45" creationId="{00000000-0000-0000-0000-000000000000}"/>
          </ac:spMkLst>
        </pc:spChg>
        <pc:spChg chg="mod">
          <ac:chgData name="Stanley, Isabel" userId="d6b018f4-4d59-4bd7-9ca0-291e7cc7312e" providerId="ADAL" clId="{6355741D-7E96-4A0F-8E7B-E934D6999082}" dt="2023-02-13T16:02:01.154" v="2114" actId="164"/>
          <ac:spMkLst>
            <pc:docMk/>
            <pc:sldMk cId="0" sldId="287"/>
            <ac:spMk id="46" creationId="{00000000-0000-0000-0000-000000000000}"/>
          </ac:spMkLst>
        </pc:spChg>
        <pc:spChg chg="mod">
          <ac:chgData name="Stanley, Isabel" userId="d6b018f4-4d59-4bd7-9ca0-291e7cc7312e" providerId="ADAL" clId="{6355741D-7E96-4A0F-8E7B-E934D6999082}" dt="2023-02-13T16:02:07.823" v="2115" actId="164"/>
          <ac:spMkLst>
            <pc:docMk/>
            <pc:sldMk cId="0" sldId="287"/>
            <ac:spMk id="47" creationId="{00000000-0000-0000-0000-000000000000}"/>
          </ac:spMkLst>
        </pc:spChg>
        <pc:spChg chg="mod">
          <ac:chgData name="Stanley, Isabel" userId="d6b018f4-4d59-4bd7-9ca0-291e7cc7312e" providerId="ADAL" clId="{6355741D-7E96-4A0F-8E7B-E934D6999082}" dt="2023-02-13T16:02:18.546" v="2116" actId="164"/>
          <ac:spMkLst>
            <pc:docMk/>
            <pc:sldMk cId="0" sldId="287"/>
            <ac:spMk id="48" creationId="{00000000-0000-0000-0000-000000000000}"/>
          </ac:spMkLst>
        </pc:spChg>
        <pc:spChg chg="mod">
          <ac:chgData name="Stanley, Isabel" userId="d6b018f4-4d59-4bd7-9ca0-291e7cc7312e" providerId="ADAL" clId="{6355741D-7E96-4A0F-8E7B-E934D6999082}" dt="2023-02-13T16:01:45.265" v="2111" actId="164"/>
          <ac:spMkLst>
            <pc:docMk/>
            <pc:sldMk cId="0" sldId="287"/>
            <ac:spMk id="58" creationId="{00000000-0000-0000-0000-000000000000}"/>
          </ac:spMkLst>
        </pc:spChg>
        <pc:spChg chg="mod">
          <ac:chgData name="Stanley, Isabel" userId="d6b018f4-4d59-4bd7-9ca0-291e7cc7312e" providerId="ADAL" clId="{6355741D-7E96-4A0F-8E7B-E934D6999082}" dt="2023-02-13T16:01:45.265" v="2111" actId="164"/>
          <ac:spMkLst>
            <pc:docMk/>
            <pc:sldMk cId="0" sldId="287"/>
            <ac:spMk id="62" creationId="{00000000-0000-0000-0000-000000000000}"/>
          </ac:spMkLst>
        </pc:spChg>
        <pc:grpChg chg="mod">
          <ac:chgData name="Stanley, Isabel" userId="d6b018f4-4d59-4bd7-9ca0-291e7cc7312e" providerId="ADAL" clId="{6355741D-7E96-4A0F-8E7B-E934D6999082}" dt="2023-02-13T16:02:18.546" v="2116" actId="164"/>
          <ac:grpSpMkLst>
            <pc:docMk/>
            <pc:sldMk cId="0" sldId="287"/>
            <ac:grpSpMk id="21" creationId="{00000000-0000-0000-0000-000000000000}"/>
          </ac:grpSpMkLst>
        </pc:grpChg>
        <pc:grpChg chg="mod">
          <ac:chgData name="Stanley, Isabel" userId="d6b018f4-4d59-4bd7-9ca0-291e7cc7312e" providerId="ADAL" clId="{6355741D-7E96-4A0F-8E7B-E934D6999082}" dt="2023-02-13T16:01:45.265" v="2111" actId="164"/>
          <ac:grpSpMkLst>
            <pc:docMk/>
            <pc:sldMk cId="0" sldId="287"/>
            <ac:grpSpMk id="50" creationId="{00000000-0000-0000-0000-000000000000}"/>
          </ac:grpSpMkLst>
        </pc:grpChg>
        <pc:grpChg chg="mod">
          <ac:chgData name="Stanley, Isabel" userId="d6b018f4-4d59-4bd7-9ca0-291e7cc7312e" providerId="ADAL" clId="{6355741D-7E96-4A0F-8E7B-E934D6999082}" dt="2023-02-13T16:01:45.265" v="2111" actId="164"/>
          <ac:grpSpMkLst>
            <pc:docMk/>
            <pc:sldMk cId="0" sldId="287"/>
            <ac:grpSpMk id="59" creationId="{00000000-0000-0000-0000-000000000000}"/>
          </ac:grpSpMkLst>
        </pc:grpChg>
        <pc:grpChg chg="add mod">
          <ac:chgData name="Stanley, Isabel" userId="d6b018f4-4d59-4bd7-9ca0-291e7cc7312e" providerId="ADAL" clId="{6355741D-7E96-4A0F-8E7B-E934D6999082}" dt="2023-02-13T16:02:29.610" v="2132" actId="962"/>
          <ac:grpSpMkLst>
            <pc:docMk/>
            <pc:sldMk cId="0" sldId="287"/>
            <ac:grpSpMk id="64" creationId="{689E7940-34B0-9F79-F206-54FBC8F12D87}"/>
          </ac:grpSpMkLst>
        </pc:grpChg>
        <pc:grpChg chg="add mod">
          <ac:chgData name="Stanley, Isabel" userId="d6b018f4-4d59-4bd7-9ca0-291e7cc7312e" providerId="ADAL" clId="{6355741D-7E96-4A0F-8E7B-E934D6999082}" dt="2023-02-13T16:02:35.041" v="2142" actId="962"/>
          <ac:grpSpMkLst>
            <pc:docMk/>
            <pc:sldMk cId="0" sldId="287"/>
            <ac:grpSpMk id="65" creationId="{750B7C8C-A512-35C2-C840-736207D8933A}"/>
          </ac:grpSpMkLst>
        </pc:grpChg>
        <pc:grpChg chg="add mod">
          <ac:chgData name="Stanley, Isabel" userId="d6b018f4-4d59-4bd7-9ca0-291e7cc7312e" providerId="ADAL" clId="{6355741D-7E96-4A0F-8E7B-E934D6999082}" dt="2023-02-13T16:02:38.838" v="2150" actId="962"/>
          <ac:grpSpMkLst>
            <pc:docMk/>
            <pc:sldMk cId="0" sldId="287"/>
            <ac:grpSpMk id="66" creationId="{D91576D8-F554-8AC1-0614-DF3FD5EA36DD}"/>
          </ac:grpSpMkLst>
        </pc:grpChg>
        <pc:grpChg chg="add mod">
          <ac:chgData name="Stanley, Isabel" userId="d6b018f4-4d59-4bd7-9ca0-291e7cc7312e" providerId="ADAL" clId="{6355741D-7E96-4A0F-8E7B-E934D6999082}" dt="2023-02-13T16:02:42.502" v="2162" actId="962"/>
          <ac:grpSpMkLst>
            <pc:docMk/>
            <pc:sldMk cId="0" sldId="287"/>
            <ac:grpSpMk id="67" creationId="{46B77952-FDCE-CE9F-2EAD-ECF56AE62CF6}"/>
          </ac:grpSpMkLst>
        </pc:grpChg>
        <pc:grpChg chg="add mod">
          <ac:chgData name="Stanley, Isabel" userId="d6b018f4-4d59-4bd7-9ca0-291e7cc7312e" providerId="ADAL" clId="{6355741D-7E96-4A0F-8E7B-E934D6999082}" dt="2023-02-13T16:02:47.951" v="2176" actId="962"/>
          <ac:grpSpMkLst>
            <pc:docMk/>
            <pc:sldMk cId="0" sldId="287"/>
            <ac:grpSpMk id="68" creationId="{038713DB-D648-6CDC-920A-0F58C5485AE7}"/>
          </ac:grpSpMkLst>
        </pc:grpChg>
        <pc:grpChg chg="add mod">
          <ac:chgData name="Stanley, Isabel" userId="d6b018f4-4d59-4bd7-9ca0-291e7cc7312e" providerId="ADAL" clId="{6355741D-7E96-4A0F-8E7B-E934D6999082}" dt="2023-02-13T16:02:51.311" v="2190" actId="962"/>
          <ac:grpSpMkLst>
            <pc:docMk/>
            <pc:sldMk cId="0" sldId="287"/>
            <ac:grpSpMk id="69" creationId="{3728417B-1FD0-03AB-9C1D-84ADD4218467}"/>
          </ac:grpSpMkLst>
        </pc:grpChg>
      </pc:sldChg>
      <pc:sldChg chg="modSp mod">
        <pc:chgData name="Stanley, Isabel" userId="d6b018f4-4d59-4bd7-9ca0-291e7cc7312e" providerId="ADAL" clId="{6355741D-7E96-4A0F-8E7B-E934D6999082}" dt="2023-02-13T15:26:24.618" v="1130"/>
        <pc:sldMkLst>
          <pc:docMk/>
          <pc:sldMk cId="0" sldId="290"/>
        </pc:sldMkLst>
        <pc:spChg chg="ord">
          <ac:chgData name="Stanley, Isabel" userId="d6b018f4-4d59-4bd7-9ca0-291e7cc7312e" providerId="ADAL" clId="{6355741D-7E96-4A0F-8E7B-E934D6999082}" dt="2023-02-13T15:26:24.618" v="1130"/>
          <ac:spMkLst>
            <pc:docMk/>
            <pc:sldMk cId="0" sldId="290"/>
            <ac:spMk id="7" creationId="{39308BEB-6A44-2943-ADB6-E893E218885F}"/>
          </ac:spMkLst>
        </pc:spChg>
      </pc:sldChg>
    </pc:docChg>
  </pc:docChgLst>
  <pc:docChgLst>
    <pc:chgData name="Stanley, Isabel" userId="d6b018f4-4d59-4bd7-9ca0-291e7cc7312e" providerId="ADAL" clId="{70796B51-E820-4A84-8776-14DCBEFEA393}"/>
    <pc:docChg chg="undo custSel modSld">
      <pc:chgData name="Stanley, Isabel" userId="d6b018f4-4d59-4bd7-9ca0-291e7cc7312e" providerId="ADAL" clId="{70796B51-E820-4A84-8776-14DCBEFEA393}" dt="2023-02-10T16:43:09.239" v="20395" actId="20577"/>
      <pc:docMkLst>
        <pc:docMk/>
      </pc:docMkLst>
      <pc:sldChg chg="modSp">
        <pc:chgData name="Stanley, Isabel" userId="d6b018f4-4d59-4bd7-9ca0-291e7cc7312e" providerId="ADAL" clId="{70796B51-E820-4A84-8776-14DCBEFEA393}" dt="2023-02-09T14:02:07.949" v="425" actId="962"/>
        <pc:sldMkLst>
          <pc:docMk/>
          <pc:sldMk cId="0" sldId="256"/>
        </pc:sldMkLst>
        <pc:picChg chg="mod">
          <ac:chgData name="Stanley, Isabel" userId="d6b018f4-4d59-4bd7-9ca0-291e7cc7312e" providerId="ADAL" clId="{70796B51-E820-4A84-8776-14DCBEFEA393}" dt="2023-02-09T14:02:07.949" v="425" actId="962"/>
          <ac:picMkLst>
            <pc:docMk/>
            <pc:sldMk cId="0" sldId="256"/>
            <ac:picMk id="2" creationId="{00000000-0000-0000-0000-000000000000}"/>
          </ac:picMkLst>
        </pc:picChg>
      </pc:sldChg>
      <pc:sldChg chg="modSp mod">
        <pc:chgData name="Stanley, Isabel" userId="d6b018f4-4d59-4bd7-9ca0-291e7cc7312e" providerId="ADAL" clId="{70796B51-E820-4A84-8776-14DCBEFEA393}" dt="2023-02-10T16:23:09.423" v="19656"/>
        <pc:sldMkLst>
          <pc:docMk/>
          <pc:sldMk cId="0" sldId="257"/>
        </pc:sldMkLst>
        <pc:spChg chg="ord">
          <ac:chgData name="Stanley, Isabel" userId="d6b018f4-4d59-4bd7-9ca0-291e7cc7312e" providerId="ADAL" clId="{70796B51-E820-4A84-8776-14DCBEFEA393}" dt="2023-02-10T16:23:09.423" v="19656"/>
          <ac:spMkLst>
            <pc:docMk/>
            <pc:sldMk cId="0" sldId="257"/>
            <ac:spMk id="3" creationId="{00000000-0000-0000-0000-000000000000}"/>
          </ac:spMkLst>
        </pc:spChg>
        <pc:spChg chg="ord">
          <ac:chgData name="Stanley, Isabel" userId="d6b018f4-4d59-4bd7-9ca0-291e7cc7312e" providerId="ADAL" clId="{70796B51-E820-4A84-8776-14DCBEFEA393}" dt="2023-02-10T16:22:58.011" v="19650"/>
          <ac:spMkLst>
            <pc:docMk/>
            <pc:sldMk cId="0" sldId="257"/>
            <ac:spMk id="4" creationId="{00000000-0000-0000-0000-000000000000}"/>
          </ac:spMkLst>
        </pc:spChg>
        <pc:picChg chg="mod ord">
          <ac:chgData name="Stanley, Isabel" userId="d6b018f4-4d59-4bd7-9ca0-291e7cc7312e" providerId="ADAL" clId="{70796B51-E820-4A84-8776-14DCBEFEA393}" dt="2023-02-10T16:23:09.042" v="19655"/>
          <ac:picMkLst>
            <pc:docMk/>
            <pc:sldMk cId="0" sldId="257"/>
            <ac:picMk id="2" creationId="{00000000-0000-0000-0000-000000000000}"/>
          </ac:picMkLst>
        </pc:picChg>
      </pc:sldChg>
      <pc:sldChg chg="modSp">
        <pc:chgData name="Stanley, Isabel" userId="d6b018f4-4d59-4bd7-9ca0-291e7cc7312e" providerId="ADAL" clId="{70796B51-E820-4A84-8776-14DCBEFEA393}" dt="2023-02-09T14:02:43.271" v="481" actId="962"/>
        <pc:sldMkLst>
          <pc:docMk/>
          <pc:sldMk cId="0" sldId="258"/>
        </pc:sldMkLst>
        <pc:picChg chg="mod">
          <ac:chgData name="Stanley, Isabel" userId="d6b018f4-4d59-4bd7-9ca0-291e7cc7312e" providerId="ADAL" clId="{70796B51-E820-4A84-8776-14DCBEFEA393}" dt="2023-02-09T14:02:43.271" v="481" actId="962"/>
          <ac:picMkLst>
            <pc:docMk/>
            <pc:sldMk cId="0" sldId="258"/>
            <ac:picMk id="2" creationId="{00000000-0000-0000-0000-000000000000}"/>
          </ac:picMkLst>
        </pc:picChg>
      </pc:sldChg>
      <pc:sldChg chg="modSp mod">
        <pc:chgData name="Stanley, Isabel" userId="d6b018f4-4d59-4bd7-9ca0-291e7cc7312e" providerId="ADAL" clId="{70796B51-E820-4A84-8776-14DCBEFEA393}" dt="2023-02-10T16:23:25.041" v="19660"/>
        <pc:sldMkLst>
          <pc:docMk/>
          <pc:sldMk cId="0" sldId="259"/>
        </pc:sldMkLst>
        <pc:spChg chg="ord">
          <ac:chgData name="Stanley, Isabel" userId="d6b018f4-4d59-4bd7-9ca0-291e7cc7312e" providerId="ADAL" clId="{70796B51-E820-4A84-8776-14DCBEFEA393}" dt="2023-02-10T16:23:25.041" v="19660"/>
          <ac:spMkLst>
            <pc:docMk/>
            <pc:sldMk cId="0" sldId="259"/>
            <ac:spMk id="2" creationId="{00000000-0000-0000-0000-000000000000}"/>
          </ac:spMkLst>
        </pc:spChg>
        <pc:spChg chg="ord">
          <ac:chgData name="Stanley, Isabel" userId="d6b018f4-4d59-4bd7-9ca0-291e7cc7312e" providerId="ADAL" clId="{70796B51-E820-4A84-8776-14DCBEFEA393}" dt="2023-02-10T16:23:18.426" v="19657"/>
          <ac:spMkLst>
            <pc:docMk/>
            <pc:sldMk cId="0" sldId="259"/>
            <ac:spMk id="4" creationId="{00000000-0000-0000-0000-000000000000}"/>
          </ac:spMkLst>
        </pc:spChg>
      </pc:sldChg>
      <pc:sldChg chg="modSp mod">
        <pc:chgData name="Stanley, Isabel" userId="d6b018f4-4d59-4bd7-9ca0-291e7cc7312e" providerId="ADAL" clId="{70796B51-E820-4A84-8776-14DCBEFEA393}" dt="2023-02-10T16:23:32.397" v="19663"/>
        <pc:sldMkLst>
          <pc:docMk/>
          <pc:sldMk cId="0" sldId="260"/>
        </pc:sldMkLst>
        <pc:spChg chg="ord">
          <ac:chgData name="Stanley, Isabel" userId="d6b018f4-4d59-4bd7-9ca0-291e7cc7312e" providerId="ADAL" clId="{70796B51-E820-4A84-8776-14DCBEFEA393}" dt="2023-02-10T16:23:32.397" v="19663"/>
          <ac:spMkLst>
            <pc:docMk/>
            <pc:sldMk cId="0" sldId="260"/>
            <ac:spMk id="4" creationId="{00000000-0000-0000-0000-000000000000}"/>
          </ac:spMkLst>
        </pc:spChg>
        <pc:picChg chg="mod">
          <ac:chgData name="Stanley, Isabel" userId="d6b018f4-4d59-4bd7-9ca0-291e7cc7312e" providerId="ADAL" clId="{70796B51-E820-4A84-8776-14DCBEFEA393}" dt="2023-02-09T14:02:54.125" v="483" actId="962"/>
          <ac:picMkLst>
            <pc:docMk/>
            <pc:sldMk cId="0" sldId="260"/>
            <ac:picMk id="2" creationId="{00000000-0000-0000-0000-000000000000}"/>
          </ac:picMkLst>
        </pc:picChg>
      </pc:sldChg>
      <pc:sldChg chg="modSp mod">
        <pc:chgData name="Stanley, Isabel" userId="d6b018f4-4d59-4bd7-9ca0-291e7cc7312e" providerId="ADAL" clId="{70796B51-E820-4A84-8776-14DCBEFEA393}" dt="2023-02-10T16:28:30.398" v="20109"/>
        <pc:sldMkLst>
          <pc:docMk/>
          <pc:sldMk cId="0" sldId="261"/>
        </pc:sldMkLst>
        <pc:spChg chg="ord">
          <ac:chgData name="Stanley, Isabel" userId="d6b018f4-4d59-4bd7-9ca0-291e7cc7312e" providerId="ADAL" clId="{70796B51-E820-4A84-8776-14DCBEFEA393}" dt="2023-02-10T16:23:39.294" v="19664"/>
          <ac:spMkLst>
            <pc:docMk/>
            <pc:sldMk cId="0" sldId="261"/>
            <ac:spMk id="2" creationId="{00000000-0000-0000-0000-000000000000}"/>
          </ac:spMkLst>
        </pc:spChg>
        <pc:spChg chg="ord">
          <ac:chgData name="Stanley, Isabel" userId="d6b018f4-4d59-4bd7-9ca0-291e7cc7312e" providerId="ADAL" clId="{70796B51-E820-4A84-8776-14DCBEFEA393}" dt="2023-02-10T16:28:30.398" v="20109"/>
          <ac:spMkLst>
            <pc:docMk/>
            <pc:sldMk cId="0" sldId="261"/>
            <ac:spMk id="3" creationId="{00000000-0000-0000-0000-000000000000}"/>
          </ac:spMkLst>
        </pc:spChg>
      </pc:sldChg>
      <pc:sldChg chg="delSp modSp mod">
        <pc:chgData name="Stanley, Isabel" userId="d6b018f4-4d59-4bd7-9ca0-291e7cc7312e" providerId="ADAL" clId="{70796B51-E820-4A84-8776-14DCBEFEA393}" dt="2023-02-10T16:24:23.251" v="19697"/>
        <pc:sldMkLst>
          <pc:docMk/>
          <pc:sldMk cId="0" sldId="262"/>
        </pc:sldMkLst>
        <pc:spChg chg="del">
          <ac:chgData name="Stanley, Isabel" userId="d6b018f4-4d59-4bd7-9ca0-291e7cc7312e" providerId="ADAL" clId="{70796B51-E820-4A84-8776-14DCBEFEA393}" dt="2023-02-09T14:03:48.769" v="488" actId="478"/>
          <ac:spMkLst>
            <pc:docMk/>
            <pc:sldMk cId="0" sldId="262"/>
            <ac:spMk id="3" creationId="{00000000-0000-0000-0000-000000000000}"/>
          </ac:spMkLst>
        </pc:spChg>
        <pc:spChg chg="mod">
          <ac:chgData name="Stanley, Isabel" userId="d6b018f4-4d59-4bd7-9ca0-291e7cc7312e" providerId="ADAL" clId="{70796B51-E820-4A84-8776-14DCBEFEA393}" dt="2023-02-10T16:16:40.612" v="19533" actId="20577"/>
          <ac:spMkLst>
            <pc:docMk/>
            <pc:sldMk cId="0" sldId="262"/>
            <ac:spMk id="4" creationId="{00000000-0000-0000-0000-000000000000}"/>
          </ac:spMkLst>
        </pc:spChg>
        <pc:spChg chg="mod">
          <ac:chgData name="Stanley, Isabel" userId="d6b018f4-4d59-4bd7-9ca0-291e7cc7312e" providerId="ADAL" clId="{70796B51-E820-4A84-8776-14DCBEFEA393}" dt="2023-02-10T16:18:01.376" v="19561" actId="14100"/>
          <ac:spMkLst>
            <pc:docMk/>
            <pc:sldMk cId="0" sldId="262"/>
            <ac:spMk id="5" creationId="{00000000-0000-0000-0000-000000000000}"/>
          </ac:spMkLst>
        </pc:spChg>
        <pc:spChg chg="mod">
          <ac:chgData name="Stanley, Isabel" userId="d6b018f4-4d59-4bd7-9ca0-291e7cc7312e" providerId="ADAL" clId="{70796B51-E820-4A84-8776-14DCBEFEA393}" dt="2023-02-10T16:18:06.089" v="19565" actId="14100"/>
          <ac:spMkLst>
            <pc:docMk/>
            <pc:sldMk cId="0" sldId="262"/>
            <ac:spMk id="6" creationId="{00000000-0000-0000-0000-000000000000}"/>
          </ac:spMkLst>
        </pc:spChg>
        <pc:spChg chg="mod">
          <ac:chgData name="Stanley, Isabel" userId="d6b018f4-4d59-4bd7-9ca0-291e7cc7312e" providerId="ADAL" clId="{70796B51-E820-4A84-8776-14DCBEFEA393}" dt="2023-02-10T16:17:37.501" v="19550" actId="20577"/>
          <ac:spMkLst>
            <pc:docMk/>
            <pc:sldMk cId="0" sldId="262"/>
            <ac:spMk id="7" creationId="{00000000-0000-0000-0000-000000000000}"/>
          </ac:spMkLst>
        </pc:spChg>
        <pc:spChg chg="mod">
          <ac:chgData name="Stanley, Isabel" userId="d6b018f4-4d59-4bd7-9ca0-291e7cc7312e" providerId="ADAL" clId="{70796B51-E820-4A84-8776-14DCBEFEA393}" dt="2023-02-10T16:17:23.443" v="19543" actId="20577"/>
          <ac:spMkLst>
            <pc:docMk/>
            <pc:sldMk cId="0" sldId="262"/>
            <ac:spMk id="8" creationId="{00000000-0000-0000-0000-000000000000}"/>
          </ac:spMkLst>
        </pc:spChg>
        <pc:spChg chg="ord">
          <ac:chgData name="Stanley, Isabel" userId="d6b018f4-4d59-4bd7-9ca0-291e7cc7312e" providerId="ADAL" clId="{70796B51-E820-4A84-8776-14DCBEFEA393}" dt="2023-02-10T16:24:06.559" v="19679"/>
          <ac:spMkLst>
            <pc:docMk/>
            <pc:sldMk cId="0" sldId="262"/>
            <ac:spMk id="9" creationId="{00000000-0000-0000-0000-000000000000}"/>
          </ac:spMkLst>
        </pc:spChg>
        <pc:spChg chg="ord">
          <ac:chgData name="Stanley, Isabel" userId="d6b018f4-4d59-4bd7-9ca0-291e7cc7312e" providerId="ADAL" clId="{70796B51-E820-4A84-8776-14DCBEFEA393}" dt="2023-02-10T16:24:10.137" v="19682"/>
          <ac:spMkLst>
            <pc:docMk/>
            <pc:sldMk cId="0" sldId="262"/>
            <ac:spMk id="10" creationId="{00000000-0000-0000-0000-000000000000}"/>
          </ac:spMkLst>
        </pc:spChg>
        <pc:spChg chg="ord">
          <ac:chgData name="Stanley, Isabel" userId="d6b018f4-4d59-4bd7-9ca0-291e7cc7312e" providerId="ADAL" clId="{70796B51-E820-4A84-8776-14DCBEFEA393}" dt="2023-02-10T16:24:15.122" v="19684"/>
          <ac:spMkLst>
            <pc:docMk/>
            <pc:sldMk cId="0" sldId="262"/>
            <ac:spMk id="11" creationId="{00000000-0000-0000-0000-000000000000}"/>
          </ac:spMkLst>
        </pc:spChg>
        <pc:spChg chg="ord">
          <ac:chgData name="Stanley, Isabel" userId="d6b018f4-4d59-4bd7-9ca0-291e7cc7312e" providerId="ADAL" clId="{70796B51-E820-4A84-8776-14DCBEFEA393}" dt="2023-02-10T16:24:19.202" v="19687"/>
          <ac:spMkLst>
            <pc:docMk/>
            <pc:sldMk cId="0" sldId="262"/>
            <ac:spMk id="12" creationId="{00000000-0000-0000-0000-000000000000}"/>
          </ac:spMkLst>
        </pc:spChg>
        <pc:spChg chg="ord">
          <ac:chgData name="Stanley, Isabel" userId="d6b018f4-4d59-4bd7-9ca0-291e7cc7312e" providerId="ADAL" clId="{70796B51-E820-4A84-8776-14DCBEFEA393}" dt="2023-02-10T16:24:23.251" v="19697"/>
          <ac:spMkLst>
            <pc:docMk/>
            <pc:sldMk cId="0" sldId="262"/>
            <ac:spMk id="14" creationId="{00000000-0000-0000-0000-000000000000}"/>
          </ac:spMkLst>
        </pc:spChg>
        <pc:spChg chg="ord">
          <ac:chgData name="Stanley, Isabel" userId="d6b018f4-4d59-4bd7-9ca0-291e7cc7312e" providerId="ADAL" clId="{70796B51-E820-4A84-8776-14DCBEFEA393}" dt="2023-02-10T16:23:57.110" v="19675"/>
          <ac:spMkLst>
            <pc:docMk/>
            <pc:sldMk cId="0" sldId="262"/>
            <ac:spMk id="16" creationId="{00000000-0000-0000-0000-000000000000}"/>
          </ac:spMkLst>
        </pc:spChg>
      </pc:sldChg>
      <pc:sldChg chg="addSp delSp modSp mod">
        <pc:chgData name="Stanley, Isabel" userId="d6b018f4-4d59-4bd7-9ca0-291e7cc7312e" providerId="ADAL" clId="{70796B51-E820-4A84-8776-14DCBEFEA393}" dt="2023-02-10T16:37:51.266" v="20232" actId="13244"/>
        <pc:sldMkLst>
          <pc:docMk/>
          <pc:sldMk cId="0" sldId="263"/>
        </pc:sldMkLst>
        <pc:spChg chg="ord">
          <ac:chgData name="Stanley, Isabel" userId="d6b018f4-4d59-4bd7-9ca0-291e7cc7312e" providerId="ADAL" clId="{70796B51-E820-4A84-8776-14DCBEFEA393}" dt="2023-02-10T16:24:37.527" v="19715"/>
          <ac:spMkLst>
            <pc:docMk/>
            <pc:sldMk cId="0" sldId="263"/>
            <ac:spMk id="22" creationId="{00000000-0000-0000-0000-000000000000}"/>
          </ac:spMkLst>
        </pc:spChg>
        <pc:spChg chg="ord">
          <ac:chgData name="Stanley, Isabel" userId="d6b018f4-4d59-4bd7-9ca0-291e7cc7312e" providerId="ADAL" clId="{70796B51-E820-4A84-8776-14DCBEFEA393}" dt="2023-02-10T16:24:44.330" v="19730"/>
          <ac:spMkLst>
            <pc:docMk/>
            <pc:sldMk cId="0" sldId="263"/>
            <ac:spMk id="23" creationId="{00000000-0000-0000-0000-000000000000}"/>
          </ac:spMkLst>
        </pc:spChg>
        <pc:spChg chg="ord">
          <ac:chgData name="Stanley, Isabel" userId="d6b018f4-4d59-4bd7-9ca0-291e7cc7312e" providerId="ADAL" clId="{70796B51-E820-4A84-8776-14DCBEFEA393}" dt="2023-02-10T16:24:51.480" v="19746"/>
          <ac:spMkLst>
            <pc:docMk/>
            <pc:sldMk cId="0" sldId="263"/>
            <ac:spMk id="24" creationId="{00000000-0000-0000-0000-000000000000}"/>
          </ac:spMkLst>
        </pc:spChg>
        <pc:spChg chg="ord">
          <ac:chgData name="Stanley, Isabel" userId="d6b018f4-4d59-4bd7-9ca0-291e7cc7312e" providerId="ADAL" clId="{70796B51-E820-4A84-8776-14DCBEFEA393}" dt="2023-02-10T16:24:59.093" v="19761"/>
          <ac:spMkLst>
            <pc:docMk/>
            <pc:sldMk cId="0" sldId="263"/>
            <ac:spMk id="25" creationId="{00000000-0000-0000-0000-000000000000}"/>
          </ac:spMkLst>
        </pc:spChg>
        <pc:spChg chg="ord">
          <ac:chgData name="Stanley, Isabel" userId="d6b018f4-4d59-4bd7-9ca0-291e7cc7312e" providerId="ADAL" clId="{70796B51-E820-4A84-8776-14DCBEFEA393}" dt="2023-02-10T16:25:06.103" v="19773"/>
          <ac:spMkLst>
            <pc:docMk/>
            <pc:sldMk cId="0" sldId="263"/>
            <ac:spMk id="26" creationId="{00000000-0000-0000-0000-000000000000}"/>
          </ac:spMkLst>
        </pc:spChg>
        <pc:spChg chg="ord">
          <ac:chgData name="Stanley, Isabel" userId="d6b018f4-4d59-4bd7-9ca0-291e7cc7312e" providerId="ADAL" clId="{70796B51-E820-4A84-8776-14DCBEFEA393}" dt="2023-02-10T16:25:09.594" v="19784"/>
          <ac:spMkLst>
            <pc:docMk/>
            <pc:sldMk cId="0" sldId="263"/>
            <ac:spMk id="27" creationId="{00000000-0000-0000-0000-000000000000}"/>
          </ac:spMkLst>
        </pc:spChg>
        <pc:spChg chg="ord">
          <ac:chgData name="Stanley, Isabel" userId="d6b018f4-4d59-4bd7-9ca0-291e7cc7312e" providerId="ADAL" clId="{70796B51-E820-4A84-8776-14DCBEFEA393}" dt="2023-02-10T16:25:12.863" v="19794"/>
          <ac:spMkLst>
            <pc:docMk/>
            <pc:sldMk cId="0" sldId="263"/>
            <ac:spMk id="28" creationId="{00000000-0000-0000-0000-000000000000}"/>
          </ac:spMkLst>
        </pc:spChg>
        <pc:spChg chg="ord">
          <ac:chgData name="Stanley, Isabel" userId="d6b018f4-4d59-4bd7-9ca0-291e7cc7312e" providerId="ADAL" clId="{70796B51-E820-4A84-8776-14DCBEFEA393}" dt="2023-02-10T16:25:16.282" v="19803"/>
          <ac:spMkLst>
            <pc:docMk/>
            <pc:sldMk cId="0" sldId="263"/>
            <ac:spMk id="29" creationId="{00000000-0000-0000-0000-000000000000}"/>
          </ac:spMkLst>
        </pc:spChg>
        <pc:spChg chg="ord">
          <ac:chgData name="Stanley, Isabel" userId="d6b018f4-4d59-4bd7-9ca0-291e7cc7312e" providerId="ADAL" clId="{70796B51-E820-4A84-8776-14DCBEFEA393}" dt="2023-02-10T16:25:19.890" v="19811"/>
          <ac:spMkLst>
            <pc:docMk/>
            <pc:sldMk cId="0" sldId="263"/>
            <ac:spMk id="30" creationId="{00000000-0000-0000-0000-000000000000}"/>
          </ac:spMkLst>
        </pc:spChg>
        <pc:spChg chg="ord">
          <ac:chgData name="Stanley, Isabel" userId="d6b018f4-4d59-4bd7-9ca0-291e7cc7312e" providerId="ADAL" clId="{70796B51-E820-4A84-8776-14DCBEFEA393}" dt="2023-02-10T16:25:24.281" v="19820"/>
          <ac:spMkLst>
            <pc:docMk/>
            <pc:sldMk cId="0" sldId="263"/>
            <ac:spMk id="31" creationId="{00000000-0000-0000-0000-000000000000}"/>
          </ac:spMkLst>
        </pc:spChg>
        <pc:spChg chg="ord">
          <ac:chgData name="Stanley, Isabel" userId="d6b018f4-4d59-4bd7-9ca0-291e7cc7312e" providerId="ADAL" clId="{70796B51-E820-4A84-8776-14DCBEFEA393}" dt="2023-02-10T16:25:29.031" v="19826"/>
          <ac:spMkLst>
            <pc:docMk/>
            <pc:sldMk cId="0" sldId="263"/>
            <ac:spMk id="32" creationId="{00000000-0000-0000-0000-000000000000}"/>
          </ac:spMkLst>
        </pc:spChg>
        <pc:spChg chg="ord">
          <ac:chgData name="Stanley, Isabel" userId="d6b018f4-4d59-4bd7-9ca0-291e7cc7312e" providerId="ADAL" clId="{70796B51-E820-4A84-8776-14DCBEFEA393}" dt="2023-02-10T16:25:31.445" v="19831"/>
          <ac:spMkLst>
            <pc:docMk/>
            <pc:sldMk cId="0" sldId="263"/>
            <ac:spMk id="33" creationId="{00000000-0000-0000-0000-000000000000}"/>
          </ac:spMkLst>
        </pc:spChg>
        <pc:spChg chg="ord">
          <ac:chgData name="Stanley, Isabel" userId="d6b018f4-4d59-4bd7-9ca0-291e7cc7312e" providerId="ADAL" clId="{70796B51-E820-4A84-8776-14DCBEFEA393}" dt="2023-02-10T16:25:34.806" v="19835"/>
          <ac:spMkLst>
            <pc:docMk/>
            <pc:sldMk cId="0" sldId="263"/>
            <ac:spMk id="34" creationId="{00000000-0000-0000-0000-000000000000}"/>
          </ac:spMkLst>
        </pc:spChg>
        <pc:spChg chg="ord">
          <ac:chgData name="Stanley, Isabel" userId="d6b018f4-4d59-4bd7-9ca0-291e7cc7312e" providerId="ADAL" clId="{70796B51-E820-4A84-8776-14DCBEFEA393}" dt="2023-02-10T16:25:37.511" v="19838"/>
          <ac:spMkLst>
            <pc:docMk/>
            <pc:sldMk cId="0" sldId="263"/>
            <ac:spMk id="35" creationId="{00000000-0000-0000-0000-000000000000}"/>
          </ac:spMkLst>
        </pc:spChg>
        <pc:spChg chg="ord">
          <ac:chgData name="Stanley, Isabel" userId="d6b018f4-4d59-4bd7-9ca0-291e7cc7312e" providerId="ADAL" clId="{70796B51-E820-4A84-8776-14DCBEFEA393}" dt="2023-02-10T16:25:40.291" v="19840"/>
          <ac:spMkLst>
            <pc:docMk/>
            <pc:sldMk cId="0" sldId="263"/>
            <ac:spMk id="36" creationId="{00000000-0000-0000-0000-000000000000}"/>
          </ac:spMkLst>
        </pc:spChg>
        <pc:spChg chg="ord">
          <ac:chgData name="Stanley, Isabel" userId="d6b018f4-4d59-4bd7-9ca0-291e7cc7312e" providerId="ADAL" clId="{70796B51-E820-4A84-8776-14DCBEFEA393}" dt="2023-02-10T16:25:42.805" v="19841"/>
          <ac:spMkLst>
            <pc:docMk/>
            <pc:sldMk cId="0" sldId="263"/>
            <ac:spMk id="37" creationId="{00000000-0000-0000-0000-000000000000}"/>
          </ac:spMkLst>
        </pc:spChg>
        <pc:spChg chg="ord">
          <ac:chgData name="Stanley, Isabel" userId="d6b018f4-4d59-4bd7-9ca0-291e7cc7312e" providerId="ADAL" clId="{70796B51-E820-4A84-8776-14DCBEFEA393}" dt="2023-02-10T16:26:23.762" v="19921"/>
          <ac:spMkLst>
            <pc:docMk/>
            <pc:sldMk cId="0" sldId="263"/>
            <ac:spMk id="40" creationId="{00000000-0000-0000-0000-000000000000}"/>
          </ac:spMkLst>
        </pc:spChg>
        <pc:spChg chg="ord">
          <ac:chgData name="Stanley, Isabel" userId="d6b018f4-4d59-4bd7-9ca0-291e7cc7312e" providerId="ADAL" clId="{70796B51-E820-4A84-8776-14DCBEFEA393}" dt="2023-02-10T16:26:53.018" v="19925" actId="13244"/>
          <ac:spMkLst>
            <pc:docMk/>
            <pc:sldMk cId="0" sldId="263"/>
            <ac:spMk id="41" creationId="{00000000-0000-0000-0000-000000000000}"/>
          </ac:spMkLst>
        </pc:spChg>
        <pc:spChg chg="ord">
          <ac:chgData name="Stanley, Isabel" userId="d6b018f4-4d59-4bd7-9ca0-291e7cc7312e" providerId="ADAL" clId="{70796B51-E820-4A84-8776-14DCBEFEA393}" dt="2023-02-10T16:26:41.413" v="19923" actId="13244"/>
          <ac:spMkLst>
            <pc:docMk/>
            <pc:sldMk cId="0" sldId="263"/>
            <ac:spMk id="42" creationId="{00000000-0000-0000-0000-000000000000}"/>
          </ac:spMkLst>
        </pc:spChg>
        <pc:spChg chg="ord">
          <ac:chgData name="Stanley, Isabel" userId="d6b018f4-4d59-4bd7-9ca0-291e7cc7312e" providerId="ADAL" clId="{70796B51-E820-4A84-8776-14DCBEFEA393}" dt="2023-02-10T16:26:59.494" v="19926" actId="13244"/>
          <ac:spMkLst>
            <pc:docMk/>
            <pc:sldMk cId="0" sldId="263"/>
            <ac:spMk id="43" creationId="{00000000-0000-0000-0000-000000000000}"/>
          </ac:spMkLst>
        </pc:spChg>
        <pc:spChg chg="ord">
          <ac:chgData name="Stanley, Isabel" userId="d6b018f4-4d59-4bd7-9ca0-291e7cc7312e" providerId="ADAL" clId="{70796B51-E820-4A84-8776-14DCBEFEA393}" dt="2023-02-10T16:26:32.777" v="19922" actId="13244"/>
          <ac:spMkLst>
            <pc:docMk/>
            <pc:sldMk cId="0" sldId="263"/>
            <ac:spMk id="44" creationId="{00000000-0000-0000-0000-000000000000}"/>
          </ac:spMkLst>
        </pc:spChg>
        <pc:spChg chg="ord">
          <ac:chgData name="Stanley, Isabel" userId="d6b018f4-4d59-4bd7-9ca0-291e7cc7312e" providerId="ADAL" clId="{70796B51-E820-4A84-8776-14DCBEFEA393}" dt="2023-02-10T16:27:03.565" v="19927" actId="13244"/>
          <ac:spMkLst>
            <pc:docMk/>
            <pc:sldMk cId="0" sldId="263"/>
            <ac:spMk id="45" creationId="{00000000-0000-0000-0000-000000000000}"/>
          </ac:spMkLst>
        </pc:spChg>
        <pc:spChg chg="ord">
          <ac:chgData name="Stanley, Isabel" userId="d6b018f4-4d59-4bd7-9ca0-291e7cc7312e" providerId="ADAL" clId="{70796B51-E820-4A84-8776-14DCBEFEA393}" dt="2023-02-10T16:27:28.672" v="19975"/>
          <ac:spMkLst>
            <pc:docMk/>
            <pc:sldMk cId="0" sldId="263"/>
            <ac:spMk id="46" creationId="{00000000-0000-0000-0000-000000000000}"/>
          </ac:spMkLst>
        </pc:spChg>
        <pc:spChg chg="ord">
          <ac:chgData name="Stanley, Isabel" userId="d6b018f4-4d59-4bd7-9ca0-291e7cc7312e" providerId="ADAL" clId="{70796B51-E820-4A84-8776-14DCBEFEA393}" dt="2023-02-10T16:29:06.487" v="20154"/>
          <ac:spMkLst>
            <pc:docMk/>
            <pc:sldMk cId="0" sldId="263"/>
            <ac:spMk id="50" creationId="{00000000-0000-0000-0000-000000000000}"/>
          </ac:spMkLst>
        </pc:spChg>
        <pc:spChg chg="ord">
          <ac:chgData name="Stanley, Isabel" userId="d6b018f4-4d59-4bd7-9ca0-291e7cc7312e" providerId="ADAL" clId="{70796B51-E820-4A84-8776-14DCBEFEA393}" dt="2023-02-10T16:37:51.266" v="20232" actId="13244"/>
          <ac:spMkLst>
            <pc:docMk/>
            <pc:sldMk cId="0" sldId="263"/>
            <ac:spMk id="51" creationId="{00000000-0000-0000-0000-000000000000}"/>
          </ac:spMkLst>
        </pc:spChg>
        <pc:grpChg chg="del">
          <ac:chgData name="Stanley, Isabel" userId="d6b018f4-4d59-4bd7-9ca0-291e7cc7312e" providerId="ADAL" clId="{70796B51-E820-4A84-8776-14DCBEFEA393}" dt="2023-02-09T14:09:01.839" v="1411" actId="478"/>
          <ac:grpSpMkLst>
            <pc:docMk/>
            <pc:sldMk cId="0" sldId="263"/>
            <ac:grpSpMk id="19" creationId="{00000000-0000-0000-0000-000000000000}"/>
          </ac:grpSpMkLst>
        </pc:grpChg>
        <pc:picChg chg="mod">
          <ac:chgData name="Stanley, Isabel" userId="d6b018f4-4d59-4bd7-9ca0-291e7cc7312e" providerId="ADAL" clId="{70796B51-E820-4A84-8776-14DCBEFEA393}" dt="2023-02-09T14:05:23.569" v="786" actId="962"/>
          <ac:picMkLst>
            <pc:docMk/>
            <pc:sldMk cId="0" sldId="263"/>
            <ac:picMk id="2" creationId="{00000000-0000-0000-0000-000000000000}"/>
          </ac:picMkLst>
        </pc:picChg>
        <pc:picChg chg="mod">
          <ac:chgData name="Stanley, Isabel" userId="d6b018f4-4d59-4bd7-9ca0-291e7cc7312e" providerId="ADAL" clId="{70796B51-E820-4A84-8776-14DCBEFEA393}" dt="2023-02-10T16:26:50.589" v="19924" actId="962"/>
          <ac:picMkLst>
            <pc:docMk/>
            <pc:sldMk cId="0" sldId="263"/>
            <ac:picMk id="3" creationId="{00000000-0000-0000-0000-000000000000}"/>
          </ac:picMkLst>
        </pc:picChg>
        <pc:picChg chg="mod">
          <ac:chgData name="Stanley, Isabel" userId="d6b018f4-4d59-4bd7-9ca0-291e7cc7312e" providerId="ADAL" clId="{70796B51-E820-4A84-8776-14DCBEFEA393}" dt="2023-02-09T14:04:48.389" v="664" actId="962"/>
          <ac:picMkLst>
            <pc:docMk/>
            <pc:sldMk cId="0" sldId="263"/>
            <ac:picMk id="4" creationId="{00000000-0000-0000-0000-000000000000}"/>
          </ac:picMkLst>
        </pc:picChg>
        <pc:picChg chg="mod">
          <ac:chgData name="Stanley, Isabel" userId="d6b018f4-4d59-4bd7-9ca0-291e7cc7312e" providerId="ADAL" clId="{70796B51-E820-4A84-8776-14DCBEFEA393}" dt="2023-02-09T14:05:14.311" v="750" actId="962"/>
          <ac:picMkLst>
            <pc:docMk/>
            <pc:sldMk cId="0" sldId="263"/>
            <ac:picMk id="5" creationId="{00000000-0000-0000-0000-000000000000}"/>
          </ac:picMkLst>
        </pc:picChg>
        <pc:picChg chg="mod">
          <ac:chgData name="Stanley, Isabel" userId="d6b018f4-4d59-4bd7-9ca0-291e7cc7312e" providerId="ADAL" clId="{70796B51-E820-4A84-8776-14DCBEFEA393}" dt="2023-02-09T14:05:48.335" v="882" actId="962"/>
          <ac:picMkLst>
            <pc:docMk/>
            <pc:sldMk cId="0" sldId="263"/>
            <ac:picMk id="6" creationId="{00000000-0000-0000-0000-000000000000}"/>
          </ac:picMkLst>
        </pc:picChg>
        <pc:picChg chg="mod">
          <ac:chgData name="Stanley, Isabel" userId="d6b018f4-4d59-4bd7-9ca0-291e7cc7312e" providerId="ADAL" clId="{70796B51-E820-4A84-8776-14DCBEFEA393}" dt="2023-02-09T14:06:02.760" v="942" actId="962"/>
          <ac:picMkLst>
            <pc:docMk/>
            <pc:sldMk cId="0" sldId="263"/>
            <ac:picMk id="7" creationId="{00000000-0000-0000-0000-000000000000}"/>
          </ac:picMkLst>
        </pc:picChg>
        <pc:picChg chg="mod">
          <ac:chgData name="Stanley, Isabel" userId="d6b018f4-4d59-4bd7-9ca0-291e7cc7312e" providerId="ADAL" clId="{70796B51-E820-4A84-8776-14DCBEFEA393}" dt="2023-02-09T14:06:21.682" v="994" actId="962"/>
          <ac:picMkLst>
            <pc:docMk/>
            <pc:sldMk cId="0" sldId="263"/>
            <ac:picMk id="8" creationId="{00000000-0000-0000-0000-000000000000}"/>
          </ac:picMkLst>
        </pc:picChg>
        <pc:picChg chg="mod">
          <ac:chgData name="Stanley, Isabel" userId="d6b018f4-4d59-4bd7-9ca0-291e7cc7312e" providerId="ADAL" clId="{70796B51-E820-4A84-8776-14DCBEFEA393}" dt="2023-02-09T14:06:40.147" v="1046" actId="962"/>
          <ac:picMkLst>
            <pc:docMk/>
            <pc:sldMk cId="0" sldId="263"/>
            <ac:picMk id="9" creationId="{00000000-0000-0000-0000-000000000000}"/>
          </ac:picMkLst>
        </pc:picChg>
        <pc:picChg chg="mod">
          <ac:chgData name="Stanley, Isabel" userId="d6b018f4-4d59-4bd7-9ca0-291e7cc7312e" providerId="ADAL" clId="{70796B51-E820-4A84-8776-14DCBEFEA393}" dt="2023-02-09T14:06:53.392" v="1084" actId="962"/>
          <ac:picMkLst>
            <pc:docMk/>
            <pc:sldMk cId="0" sldId="263"/>
            <ac:picMk id="10" creationId="{00000000-0000-0000-0000-000000000000}"/>
          </ac:picMkLst>
        </pc:picChg>
        <pc:picChg chg="mod">
          <ac:chgData name="Stanley, Isabel" userId="d6b018f4-4d59-4bd7-9ca0-291e7cc7312e" providerId="ADAL" clId="{70796B51-E820-4A84-8776-14DCBEFEA393}" dt="2023-02-09T14:07:07.283" v="1122" actId="962"/>
          <ac:picMkLst>
            <pc:docMk/>
            <pc:sldMk cId="0" sldId="263"/>
            <ac:picMk id="11" creationId="{00000000-0000-0000-0000-000000000000}"/>
          </ac:picMkLst>
        </pc:picChg>
        <pc:picChg chg="mod">
          <ac:chgData name="Stanley, Isabel" userId="d6b018f4-4d59-4bd7-9ca0-291e7cc7312e" providerId="ADAL" clId="{70796B51-E820-4A84-8776-14DCBEFEA393}" dt="2023-02-09T14:07:23.105" v="1176" actId="962"/>
          <ac:picMkLst>
            <pc:docMk/>
            <pc:sldMk cId="0" sldId="263"/>
            <ac:picMk id="12" creationId="{00000000-0000-0000-0000-000000000000}"/>
          </ac:picMkLst>
        </pc:picChg>
        <pc:picChg chg="mod">
          <ac:chgData name="Stanley, Isabel" userId="d6b018f4-4d59-4bd7-9ca0-291e7cc7312e" providerId="ADAL" clId="{70796B51-E820-4A84-8776-14DCBEFEA393}" dt="2023-02-10T16:28:14.105" v="20107" actId="962"/>
          <ac:picMkLst>
            <pc:docMk/>
            <pc:sldMk cId="0" sldId="263"/>
            <ac:picMk id="13" creationId="{00000000-0000-0000-0000-000000000000}"/>
          </ac:picMkLst>
        </pc:picChg>
        <pc:picChg chg="mod">
          <ac:chgData name="Stanley, Isabel" userId="d6b018f4-4d59-4bd7-9ca0-291e7cc7312e" providerId="ADAL" clId="{70796B51-E820-4A84-8776-14DCBEFEA393}" dt="2023-02-09T14:07:54.624" v="1254" actId="962"/>
          <ac:picMkLst>
            <pc:docMk/>
            <pc:sldMk cId="0" sldId="263"/>
            <ac:picMk id="14" creationId="{00000000-0000-0000-0000-000000000000}"/>
          </ac:picMkLst>
        </pc:picChg>
        <pc:picChg chg="mod">
          <ac:chgData name="Stanley, Isabel" userId="d6b018f4-4d59-4bd7-9ca0-291e7cc7312e" providerId="ADAL" clId="{70796B51-E820-4A84-8776-14DCBEFEA393}" dt="2023-02-09T14:08:10.265" v="1286" actId="962"/>
          <ac:picMkLst>
            <pc:docMk/>
            <pc:sldMk cId="0" sldId="263"/>
            <ac:picMk id="15" creationId="{00000000-0000-0000-0000-000000000000}"/>
          </ac:picMkLst>
        </pc:picChg>
        <pc:picChg chg="mod">
          <ac:chgData name="Stanley, Isabel" userId="d6b018f4-4d59-4bd7-9ca0-291e7cc7312e" providerId="ADAL" clId="{70796B51-E820-4A84-8776-14DCBEFEA393}" dt="2023-02-09T14:08:25.441" v="1324" actId="962"/>
          <ac:picMkLst>
            <pc:docMk/>
            <pc:sldMk cId="0" sldId="263"/>
            <ac:picMk id="16" creationId="{00000000-0000-0000-0000-000000000000}"/>
          </ac:picMkLst>
        </pc:picChg>
        <pc:picChg chg="mod">
          <ac:chgData name="Stanley, Isabel" userId="d6b018f4-4d59-4bd7-9ca0-291e7cc7312e" providerId="ADAL" clId="{70796B51-E820-4A84-8776-14DCBEFEA393}" dt="2023-02-09T14:08:38.185" v="1366" actId="962"/>
          <ac:picMkLst>
            <pc:docMk/>
            <pc:sldMk cId="0" sldId="263"/>
            <ac:picMk id="17" creationId="{00000000-0000-0000-0000-000000000000}"/>
          </ac:picMkLst>
        </pc:picChg>
        <pc:picChg chg="mod">
          <ac:chgData name="Stanley, Isabel" userId="d6b018f4-4d59-4bd7-9ca0-291e7cc7312e" providerId="ADAL" clId="{70796B51-E820-4A84-8776-14DCBEFEA393}" dt="2023-02-09T14:08:54.844" v="1410" actId="962"/>
          <ac:picMkLst>
            <pc:docMk/>
            <pc:sldMk cId="0" sldId="263"/>
            <ac:picMk id="18" creationId="{00000000-0000-0000-0000-000000000000}"/>
          </ac:picMkLst>
        </pc:picChg>
        <pc:picChg chg="mod ord">
          <ac:chgData name="Stanley, Isabel" userId="d6b018f4-4d59-4bd7-9ca0-291e7cc7312e" providerId="ADAL" clId="{70796B51-E820-4A84-8776-14DCBEFEA393}" dt="2023-02-10T16:35:50.832" v="20227" actId="13244"/>
          <ac:picMkLst>
            <pc:docMk/>
            <pc:sldMk cId="0" sldId="263"/>
            <ac:picMk id="47" creationId="{00000000-0000-0000-0000-000000000000}"/>
          </ac:picMkLst>
        </pc:picChg>
        <pc:picChg chg="mod ord">
          <ac:chgData name="Stanley, Isabel" userId="d6b018f4-4d59-4bd7-9ca0-291e7cc7312e" providerId="ADAL" clId="{70796B51-E820-4A84-8776-14DCBEFEA393}" dt="2023-02-10T16:35:53.292" v="20228" actId="13244"/>
          <ac:picMkLst>
            <pc:docMk/>
            <pc:sldMk cId="0" sldId="263"/>
            <ac:picMk id="48" creationId="{00000000-0000-0000-0000-000000000000}"/>
          </ac:picMkLst>
        </pc:picChg>
        <pc:picChg chg="mod ord">
          <ac:chgData name="Stanley, Isabel" userId="d6b018f4-4d59-4bd7-9ca0-291e7cc7312e" providerId="ADAL" clId="{70796B51-E820-4A84-8776-14DCBEFEA393}" dt="2023-02-10T16:35:55.029" v="20229" actId="13244"/>
          <ac:picMkLst>
            <pc:docMk/>
            <pc:sldMk cId="0" sldId="263"/>
            <ac:picMk id="49" creationId="{00000000-0000-0000-0000-000000000000}"/>
          </ac:picMkLst>
        </pc:picChg>
        <pc:picChg chg="add mod ord">
          <ac:chgData name="Stanley, Isabel" userId="d6b018f4-4d59-4bd7-9ca0-291e7cc7312e" providerId="ADAL" clId="{70796B51-E820-4A84-8776-14DCBEFEA393}" dt="2023-02-10T16:28:22.923" v="20108" actId="13244"/>
          <ac:picMkLst>
            <pc:docMk/>
            <pc:sldMk cId="0" sldId="263"/>
            <ac:picMk id="52" creationId="{4140943E-56DE-34D1-B950-9FD46DCCEBC2}"/>
          </ac:picMkLst>
        </pc:picChg>
      </pc:sldChg>
      <pc:sldChg chg="delSp modSp mod">
        <pc:chgData name="Stanley, Isabel" userId="d6b018f4-4d59-4bd7-9ca0-291e7cc7312e" providerId="ADAL" clId="{70796B51-E820-4A84-8776-14DCBEFEA393}" dt="2023-02-10T16:42:14.705" v="20384"/>
        <pc:sldMkLst>
          <pc:docMk/>
          <pc:sldMk cId="0" sldId="264"/>
        </pc:sldMkLst>
        <pc:spChg chg="mod">
          <ac:chgData name="Stanley, Isabel" userId="d6b018f4-4d59-4bd7-9ca0-291e7cc7312e" providerId="ADAL" clId="{70796B51-E820-4A84-8776-14DCBEFEA393}" dt="2023-02-10T16:34:41.372" v="20223" actId="962"/>
          <ac:spMkLst>
            <pc:docMk/>
            <pc:sldMk cId="0" sldId="264"/>
            <ac:spMk id="2" creationId="{00000000-0000-0000-0000-000000000000}"/>
          </ac:spMkLst>
        </pc:spChg>
        <pc:spChg chg="mod">
          <ac:chgData name="Stanley, Isabel" userId="d6b018f4-4d59-4bd7-9ca0-291e7cc7312e" providerId="ADAL" clId="{70796B51-E820-4A84-8776-14DCBEFEA393}" dt="2023-02-09T14:11:17.073" v="1775" actId="962"/>
          <ac:spMkLst>
            <pc:docMk/>
            <pc:sldMk cId="0" sldId="264"/>
            <ac:spMk id="3" creationId="{00000000-0000-0000-0000-000000000000}"/>
          </ac:spMkLst>
        </pc:spChg>
        <pc:spChg chg="mod">
          <ac:chgData name="Stanley, Isabel" userId="d6b018f4-4d59-4bd7-9ca0-291e7cc7312e" providerId="ADAL" clId="{70796B51-E820-4A84-8776-14DCBEFEA393}" dt="2023-02-09T14:11:31.132" v="1809" actId="962"/>
          <ac:spMkLst>
            <pc:docMk/>
            <pc:sldMk cId="0" sldId="264"/>
            <ac:spMk id="4" creationId="{00000000-0000-0000-0000-000000000000}"/>
          </ac:spMkLst>
        </pc:spChg>
        <pc:spChg chg="mod">
          <ac:chgData name="Stanley, Isabel" userId="d6b018f4-4d59-4bd7-9ca0-291e7cc7312e" providerId="ADAL" clId="{70796B51-E820-4A84-8776-14DCBEFEA393}" dt="2023-02-09T14:11:53.051" v="1839" actId="962"/>
          <ac:spMkLst>
            <pc:docMk/>
            <pc:sldMk cId="0" sldId="264"/>
            <ac:spMk id="5" creationId="{00000000-0000-0000-0000-000000000000}"/>
          </ac:spMkLst>
        </pc:spChg>
        <pc:spChg chg="mod">
          <ac:chgData name="Stanley, Isabel" userId="d6b018f4-4d59-4bd7-9ca0-291e7cc7312e" providerId="ADAL" clId="{70796B51-E820-4A84-8776-14DCBEFEA393}" dt="2023-02-09T14:12:08.364" v="1879" actId="962"/>
          <ac:spMkLst>
            <pc:docMk/>
            <pc:sldMk cId="0" sldId="264"/>
            <ac:spMk id="6" creationId="{00000000-0000-0000-0000-000000000000}"/>
          </ac:spMkLst>
        </pc:spChg>
        <pc:spChg chg="mod">
          <ac:chgData name="Stanley, Isabel" userId="d6b018f4-4d59-4bd7-9ca0-291e7cc7312e" providerId="ADAL" clId="{70796B51-E820-4A84-8776-14DCBEFEA393}" dt="2023-02-09T14:12:21.388" v="1903" actId="962"/>
          <ac:spMkLst>
            <pc:docMk/>
            <pc:sldMk cId="0" sldId="264"/>
            <ac:spMk id="7" creationId="{00000000-0000-0000-0000-000000000000}"/>
          </ac:spMkLst>
        </pc:spChg>
        <pc:spChg chg="mod ord">
          <ac:chgData name="Stanley, Isabel" userId="d6b018f4-4d59-4bd7-9ca0-291e7cc7312e" providerId="ADAL" clId="{70796B51-E820-4A84-8776-14DCBEFEA393}" dt="2023-02-10T16:32:55.354" v="20208" actId="13244"/>
          <ac:spMkLst>
            <pc:docMk/>
            <pc:sldMk cId="0" sldId="264"/>
            <ac:spMk id="8" creationId="{00000000-0000-0000-0000-000000000000}"/>
          </ac:spMkLst>
        </pc:spChg>
        <pc:spChg chg="mod ord">
          <ac:chgData name="Stanley, Isabel" userId="d6b018f4-4d59-4bd7-9ca0-291e7cc7312e" providerId="ADAL" clId="{70796B51-E820-4A84-8776-14DCBEFEA393}" dt="2023-02-10T16:32:22.591" v="20200" actId="13244"/>
          <ac:spMkLst>
            <pc:docMk/>
            <pc:sldMk cId="0" sldId="264"/>
            <ac:spMk id="9" creationId="{00000000-0000-0000-0000-000000000000}"/>
          </ac:spMkLst>
        </pc:spChg>
        <pc:spChg chg="mod ord">
          <ac:chgData name="Stanley, Isabel" userId="d6b018f4-4d59-4bd7-9ca0-291e7cc7312e" providerId="ADAL" clId="{70796B51-E820-4A84-8776-14DCBEFEA393}" dt="2023-02-10T16:32:32.474" v="20202" actId="13244"/>
          <ac:spMkLst>
            <pc:docMk/>
            <pc:sldMk cId="0" sldId="264"/>
            <ac:spMk id="10" creationId="{00000000-0000-0000-0000-000000000000}"/>
          </ac:spMkLst>
        </pc:spChg>
        <pc:spChg chg="mod ord">
          <ac:chgData name="Stanley, Isabel" userId="d6b018f4-4d59-4bd7-9ca0-291e7cc7312e" providerId="ADAL" clId="{70796B51-E820-4A84-8776-14DCBEFEA393}" dt="2023-02-10T16:32:37.722" v="20204" actId="13244"/>
          <ac:spMkLst>
            <pc:docMk/>
            <pc:sldMk cId="0" sldId="264"/>
            <ac:spMk id="11" creationId="{00000000-0000-0000-0000-000000000000}"/>
          </ac:spMkLst>
        </pc:spChg>
        <pc:spChg chg="mod ord">
          <ac:chgData name="Stanley, Isabel" userId="d6b018f4-4d59-4bd7-9ca0-291e7cc7312e" providerId="ADAL" clId="{70796B51-E820-4A84-8776-14DCBEFEA393}" dt="2023-02-10T16:32:45.282" v="20206" actId="13244"/>
          <ac:spMkLst>
            <pc:docMk/>
            <pc:sldMk cId="0" sldId="264"/>
            <ac:spMk id="12" creationId="{00000000-0000-0000-0000-000000000000}"/>
          </ac:spMkLst>
        </pc:spChg>
        <pc:spChg chg="ord">
          <ac:chgData name="Stanley, Isabel" userId="d6b018f4-4d59-4bd7-9ca0-291e7cc7312e" providerId="ADAL" clId="{70796B51-E820-4A84-8776-14DCBEFEA393}" dt="2023-02-10T16:31:39.001" v="20189" actId="13244"/>
          <ac:spMkLst>
            <pc:docMk/>
            <pc:sldMk cId="0" sldId="264"/>
            <ac:spMk id="16" creationId="{00000000-0000-0000-0000-000000000000}"/>
          </ac:spMkLst>
        </pc:spChg>
        <pc:spChg chg="ord">
          <ac:chgData name="Stanley, Isabel" userId="d6b018f4-4d59-4bd7-9ca0-291e7cc7312e" providerId="ADAL" clId="{70796B51-E820-4A84-8776-14DCBEFEA393}" dt="2023-02-10T16:31:48.222" v="20191" actId="13244"/>
          <ac:spMkLst>
            <pc:docMk/>
            <pc:sldMk cId="0" sldId="264"/>
            <ac:spMk id="17" creationId="{00000000-0000-0000-0000-000000000000}"/>
          </ac:spMkLst>
        </pc:spChg>
        <pc:spChg chg="ord">
          <ac:chgData name="Stanley, Isabel" userId="d6b018f4-4d59-4bd7-9ca0-291e7cc7312e" providerId="ADAL" clId="{70796B51-E820-4A84-8776-14DCBEFEA393}" dt="2023-02-10T16:31:56.675" v="20193" actId="13244"/>
          <ac:spMkLst>
            <pc:docMk/>
            <pc:sldMk cId="0" sldId="264"/>
            <ac:spMk id="18" creationId="{00000000-0000-0000-0000-000000000000}"/>
          </ac:spMkLst>
        </pc:spChg>
        <pc:spChg chg="ord">
          <ac:chgData name="Stanley, Isabel" userId="d6b018f4-4d59-4bd7-9ca0-291e7cc7312e" providerId="ADAL" clId="{70796B51-E820-4A84-8776-14DCBEFEA393}" dt="2023-02-10T16:32:03.177" v="20195" actId="13244"/>
          <ac:spMkLst>
            <pc:docMk/>
            <pc:sldMk cId="0" sldId="264"/>
            <ac:spMk id="19" creationId="{00000000-0000-0000-0000-000000000000}"/>
          </ac:spMkLst>
        </pc:spChg>
        <pc:spChg chg="ord">
          <ac:chgData name="Stanley, Isabel" userId="d6b018f4-4d59-4bd7-9ca0-291e7cc7312e" providerId="ADAL" clId="{70796B51-E820-4A84-8776-14DCBEFEA393}" dt="2023-02-10T16:32:12.031" v="20197" actId="13244"/>
          <ac:spMkLst>
            <pc:docMk/>
            <pc:sldMk cId="0" sldId="264"/>
            <ac:spMk id="20" creationId="{00000000-0000-0000-0000-000000000000}"/>
          </ac:spMkLst>
        </pc:spChg>
        <pc:spChg chg="ord">
          <ac:chgData name="Stanley, Isabel" userId="d6b018f4-4d59-4bd7-9ca0-291e7cc7312e" providerId="ADAL" clId="{70796B51-E820-4A84-8776-14DCBEFEA393}" dt="2023-02-10T16:32:18.296" v="20199" actId="13244"/>
          <ac:spMkLst>
            <pc:docMk/>
            <pc:sldMk cId="0" sldId="264"/>
            <ac:spMk id="21" creationId="{00000000-0000-0000-0000-000000000000}"/>
          </ac:spMkLst>
        </pc:spChg>
        <pc:spChg chg="ord">
          <ac:chgData name="Stanley, Isabel" userId="d6b018f4-4d59-4bd7-9ca0-291e7cc7312e" providerId="ADAL" clId="{70796B51-E820-4A84-8776-14DCBEFEA393}" dt="2023-02-10T16:32:58.631" v="20209" actId="13244"/>
          <ac:spMkLst>
            <pc:docMk/>
            <pc:sldMk cId="0" sldId="264"/>
            <ac:spMk id="22" creationId="{00000000-0000-0000-0000-000000000000}"/>
          </ac:spMkLst>
        </pc:spChg>
        <pc:spChg chg="ord">
          <ac:chgData name="Stanley, Isabel" userId="d6b018f4-4d59-4bd7-9ca0-291e7cc7312e" providerId="ADAL" clId="{70796B51-E820-4A84-8776-14DCBEFEA393}" dt="2023-02-10T16:32:27.010" v="20201" actId="13244"/>
          <ac:spMkLst>
            <pc:docMk/>
            <pc:sldMk cId="0" sldId="264"/>
            <ac:spMk id="23" creationId="{00000000-0000-0000-0000-000000000000}"/>
          </ac:spMkLst>
        </pc:spChg>
        <pc:spChg chg="ord">
          <ac:chgData name="Stanley, Isabel" userId="d6b018f4-4d59-4bd7-9ca0-291e7cc7312e" providerId="ADAL" clId="{70796B51-E820-4A84-8776-14DCBEFEA393}" dt="2023-02-10T16:32:34.386" v="20203" actId="13244"/>
          <ac:spMkLst>
            <pc:docMk/>
            <pc:sldMk cId="0" sldId="264"/>
            <ac:spMk id="24" creationId="{00000000-0000-0000-0000-000000000000}"/>
          </ac:spMkLst>
        </pc:spChg>
        <pc:spChg chg="ord">
          <ac:chgData name="Stanley, Isabel" userId="d6b018f4-4d59-4bd7-9ca0-291e7cc7312e" providerId="ADAL" clId="{70796B51-E820-4A84-8776-14DCBEFEA393}" dt="2023-02-10T16:32:40.027" v="20205" actId="13244"/>
          <ac:spMkLst>
            <pc:docMk/>
            <pc:sldMk cId="0" sldId="264"/>
            <ac:spMk id="25" creationId="{00000000-0000-0000-0000-000000000000}"/>
          </ac:spMkLst>
        </pc:spChg>
        <pc:spChg chg="ord">
          <ac:chgData name="Stanley, Isabel" userId="d6b018f4-4d59-4bd7-9ca0-291e7cc7312e" providerId="ADAL" clId="{70796B51-E820-4A84-8776-14DCBEFEA393}" dt="2023-02-10T16:32:47.463" v="20207" actId="13244"/>
          <ac:spMkLst>
            <pc:docMk/>
            <pc:sldMk cId="0" sldId="264"/>
            <ac:spMk id="26" creationId="{00000000-0000-0000-0000-000000000000}"/>
          </ac:spMkLst>
        </pc:spChg>
        <pc:spChg chg="mod ord">
          <ac:chgData name="Stanley, Isabel" userId="d6b018f4-4d59-4bd7-9ca0-291e7cc7312e" providerId="ADAL" clId="{70796B51-E820-4A84-8776-14DCBEFEA393}" dt="2023-02-10T16:34:37.707" v="20222" actId="1036"/>
          <ac:spMkLst>
            <pc:docMk/>
            <pc:sldMk cId="0" sldId="264"/>
            <ac:spMk id="28" creationId="{00000000-0000-0000-0000-000000000000}"/>
          </ac:spMkLst>
        </pc:spChg>
        <pc:spChg chg="ord">
          <ac:chgData name="Stanley, Isabel" userId="d6b018f4-4d59-4bd7-9ca0-291e7cc7312e" providerId="ADAL" clId="{70796B51-E820-4A84-8776-14DCBEFEA393}" dt="2023-02-10T16:31:43.707" v="20190" actId="13244"/>
          <ac:spMkLst>
            <pc:docMk/>
            <pc:sldMk cId="0" sldId="264"/>
            <ac:spMk id="29" creationId="{00000000-0000-0000-0000-000000000000}"/>
          </ac:spMkLst>
        </pc:spChg>
        <pc:spChg chg="ord">
          <ac:chgData name="Stanley, Isabel" userId="d6b018f4-4d59-4bd7-9ca0-291e7cc7312e" providerId="ADAL" clId="{70796B51-E820-4A84-8776-14DCBEFEA393}" dt="2023-02-10T16:31:52.725" v="20192" actId="13244"/>
          <ac:spMkLst>
            <pc:docMk/>
            <pc:sldMk cId="0" sldId="264"/>
            <ac:spMk id="30" creationId="{00000000-0000-0000-0000-000000000000}"/>
          </ac:spMkLst>
        </pc:spChg>
        <pc:spChg chg="ord">
          <ac:chgData name="Stanley, Isabel" userId="d6b018f4-4d59-4bd7-9ca0-291e7cc7312e" providerId="ADAL" clId="{70796B51-E820-4A84-8776-14DCBEFEA393}" dt="2023-02-10T16:31:59.750" v="20194" actId="13244"/>
          <ac:spMkLst>
            <pc:docMk/>
            <pc:sldMk cId="0" sldId="264"/>
            <ac:spMk id="31" creationId="{00000000-0000-0000-0000-000000000000}"/>
          </ac:spMkLst>
        </pc:spChg>
        <pc:spChg chg="ord">
          <ac:chgData name="Stanley, Isabel" userId="d6b018f4-4d59-4bd7-9ca0-291e7cc7312e" providerId="ADAL" clId="{70796B51-E820-4A84-8776-14DCBEFEA393}" dt="2023-02-10T16:32:06.574" v="20196" actId="13244"/>
          <ac:spMkLst>
            <pc:docMk/>
            <pc:sldMk cId="0" sldId="264"/>
            <ac:spMk id="32" creationId="{00000000-0000-0000-0000-000000000000}"/>
          </ac:spMkLst>
        </pc:spChg>
        <pc:spChg chg="ord">
          <ac:chgData name="Stanley, Isabel" userId="d6b018f4-4d59-4bd7-9ca0-291e7cc7312e" providerId="ADAL" clId="{70796B51-E820-4A84-8776-14DCBEFEA393}" dt="2023-02-10T16:32:15.410" v="20198" actId="13244"/>
          <ac:spMkLst>
            <pc:docMk/>
            <pc:sldMk cId="0" sldId="264"/>
            <ac:spMk id="33" creationId="{00000000-0000-0000-0000-000000000000}"/>
          </ac:spMkLst>
        </pc:spChg>
        <pc:spChg chg="ord">
          <ac:chgData name="Stanley, Isabel" userId="d6b018f4-4d59-4bd7-9ca0-291e7cc7312e" providerId="ADAL" clId="{70796B51-E820-4A84-8776-14DCBEFEA393}" dt="2023-02-10T16:31:25.287" v="20186" actId="13244"/>
          <ac:spMkLst>
            <pc:docMk/>
            <pc:sldMk cId="0" sldId="264"/>
            <ac:spMk id="34" creationId="{00000000-0000-0000-0000-000000000000}"/>
          </ac:spMkLst>
        </pc:spChg>
        <pc:spChg chg="mod ord">
          <ac:chgData name="Stanley, Isabel" userId="d6b018f4-4d59-4bd7-9ca0-291e7cc7312e" providerId="ADAL" clId="{70796B51-E820-4A84-8776-14DCBEFEA393}" dt="2023-02-10T16:42:14.705" v="20384"/>
          <ac:spMkLst>
            <pc:docMk/>
            <pc:sldMk cId="0" sldId="264"/>
            <ac:spMk id="41" creationId="{00000000-0000-0000-0000-000000000000}"/>
          </ac:spMkLst>
        </pc:spChg>
        <pc:spChg chg="del">
          <ac:chgData name="Stanley, Isabel" userId="d6b018f4-4d59-4bd7-9ca0-291e7cc7312e" providerId="ADAL" clId="{70796B51-E820-4A84-8776-14DCBEFEA393}" dt="2023-02-09T14:14:03.784" v="2267" actId="478"/>
          <ac:spMkLst>
            <pc:docMk/>
            <pc:sldMk cId="0" sldId="264"/>
            <ac:spMk id="42" creationId="{00000000-0000-0000-0000-000000000000}"/>
          </ac:spMkLst>
        </pc:spChg>
        <pc:grpChg chg="del">
          <ac:chgData name="Stanley, Isabel" userId="d6b018f4-4d59-4bd7-9ca0-291e7cc7312e" providerId="ADAL" clId="{70796B51-E820-4A84-8776-14DCBEFEA393}" dt="2023-02-09T14:13:38.808" v="2102" actId="478"/>
          <ac:grpSpMkLst>
            <pc:docMk/>
            <pc:sldMk cId="0" sldId="264"/>
            <ac:grpSpMk id="13" creationId="{00000000-0000-0000-0000-000000000000}"/>
          </ac:grpSpMkLst>
        </pc:grpChg>
        <pc:grpChg chg="mod ord">
          <ac:chgData name="Stanley, Isabel" userId="d6b018f4-4d59-4bd7-9ca0-291e7cc7312e" providerId="ADAL" clId="{70796B51-E820-4A84-8776-14DCBEFEA393}" dt="2023-02-10T16:35:28.422" v="20226" actId="13244"/>
          <ac:grpSpMkLst>
            <pc:docMk/>
            <pc:sldMk cId="0" sldId="264"/>
            <ac:grpSpMk id="35" creationId="{00000000-0000-0000-0000-000000000000}"/>
          </ac:grpSpMkLst>
        </pc:grpChg>
      </pc:sldChg>
      <pc:sldChg chg="addSp delSp modSp">
        <pc:chgData name="Stanley, Isabel" userId="d6b018f4-4d59-4bd7-9ca0-291e7cc7312e" providerId="ADAL" clId="{70796B51-E820-4A84-8776-14DCBEFEA393}" dt="2023-02-09T14:21:04.377" v="3563" actId="962"/>
        <pc:sldMkLst>
          <pc:docMk/>
          <pc:sldMk cId="0" sldId="265"/>
        </pc:sldMkLst>
        <pc:grpChg chg="add del mod">
          <ac:chgData name="Stanley, Isabel" userId="d6b018f4-4d59-4bd7-9ca0-291e7cc7312e" providerId="ADAL" clId="{70796B51-E820-4A84-8776-14DCBEFEA393}" dt="2023-02-09T14:20:04.115" v="3299" actId="962"/>
          <ac:grpSpMkLst>
            <pc:docMk/>
            <pc:sldMk cId="0" sldId="265"/>
            <ac:grpSpMk id="25" creationId="{00000000-0000-0000-0000-000000000000}"/>
          </ac:grpSpMkLst>
        </pc:grpChg>
        <pc:picChg chg="mod">
          <ac:chgData name="Stanley, Isabel" userId="d6b018f4-4d59-4bd7-9ca0-291e7cc7312e" providerId="ADAL" clId="{70796B51-E820-4A84-8776-14DCBEFEA393}" dt="2023-02-09T14:14:20.299" v="2317" actId="962"/>
          <ac:picMkLst>
            <pc:docMk/>
            <pc:sldMk cId="0" sldId="265"/>
            <ac:picMk id="2" creationId="{00000000-0000-0000-0000-000000000000}"/>
          </ac:picMkLst>
        </pc:picChg>
        <pc:picChg chg="mod">
          <ac:chgData name="Stanley, Isabel" userId="d6b018f4-4d59-4bd7-9ca0-291e7cc7312e" providerId="ADAL" clId="{70796B51-E820-4A84-8776-14DCBEFEA393}" dt="2023-02-09T14:14:36.868" v="2377" actId="962"/>
          <ac:picMkLst>
            <pc:docMk/>
            <pc:sldMk cId="0" sldId="265"/>
            <ac:picMk id="3" creationId="{00000000-0000-0000-0000-000000000000}"/>
          </ac:picMkLst>
        </pc:picChg>
        <pc:picChg chg="mod">
          <ac:chgData name="Stanley, Isabel" userId="d6b018f4-4d59-4bd7-9ca0-291e7cc7312e" providerId="ADAL" clId="{70796B51-E820-4A84-8776-14DCBEFEA393}" dt="2023-02-09T14:14:50.850" v="2431" actId="962"/>
          <ac:picMkLst>
            <pc:docMk/>
            <pc:sldMk cId="0" sldId="265"/>
            <ac:picMk id="4" creationId="{00000000-0000-0000-0000-000000000000}"/>
          </ac:picMkLst>
        </pc:picChg>
        <pc:picChg chg="mod">
          <ac:chgData name="Stanley, Isabel" userId="d6b018f4-4d59-4bd7-9ca0-291e7cc7312e" providerId="ADAL" clId="{70796B51-E820-4A84-8776-14DCBEFEA393}" dt="2023-02-09T14:15:04.009" v="2473" actId="962"/>
          <ac:picMkLst>
            <pc:docMk/>
            <pc:sldMk cId="0" sldId="265"/>
            <ac:picMk id="5" creationId="{00000000-0000-0000-0000-000000000000}"/>
          </ac:picMkLst>
        </pc:picChg>
        <pc:picChg chg="mod">
          <ac:chgData name="Stanley, Isabel" userId="d6b018f4-4d59-4bd7-9ca0-291e7cc7312e" providerId="ADAL" clId="{70796B51-E820-4A84-8776-14DCBEFEA393}" dt="2023-02-09T14:15:16.690" v="2505" actId="962"/>
          <ac:picMkLst>
            <pc:docMk/>
            <pc:sldMk cId="0" sldId="265"/>
            <ac:picMk id="6" creationId="{00000000-0000-0000-0000-000000000000}"/>
          </ac:picMkLst>
        </pc:picChg>
        <pc:picChg chg="mod">
          <ac:chgData name="Stanley, Isabel" userId="d6b018f4-4d59-4bd7-9ca0-291e7cc7312e" providerId="ADAL" clId="{70796B51-E820-4A84-8776-14DCBEFEA393}" dt="2023-02-09T14:15:33.843" v="2549" actId="962"/>
          <ac:picMkLst>
            <pc:docMk/>
            <pc:sldMk cId="0" sldId="265"/>
            <ac:picMk id="7" creationId="{00000000-0000-0000-0000-000000000000}"/>
          </ac:picMkLst>
        </pc:picChg>
        <pc:picChg chg="mod">
          <ac:chgData name="Stanley, Isabel" userId="d6b018f4-4d59-4bd7-9ca0-291e7cc7312e" providerId="ADAL" clId="{70796B51-E820-4A84-8776-14DCBEFEA393}" dt="2023-02-09T14:15:57.884" v="2629" actId="962"/>
          <ac:picMkLst>
            <pc:docMk/>
            <pc:sldMk cId="0" sldId="265"/>
            <ac:picMk id="8" creationId="{00000000-0000-0000-0000-000000000000}"/>
          </ac:picMkLst>
        </pc:picChg>
        <pc:picChg chg="mod">
          <ac:chgData name="Stanley, Isabel" userId="d6b018f4-4d59-4bd7-9ca0-291e7cc7312e" providerId="ADAL" clId="{70796B51-E820-4A84-8776-14DCBEFEA393}" dt="2023-02-09T14:16:11.975" v="2665" actId="962"/>
          <ac:picMkLst>
            <pc:docMk/>
            <pc:sldMk cId="0" sldId="265"/>
            <ac:picMk id="9" creationId="{00000000-0000-0000-0000-000000000000}"/>
          </ac:picMkLst>
        </pc:picChg>
        <pc:picChg chg="mod">
          <ac:chgData name="Stanley, Isabel" userId="d6b018f4-4d59-4bd7-9ca0-291e7cc7312e" providerId="ADAL" clId="{70796B51-E820-4A84-8776-14DCBEFEA393}" dt="2023-02-09T14:16:24.379" v="2703" actId="962"/>
          <ac:picMkLst>
            <pc:docMk/>
            <pc:sldMk cId="0" sldId="265"/>
            <ac:picMk id="10" creationId="{00000000-0000-0000-0000-000000000000}"/>
          </ac:picMkLst>
        </pc:picChg>
        <pc:picChg chg="mod">
          <ac:chgData name="Stanley, Isabel" userId="d6b018f4-4d59-4bd7-9ca0-291e7cc7312e" providerId="ADAL" clId="{70796B51-E820-4A84-8776-14DCBEFEA393}" dt="2023-02-09T14:16:36.997" v="2745" actId="962"/>
          <ac:picMkLst>
            <pc:docMk/>
            <pc:sldMk cId="0" sldId="265"/>
            <ac:picMk id="11" creationId="{00000000-0000-0000-0000-000000000000}"/>
          </ac:picMkLst>
        </pc:picChg>
        <pc:picChg chg="mod">
          <ac:chgData name="Stanley, Isabel" userId="d6b018f4-4d59-4bd7-9ca0-291e7cc7312e" providerId="ADAL" clId="{70796B51-E820-4A84-8776-14DCBEFEA393}" dt="2023-02-09T14:16:50.577" v="2785" actId="962"/>
          <ac:picMkLst>
            <pc:docMk/>
            <pc:sldMk cId="0" sldId="265"/>
            <ac:picMk id="12" creationId="{00000000-0000-0000-0000-000000000000}"/>
          </ac:picMkLst>
        </pc:picChg>
        <pc:picChg chg="mod">
          <ac:chgData name="Stanley, Isabel" userId="d6b018f4-4d59-4bd7-9ca0-291e7cc7312e" providerId="ADAL" clId="{70796B51-E820-4A84-8776-14DCBEFEA393}" dt="2023-02-09T14:17:03.485" v="2825" actId="962"/>
          <ac:picMkLst>
            <pc:docMk/>
            <pc:sldMk cId="0" sldId="265"/>
            <ac:picMk id="13" creationId="{00000000-0000-0000-0000-000000000000}"/>
          </ac:picMkLst>
        </pc:picChg>
        <pc:picChg chg="mod">
          <ac:chgData name="Stanley, Isabel" userId="d6b018f4-4d59-4bd7-9ca0-291e7cc7312e" providerId="ADAL" clId="{70796B51-E820-4A84-8776-14DCBEFEA393}" dt="2023-02-09T14:17:22.995" v="2849" actId="962"/>
          <ac:picMkLst>
            <pc:docMk/>
            <pc:sldMk cId="0" sldId="265"/>
            <ac:picMk id="14" creationId="{00000000-0000-0000-0000-000000000000}"/>
          </ac:picMkLst>
        </pc:picChg>
        <pc:picChg chg="mod">
          <ac:chgData name="Stanley, Isabel" userId="d6b018f4-4d59-4bd7-9ca0-291e7cc7312e" providerId="ADAL" clId="{70796B51-E820-4A84-8776-14DCBEFEA393}" dt="2023-02-09T14:17:38.569" v="2885" actId="962"/>
          <ac:picMkLst>
            <pc:docMk/>
            <pc:sldMk cId="0" sldId="265"/>
            <ac:picMk id="15" creationId="{00000000-0000-0000-0000-000000000000}"/>
          </ac:picMkLst>
        </pc:picChg>
        <pc:picChg chg="mod">
          <ac:chgData name="Stanley, Isabel" userId="d6b018f4-4d59-4bd7-9ca0-291e7cc7312e" providerId="ADAL" clId="{70796B51-E820-4A84-8776-14DCBEFEA393}" dt="2023-02-09T14:17:50.882" v="2927" actId="962"/>
          <ac:picMkLst>
            <pc:docMk/>
            <pc:sldMk cId="0" sldId="265"/>
            <ac:picMk id="16" creationId="{00000000-0000-0000-0000-000000000000}"/>
          </ac:picMkLst>
        </pc:picChg>
        <pc:picChg chg="mod">
          <ac:chgData name="Stanley, Isabel" userId="d6b018f4-4d59-4bd7-9ca0-291e7cc7312e" providerId="ADAL" clId="{70796B51-E820-4A84-8776-14DCBEFEA393}" dt="2023-02-09T14:18:02.653" v="2969" actId="962"/>
          <ac:picMkLst>
            <pc:docMk/>
            <pc:sldMk cId="0" sldId="265"/>
            <ac:picMk id="17" creationId="{00000000-0000-0000-0000-000000000000}"/>
          </ac:picMkLst>
        </pc:picChg>
        <pc:picChg chg="mod">
          <ac:chgData name="Stanley, Isabel" userId="d6b018f4-4d59-4bd7-9ca0-291e7cc7312e" providerId="ADAL" clId="{70796B51-E820-4A84-8776-14DCBEFEA393}" dt="2023-02-09T14:18:16.346" v="3009" actId="962"/>
          <ac:picMkLst>
            <pc:docMk/>
            <pc:sldMk cId="0" sldId="265"/>
            <ac:picMk id="18" creationId="{00000000-0000-0000-0000-000000000000}"/>
          </ac:picMkLst>
        </pc:picChg>
        <pc:picChg chg="mod">
          <ac:chgData name="Stanley, Isabel" userId="d6b018f4-4d59-4bd7-9ca0-291e7cc7312e" providerId="ADAL" clId="{70796B51-E820-4A84-8776-14DCBEFEA393}" dt="2023-02-09T14:18:28.148" v="3045" actId="962"/>
          <ac:picMkLst>
            <pc:docMk/>
            <pc:sldMk cId="0" sldId="265"/>
            <ac:picMk id="19" creationId="{00000000-0000-0000-0000-000000000000}"/>
          </ac:picMkLst>
        </pc:picChg>
        <pc:picChg chg="mod">
          <ac:chgData name="Stanley, Isabel" userId="d6b018f4-4d59-4bd7-9ca0-291e7cc7312e" providerId="ADAL" clId="{70796B51-E820-4A84-8776-14DCBEFEA393}" dt="2023-02-09T14:18:44.306" v="3093" actId="962"/>
          <ac:picMkLst>
            <pc:docMk/>
            <pc:sldMk cId="0" sldId="265"/>
            <ac:picMk id="20" creationId="{00000000-0000-0000-0000-000000000000}"/>
          </ac:picMkLst>
        </pc:picChg>
        <pc:picChg chg="mod">
          <ac:chgData name="Stanley, Isabel" userId="d6b018f4-4d59-4bd7-9ca0-291e7cc7312e" providerId="ADAL" clId="{70796B51-E820-4A84-8776-14DCBEFEA393}" dt="2023-02-09T14:18:58.787" v="3133" actId="962"/>
          <ac:picMkLst>
            <pc:docMk/>
            <pc:sldMk cId="0" sldId="265"/>
            <ac:picMk id="21" creationId="{00000000-0000-0000-0000-000000000000}"/>
          </ac:picMkLst>
        </pc:picChg>
        <pc:picChg chg="mod">
          <ac:chgData name="Stanley, Isabel" userId="d6b018f4-4d59-4bd7-9ca0-291e7cc7312e" providerId="ADAL" clId="{70796B51-E820-4A84-8776-14DCBEFEA393}" dt="2023-02-09T14:19:13.146" v="3171" actId="962"/>
          <ac:picMkLst>
            <pc:docMk/>
            <pc:sldMk cId="0" sldId="265"/>
            <ac:picMk id="22" creationId="{00000000-0000-0000-0000-000000000000}"/>
          </ac:picMkLst>
        </pc:picChg>
        <pc:picChg chg="mod">
          <ac:chgData name="Stanley, Isabel" userId="d6b018f4-4d59-4bd7-9ca0-291e7cc7312e" providerId="ADAL" clId="{70796B51-E820-4A84-8776-14DCBEFEA393}" dt="2023-02-09T14:19:26.073" v="3213" actId="962"/>
          <ac:picMkLst>
            <pc:docMk/>
            <pc:sldMk cId="0" sldId="265"/>
            <ac:picMk id="23" creationId="{00000000-0000-0000-0000-000000000000}"/>
          </ac:picMkLst>
        </pc:picChg>
        <pc:picChg chg="mod">
          <ac:chgData name="Stanley, Isabel" userId="d6b018f4-4d59-4bd7-9ca0-291e7cc7312e" providerId="ADAL" clId="{70796B51-E820-4A84-8776-14DCBEFEA393}" dt="2023-02-09T14:19:39.548" v="3253" actId="962"/>
          <ac:picMkLst>
            <pc:docMk/>
            <pc:sldMk cId="0" sldId="265"/>
            <ac:picMk id="24" creationId="{00000000-0000-0000-0000-000000000000}"/>
          </ac:picMkLst>
        </pc:picChg>
        <pc:picChg chg="mod">
          <ac:chgData name="Stanley, Isabel" userId="d6b018f4-4d59-4bd7-9ca0-291e7cc7312e" providerId="ADAL" clId="{70796B51-E820-4A84-8776-14DCBEFEA393}" dt="2023-02-09T14:20:22.247" v="3433" actId="962"/>
          <ac:picMkLst>
            <pc:docMk/>
            <pc:sldMk cId="0" sldId="265"/>
            <ac:picMk id="53" creationId="{00000000-0000-0000-0000-000000000000}"/>
          </ac:picMkLst>
        </pc:picChg>
        <pc:picChg chg="mod">
          <ac:chgData name="Stanley, Isabel" userId="d6b018f4-4d59-4bd7-9ca0-291e7cc7312e" providerId="ADAL" clId="{70796B51-E820-4A84-8776-14DCBEFEA393}" dt="2023-02-09T14:20:37.620" v="3481" actId="962"/>
          <ac:picMkLst>
            <pc:docMk/>
            <pc:sldMk cId="0" sldId="265"/>
            <ac:picMk id="54" creationId="{00000000-0000-0000-0000-000000000000}"/>
          </ac:picMkLst>
        </pc:picChg>
        <pc:picChg chg="mod">
          <ac:chgData name="Stanley, Isabel" userId="d6b018f4-4d59-4bd7-9ca0-291e7cc7312e" providerId="ADAL" clId="{70796B51-E820-4A84-8776-14DCBEFEA393}" dt="2023-02-09T14:20:52.030" v="3519" actId="962"/>
          <ac:picMkLst>
            <pc:docMk/>
            <pc:sldMk cId="0" sldId="265"/>
            <ac:picMk id="55" creationId="{00000000-0000-0000-0000-000000000000}"/>
          </ac:picMkLst>
        </pc:picChg>
        <pc:picChg chg="mod">
          <ac:chgData name="Stanley, Isabel" userId="d6b018f4-4d59-4bd7-9ca0-291e7cc7312e" providerId="ADAL" clId="{70796B51-E820-4A84-8776-14DCBEFEA393}" dt="2023-02-09T14:21:04.377" v="3563" actId="962"/>
          <ac:picMkLst>
            <pc:docMk/>
            <pc:sldMk cId="0" sldId="265"/>
            <ac:picMk id="56" creationId="{00000000-0000-0000-0000-000000000000}"/>
          </ac:picMkLst>
        </pc:picChg>
      </pc:sldChg>
      <pc:sldChg chg="addSp delSp modSp">
        <pc:chgData name="Stanley, Isabel" userId="d6b018f4-4d59-4bd7-9ca0-291e7cc7312e" providerId="ADAL" clId="{70796B51-E820-4A84-8776-14DCBEFEA393}" dt="2023-02-09T14:44:34.063" v="4959" actId="962"/>
        <pc:sldMkLst>
          <pc:docMk/>
          <pc:sldMk cId="0" sldId="266"/>
        </pc:sldMkLst>
        <pc:grpChg chg="add del mod">
          <ac:chgData name="Stanley, Isabel" userId="d6b018f4-4d59-4bd7-9ca0-291e7cc7312e" providerId="ADAL" clId="{70796B51-E820-4A84-8776-14DCBEFEA393}" dt="2023-02-09T14:44:34.063" v="4959" actId="962"/>
          <ac:grpSpMkLst>
            <pc:docMk/>
            <pc:sldMk cId="0" sldId="266"/>
            <ac:grpSpMk id="25" creationId="{00000000-0000-0000-0000-000000000000}"/>
          </ac:grpSpMkLst>
        </pc:grpChg>
        <pc:picChg chg="mod">
          <ac:chgData name="Stanley, Isabel" userId="d6b018f4-4d59-4bd7-9ca0-291e7cc7312e" providerId="ADAL" clId="{70796B51-E820-4A84-8776-14DCBEFEA393}" dt="2023-02-09T14:23:09.002" v="3751" actId="962"/>
          <ac:picMkLst>
            <pc:docMk/>
            <pc:sldMk cId="0" sldId="266"/>
            <ac:picMk id="2" creationId="{00000000-0000-0000-0000-000000000000}"/>
          </ac:picMkLst>
        </pc:picChg>
        <pc:picChg chg="mod">
          <ac:chgData name="Stanley, Isabel" userId="d6b018f4-4d59-4bd7-9ca0-291e7cc7312e" providerId="ADAL" clId="{70796B51-E820-4A84-8776-14DCBEFEA393}" dt="2023-02-09T14:23:25.639" v="3795" actId="962"/>
          <ac:picMkLst>
            <pc:docMk/>
            <pc:sldMk cId="0" sldId="266"/>
            <ac:picMk id="3" creationId="{00000000-0000-0000-0000-000000000000}"/>
          </ac:picMkLst>
        </pc:picChg>
        <pc:picChg chg="mod">
          <ac:chgData name="Stanley, Isabel" userId="d6b018f4-4d59-4bd7-9ca0-291e7cc7312e" providerId="ADAL" clId="{70796B51-E820-4A84-8776-14DCBEFEA393}" dt="2023-02-09T14:23:38.364" v="3829" actId="962"/>
          <ac:picMkLst>
            <pc:docMk/>
            <pc:sldMk cId="0" sldId="266"/>
            <ac:picMk id="4" creationId="{00000000-0000-0000-0000-000000000000}"/>
          </ac:picMkLst>
        </pc:picChg>
        <pc:picChg chg="mod">
          <ac:chgData name="Stanley, Isabel" userId="d6b018f4-4d59-4bd7-9ca0-291e7cc7312e" providerId="ADAL" clId="{70796B51-E820-4A84-8776-14DCBEFEA393}" dt="2023-02-09T14:23:53.079" v="3875" actId="962"/>
          <ac:picMkLst>
            <pc:docMk/>
            <pc:sldMk cId="0" sldId="266"/>
            <ac:picMk id="5" creationId="{00000000-0000-0000-0000-000000000000}"/>
          </ac:picMkLst>
        </pc:picChg>
        <pc:picChg chg="mod">
          <ac:chgData name="Stanley, Isabel" userId="d6b018f4-4d59-4bd7-9ca0-291e7cc7312e" providerId="ADAL" clId="{70796B51-E820-4A84-8776-14DCBEFEA393}" dt="2023-02-09T14:24:07.164" v="3907" actId="962"/>
          <ac:picMkLst>
            <pc:docMk/>
            <pc:sldMk cId="0" sldId="266"/>
            <ac:picMk id="6" creationId="{00000000-0000-0000-0000-000000000000}"/>
          </ac:picMkLst>
        </pc:picChg>
        <pc:picChg chg="mod">
          <ac:chgData name="Stanley, Isabel" userId="d6b018f4-4d59-4bd7-9ca0-291e7cc7312e" providerId="ADAL" clId="{70796B51-E820-4A84-8776-14DCBEFEA393}" dt="2023-02-09T14:24:25.319" v="3939" actId="962"/>
          <ac:picMkLst>
            <pc:docMk/>
            <pc:sldMk cId="0" sldId="266"/>
            <ac:picMk id="7" creationId="{00000000-0000-0000-0000-000000000000}"/>
          </ac:picMkLst>
        </pc:picChg>
        <pc:picChg chg="mod">
          <ac:chgData name="Stanley, Isabel" userId="d6b018f4-4d59-4bd7-9ca0-291e7cc7312e" providerId="ADAL" clId="{70796B51-E820-4A84-8776-14DCBEFEA393}" dt="2023-02-09T14:24:39.623" v="3963" actId="962"/>
          <ac:picMkLst>
            <pc:docMk/>
            <pc:sldMk cId="0" sldId="266"/>
            <ac:picMk id="8" creationId="{00000000-0000-0000-0000-000000000000}"/>
          </ac:picMkLst>
        </pc:picChg>
        <pc:picChg chg="mod">
          <ac:chgData name="Stanley, Isabel" userId="d6b018f4-4d59-4bd7-9ca0-291e7cc7312e" providerId="ADAL" clId="{70796B51-E820-4A84-8776-14DCBEFEA393}" dt="2023-02-09T14:24:56.878" v="3995" actId="962"/>
          <ac:picMkLst>
            <pc:docMk/>
            <pc:sldMk cId="0" sldId="266"/>
            <ac:picMk id="9" creationId="{00000000-0000-0000-0000-000000000000}"/>
          </ac:picMkLst>
        </pc:picChg>
        <pc:picChg chg="mod">
          <ac:chgData name="Stanley, Isabel" userId="d6b018f4-4d59-4bd7-9ca0-291e7cc7312e" providerId="ADAL" clId="{70796B51-E820-4A84-8776-14DCBEFEA393}" dt="2023-02-09T14:25:09.576" v="4029" actId="962"/>
          <ac:picMkLst>
            <pc:docMk/>
            <pc:sldMk cId="0" sldId="266"/>
            <ac:picMk id="10" creationId="{00000000-0000-0000-0000-000000000000}"/>
          </ac:picMkLst>
        </pc:picChg>
        <pc:picChg chg="mod">
          <ac:chgData name="Stanley, Isabel" userId="d6b018f4-4d59-4bd7-9ca0-291e7cc7312e" providerId="ADAL" clId="{70796B51-E820-4A84-8776-14DCBEFEA393}" dt="2023-02-09T14:27:14.346" v="4099" actId="962"/>
          <ac:picMkLst>
            <pc:docMk/>
            <pc:sldMk cId="0" sldId="266"/>
            <ac:picMk id="11" creationId="{00000000-0000-0000-0000-000000000000}"/>
          </ac:picMkLst>
        </pc:picChg>
        <pc:picChg chg="mod">
          <ac:chgData name="Stanley, Isabel" userId="d6b018f4-4d59-4bd7-9ca0-291e7cc7312e" providerId="ADAL" clId="{70796B51-E820-4A84-8776-14DCBEFEA393}" dt="2023-02-09T14:27:27.336" v="4135" actId="962"/>
          <ac:picMkLst>
            <pc:docMk/>
            <pc:sldMk cId="0" sldId="266"/>
            <ac:picMk id="12" creationId="{00000000-0000-0000-0000-000000000000}"/>
          </ac:picMkLst>
        </pc:picChg>
        <pc:picChg chg="mod">
          <ac:chgData name="Stanley, Isabel" userId="d6b018f4-4d59-4bd7-9ca0-291e7cc7312e" providerId="ADAL" clId="{70796B51-E820-4A84-8776-14DCBEFEA393}" dt="2023-02-09T14:27:40.848" v="4183" actId="962"/>
          <ac:picMkLst>
            <pc:docMk/>
            <pc:sldMk cId="0" sldId="266"/>
            <ac:picMk id="13" creationId="{00000000-0000-0000-0000-000000000000}"/>
          </ac:picMkLst>
        </pc:picChg>
        <pc:picChg chg="mod">
          <ac:chgData name="Stanley, Isabel" userId="d6b018f4-4d59-4bd7-9ca0-291e7cc7312e" providerId="ADAL" clId="{70796B51-E820-4A84-8776-14DCBEFEA393}" dt="2023-02-09T14:40:19.214" v="4233" actId="962"/>
          <ac:picMkLst>
            <pc:docMk/>
            <pc:sldMk cId="0" sldId="266"/>
            <ac:picMk id="14" creationId="{00000000-0000-0000-0000-000000000000}"/>
          </ac:picMkLst>
        </pc:picChg>
        <pc:picChg chg="mod">
          <ac:chgData name="Stanley, Isabel" userId="d6b018f4-4d59-4bd7-9ca0-291e7cc7312e" providerId="ADAL" clId="{70796B51-E820-4A84-8776-14DCBEFEA393}" dt="2023-02-09T14:40:35.748" v="4273" actId="962"/>
          <ac:picMkLst>
            <pc:docMk/>
            <pc:sldMk cId="0" sldId="266"/>
            <ac:picMk id="15" creationId="{00000000-0000-0000-0000-000000000000}"/>
          </ac:picMkLst>
        </pc:picChg>
        <pc:picChg chg="mod">
          <ac:chgData name="Stanley, Isabel" userId="d6b018f4-4d59-4bd7-9ca0-291e7cc7312e" providerId="ADAL" clId="{70796B51-E820-4A84-8776-14DCBEFEA393}" dt="2023-02-09T14:40:48.319" v="4311" actId="962"/>
          <ac:picMkLst>
            <pc:docMk/>
            <pc:sldMk cId="0" sldId="266"/>
            <ac:picMk id="16" creationId="{00000000-0000-0000-0000-000000000000}"/>
          </ac:picMkLst>
        </pc:picChg>
        <pc:picChg chg="mod">
          <ac:chgData name="Stanley, Isabel" userId="d6b018f4-4d59-4bd7-9ca0-291e7cc7312e" providerId="ADAL" clId="{70796B51-E820-4A84-8776-14DCBEFEA393}" dt="2023-02-09T14:41:00.308" v="4349" actId="962"/>
          <ac:picMkLst>
            <pc:docMk/>
            <pc:sldMk cId="0" sldId="266"/>
            <ac:picMk id="17" creationId="{00000000-0000-0000-0000-000000000000}"/>
          </ac:picMkLst>
        </pc:picChg>
        <pc:picChg chg="mod">
          <ac:chgData name="Stanley, Isabel" userId="d6b018f4-4d59-4bd7-9ca0-291e7cc7312e" providerId="ADAL" clId="{70796B51-E820-4A84-8776-14DCBEFEA393}" dt="2023-02-09T14:41:15.167" v="4401" actId="962"/>
          <ac:picMkLst>
            <pc:docMk/>
            <pc:sldMk cId="0" sldId="266"/>
            <ac:picMk id="18" creationId="{00000000-0000-0000-0000-000000000000}"/>
          </ac:picMkLst>
        </pc:picChg>
        <pc:picChg chg="mod">
          <ac:chgData name="Stanley, Isabel" userId="d6b018f4-4d59-4bd7-9ca0-291e7cc7312e" providerId="ADAL" clId="{70796B51-E820-4A84-8776-14DCBEFEA393}" dt="2023-02-09T14:41:39.735" v="4433" actId="962"/>
          <ac:picMkLst>
            <pc:docMk/>
            <pc:sldMk cId="0" sldId="266"/>
            <ac:picMk id="19" creationId="{00000000-0000-0000-0000-000000000000}"/>
          </ac:picMkLst>
        </pc:picChg>
        <pc:picChg chg="mod">
          <ac:chgData name="Stanley, Isabel" userId="d6b018f4-4d59-4bd7-9ca0-291e7cc7312e" providerId="ADAL" clId="{70796B51-E820-4A84-8776-14DCBEFEA393}" dt="2023-02-09T14:41:51.389" v="4463" actId="962"/>
          <ac:picMkLst>
            <pc:docMk/>
            <pc:sldMk cId="0" sldId="266"/>
            <ac:picMk id="20" creationId="{00000000-0000-0000-0000-000000000000}"/>
          </ac:picMkLst>
        </pc:picChg>
        <pc:picChg chg="mod">
          <ac:chgData name="Stanley, Isabel" userId="d6b018f4-4d59-4bd7-9ca0-291e7cc7312e" providerId="ADAL" clId="{70796B51-E820-4A84-8776-14DCBEFEA393}" dt="2023-02-09T14:42:07.166" v="4503" actId="962"/>
          <ac:picMkLst>
            <pc:docMk/>
            <pc:sldMk cId="0" sldId="266"/>
            <ac:picMk id="21" creationId="{00000000-0000-0000-0000-000000000000}"/>
          </ac:picMkLst>
        </pc:picChg>
        <pc:picChg chg="mod">
          <ac:chgData name="Stanley, Isabel" userId="d6b018f4-4d59-4bd7-9ca0-291e7cc7312e" providerId="ADAL" clId="{70796B51-E820-4A84-8776-14DCBEFEA393}" dt="2023-02-09T14:42:19.164" v="4533" actId="962"/>
          <ac:picMkLst>
            <pc:docMk/>
            <pc:sldMk cId="0" sldId="266"/>
            <ac:picMk id="22" creationId="{00000000-0000-0000-0000-000000000000}"/>
          </ac:picMkLst>
        </pc:picChg>
        <pc:picChg chg="mod">
          <ac:chgData name="Stanley, Isabel" userId="d6b018f4-4d59-4bd7-9ca0-291e7cc7312e" providerId="ADAL" clId="{70796B51-E820-4A84-8776-14DCBEFEA393}" dt="2023-02-09T14:42:36.076" v="4587" actId="962"/>
          <ac:picMkLst>
            <pc:docMk/>
            <pc:sldMk cId="0" sldId="266"/>
            <ac:picMk id="23" creationId="{00000000-0000-0000-0000-000000000000}"/>
          </ac:picMkLst>
        </pc:picChg>
        <pc:picChg chg="mod">
          <ac:chgData name="Stanley, Isabel" userId="d6b018f4-4d59-4bd7-9ca0-291e7cc7312e" providerId="ADAL" clId="{70796B51-E820-4A84-8776-14DCBEFEA393}" dt="2023-02-09T14:42:48.093" v="4615" actId="962"/>
          <ac:picMkLst>
            <pc:docMk/>
            <pc:sldMk cId="0" sldId="266"/>
            <ac:picMk id="24" creationId="{00000000-0000-0000-0000-000000000000}"/>
          </ac:picMkLst>
        </pc:picChg>
        <pc:picChg chg="mod">
          <ac:chgData name="Stanley, Isabel" userId="d6b018f4-4d59-4bd7-9ca0-291e7cc7312e" providerId="ADAL" clId="{70796B51-E820-4A84-8776-14DCBEFEA393}" dt="2023-02-09T14:44:29.493" v="4957" actId="962"/>
          <ac:picMkLst>
            <pc:docMk/>
            <pc:sldMk cId="0" sldId="266"/>
            <ac:picMk id="49" creationId="{00000000-0000-0000-0000-000000000000}"/>
          </ac:picMkLst>
        </pc:picChg>
        <pc:picChg chg="mod">
          <ac:chgData name="Stanley, Isabel" userId="d6b018f4-4d59-4bd7-9ca0-291e7cc7312e" providerId="ADAL" clId="{70796B51-E820-4A84-8776-14DCBEFEA393}" dt="2023-02-09T14:43:30.316" v="4765" actId="962"/>
          <ac:picMkLst>
            <pc:docMk/>
            <pc:sldMk cId="0" sldId="266"/>
            <ac:picMk id="51" creationId="{00000000-0000-0000-0000-000000000000}"/>
          </ac:picMkLst>
        </pc:picChg>
        <pc:picChg chg="mod">
          <ac:chgData name="Stanley, Isabel" userId="d6b018f4-4d59-4bd7-9ca0-291e7cc7312e" providerId="ADAL" clId="{70796B51-E820-4A84-8776-14DCBEFEA393}" dt="2023-02-09T14:43:54.854" v="4817" actId="962"/>
          <ac:picMkLst>
            <pc:docMk/>
            <pc:sldMk cId="0" sldId="266"/>
            <ac:picMk id="53" creationId="{00000000-0000-0000-0000-000000000000}"/>
          </ac:picMkLst>
        </pc:picChg>
        <pc:picChg chg="mod">
          <ac:chgData name="Stanley, Isabel" userId="d6b018f4-4d59-4bd7-9ca0-291e7cc7312e" providerId="ADAL" clId="{70796B51-E820-4A84-8776-14DCBEFEA393}" dt="2023-02-09T14:44:05.759" v="4847" actId="962"/>
          <ac:picMkLst>
            <pc:docMk/>
            <pc:sldMk cId="0" sldId="266"/>
            <ac:picMk id="55" creationId="{00000000-0000-0000-0000-000000000000}"/>
          </ac:picMkLst>
        </pc:picChg>
      </pc:sldChg>
      <pc:sldChg chg="modSp mod">
        <pc:chgData name="Stanley, Isabel" userId="d6b018f4-4d59-4bd7-9ca0-291e7cc7312e" providerId="ADAL" clId="{70796B51-E820-4A84-8776-14DCBEFEA393}" dt="2023-02-09T14:00:44.922" v="0" actId="33553"/>
        <pc:sldMkLst>
          <pc:docMk/>
          <pc:sldMk cId="0" sldId="268"/>
        </pc:sldMkLst>
        <pc:spChg chg="mod">
          <ac:chgData name="Stanley, Isabel" userId="d6b018f4-4d59-4bd7-9ca0-291e7cc7312e" providerId="ADAL" clId="{70796B51-E820-4A84-8776-14DCBEFEA393}" dt="2023-02-09T14:00:44.922" v="0" actId="33553"/>
          <ac:spMkLst>
            <pc:docMk/>
            <pc:sldMk cId="0" sldId="268"/>
            <ac:spMk id="2" creationId="{00000000-0000-0000-0000-000000000000}"/>
          </ac:spMkLst>
        </pc:spChg>
      </pc:sldChg>
      <pc:sldChg chg="addSp delSp modSp">
        <pc:chgData name="Stanley, Isabel" userId="d6b018f4-4d59-4bd7-9ca0-291e7cc7312e" providerId="ADAL" clId="{70796B51-E820-4A84-8776-14DCBEFEA393}" dt="2023-02-09T14:51:17.406" v="6321" actId="478"/>
        <pc:sldMkLst>
          <pc:docMk/>
          <pc:sldMk cId="0" sldId="269"/>
        </pc:sldMkLst>
        <pc:spChg chg="mod">
          <ac:chgData name="Stanley, Isabel" userId="d6b018f4-4d59-4bd7-9ca0-291e7cc7312e" providerId="ADAL" clId="{70796B51-E820-4A84-8776-14DCBEFEA393}" dt="2023-02-09T14:45:02.838" v="5023" actId="962"/>
          <ac:spMkLst>
            <pc:docMk/>
            <pc:sldMk cId="0" sldId="269"/>
            <ac:spMk id="2" creationId="{00000000-0000-0000-0000-000000000000}"/>
          </ac:spMkLst>
        </pc:spChg>
        <pc:spChg chg="mod">
          <ac:chgData name="Stanley, Isabel" userId="d6b018f4-4d59-4bd7-9ca0-291e7cc7312e" providerId="ADAL" clId="{70796B51-E820-4A84-8776-14DCBEFEA393}" dt="2023-02-09T14:45:17.769" v="5065" actId="962"/>
          <ac:spMkLst>
            <pc:docMk/>
            <pc:sldMk cId="0" sldId="269"/>
            <ac:spMk id="3" creationId="{00000000-0000-0000-0000-000000000000}"/>
          </ac:spMkLst>
        </pc:spChg>
        <pc:spChg chg="mod">
          <ac:chgData name="Stanley, Isabel" userId="d6b018f4-4d59-4bd7-9ca0-291e7cc7312e" providerId="ADAL" clId="{70796B51-E820-4A84-8776-14DCBEFEA393}" dt="2023-02-09T14:45:47.548" v="5123" actId="962"/>
          <ac:spMkLst>
            <pc:docMk/>
            <pc:sldMk cId="0" sldId="269"/>
            <ac:spMk id="4" creationId="{00000000-0000-0000-0000-000000000000}"/>
          </ac:spMkLst>
        </pc:spChg>
        <pc:spChg chg="mod">
          <ac:chgData name="Stanley, Isabel" userId="d6b018f4-4d59-4bd7-9ca0-291e7cc7312e" providerId="ADAL" clId="{70796B51-E820-4A84-8776-14DCBEFEA393}" dt="2023-02-09T14:46:00.635" v="5179" actId="962"/>
          <ac:spMkLst>
            <pc:docMk/>
            <pc:sldMk cId="0" sldId="269"/>
            <ac:spMk id="5" creationId="{00000000-0000-0000-0000-000000000000}"/>
          </ac:spMkLst>
        </pc:spChg>
        <pc:spChg chg="mod">
          <ac:chgData name="Stanley, Isabel" userId="d6b018f4-4d59-4bd7-9ca0-291e7cc7312e" providerId="ADAL" clId="{70796B51-E820-4A84-8776-14DCBEFEA393}" dt="2023-02-09T14:46:15.085" v="5225" actId="962"/>
          <ac:spMkLst>
            <pc:docMk/>
            <pc:sldMk cId="0" sldId="269"/>
            <ac:spMk id="6" creationId="{00000000-0000-0000-0000-000000000000}"/>
          </ac:spMkLst>
        </pc:spChg>
        <pc:spChg chg="mod">
          <ac:chgData name="Stanley, Isabel" userId="d6b018f4-4d59-4bd7-9ca0-291e7cc7312e" providerId="ADAL" clId="{70796B51-E820-4A84-8776-14DCBEFEA393}" dt="2023-02-09T14:46:25.605" v="5239" actId="962"/>
          <ac:spMkLst>
            <pc:docMk/>
            <pc:sldMk cId="0" sldId="269"/>
            <ac:spMk id="7" creationId="{00000000-0000-0000-0000-000000000000}"/>
          </ac:spMkLst>
        </pc:spChg>
        <pc:spChg chg="mod">
          <ac:chgData name="Stanley, Isabel" userId="d6b018f4-4d59-4bd7-9ca0-291e7cc7312e" providerId="ADAL" clId="{70796B51-E820-4A84-8776-14DCBEFEA393}" dt="2023-02-09T14:46:44.861" v="5329" actId="962"/>
          <ac:spMkLst>
            <pc:docMk/>
            <pc:sldMk cId="0" sldId="269"/>
            <ac:spMk id="8" creationId="{00000000-0000-0000-0000-000000000000}"/>
          </ac:spMkLst>
        </pc:spChg>
        <pc:spChg chg="mod">
          <ac:chgData name="Stanley, Isabel" userId="d6b018f4-4d59-4bd7-9ca0-291e7cc7312e" providerId="ADAL" clId="{70796B51-E820-4A84-8776-14DCBEFEA393}" dt="2023-02-09T14:47:00.369" v="5365" actId="962"/>
          <ac:spMkLst>
            <pc:docMk/>
            <pc:sldMk cId="0" sldId="269"/>
            <ac:spMk id="9" creationId="{00000000-0000-0000-0000-000000000000}"/>
          </ac:spMkLst>
        </pc:spChg>
        <pc:spChg chg="mod">
          <ac:chgData name="Stanley, Isabel" userId="d6b018f4-4d59-4bd7-9ca0-291e7cc7312e" providerId="ADAL" clId="{70796B51-E820-4A84-8776-14DCBEFEA393}" dt="2023-02-09T14:47:12.798" v="5403" actId="962"/>
          <ac:spMkLst>
            <pc:docMk/>
            <pc:sldMk cId="0" sldId="269"/>
            <ac:spMk id="10" creationId="{00000000-0000-0000-0000-000000000000}"/>
          </ac:spMkLst>
        </pc:spChg>
        <pc:spChg chg="mod">
          <ac:chgData name="Stanley, Isabel" userId="d6b018f4-4d59-4bd7-9ca0-291e7cc7312e" providerId="ADAL" clId="{70796B51-E820-4A84-8776-14DCBEFEA393}" dt="2023-02-09T14:47:24.141" v="5441" actId="962"/>
          <ac:spMkLst>
            <pc:docMk/>
            <pc:sldMk cId="0" sldId="269"/>
            <ac:spMk id="11" creationId="{00000000-0000-0000-0000-000000000000}"/>
          </ac:spMkLst>
        </pc:spChg>
        <pc:spChg chg="mod">
          <ac:chgData name="Stanley, Isabel" userId="d6b018f4-4d59-4bd7-9ca0-291e7cc7312e" providerId="ADAL" clId="{70796B51-E820-4A84-8776-14DCBEFEA393}" dt="2023-02-09T14:47:37.631" v="5477" actId="962"/>
          <ac:spMkLst>
            <pc:docMk/>
            <pc:sldMk cId="0" sldId="269"/>
            <ac:spMk id="12" creationId="{00000000-0000-0000-0000-000000000000}"/>
          </ac:spMkLst>
        </pc:spChg>
        <pc:spChg chg="mod">
          <ac:chgData name="Stanley, Isabel" userId="d6b018f4-4d59-4bd7-9ca0-291e7cc7312e" providerId="ADAL" clId="{70796B51-E820-4A84-8776-14DCBEFEA393}" dt="2023-02-09T14:47:47.888" v="5513" actId="962"/>
          <ac:spMkLst>
            <pc:docMk/>
            <pc:sldMk cId="0" sldId="269"/>
            <ac:spMk id="13" creationId="{00000000-0000-0000-0000-000000000000}"/>
          </ac:spMkLst>
        </pc:spChg>
        <pc:spChg chg="mod">
          <ac:chgData name="Stanley, Isabel" userId="d6b018f4-4d59-4bd7-9ca0-291e7cc7312e" providerId="ADAL" clId="{70796B51-E820-4A84-8776-14DCBEFEA393}" dt="2023-02-09T14:48:03.193" v="5571" actId="962"/>
          <ac:spMkLst>
            <pc:docMk/>
            <pc:sldMk cId="0" sldId="269"/>
            <ac:spMk id="14" creationId="{00000000-0000-0000-0000-000000000000}"/>
          </ac:spMkLst>
        </pc:spChg>
        <pc:spChg chg="mod">
          <ac:chgData name="Stanley, Isabel" userId="d6b018f4-4d59-4bd7-9ca0-291e7cc7312e" providerId="ADAL" clId="{70796B51-E820-4A84-8776-14DCBEFEA393}" dt="2023-02-09T14:48:16.879" v="5611" actId="962"/>
          <ac:spMkLst>
            <pc:docMk/>
            <pc:sldMk cId="0" sldId="269"/>
            <ac:spMk id="15" creationId="{00000000-0000-0000-0000-000000000000}"/>
          </ac:spMkLst>
        </pc:spChg>
        <pc:spChg chg="mod">
          <ac:chgData name="Stanley, Isabel" userId="d6b018f4-4d59-4bd7-9ca0-291e7cc7312e" providerId="ADAL" clId="{70796B51-E820-4A84-8776-14DCBEFEA393}" dt="2023-02-09T14:48:29.485" v="5645" actId="962"/>
          <ac:spMkLst>
            <pc:docMk/>
            <pc:sldMk cId="0" sldId="269"/>
            <ac:spMk id="16" creationId="{00000000-0000-0000-0000-000000000000}"/>
          </ac:spMkLst>
        </pc:spChg>
        <pc:spChg chg="mod">
          <ac:chgData name="Stanley, Isabel" userId="d6b018f4-4d59-4bd7-9ca0-291e7cc7312e" providerId="ADAL" clId="{70796B51-E820-4A84-8776-14DCBEFEA393}" dt="2023-02-09T14:48:40.965" v="5683" actId="962"/>
          <ac:spMkLst>
            <pc:docMk/>
            <pc:sldMk cId="0" sldId="269"/>
            <ac:spMk id="17" creationId="{00000000-0000-0000-0000-000000000000}"/>
          </ac:spMkLst>
        </pc:spChg>
        <pc:spChg chg="mod">
          <ac:chgData name="Stanley, Isabel" userId="d6b018f4-4d59-4bd7-9ca0-291e7cc7312e" providerId="ADAL" clId="{70796B51-E820-4A84-8776-14DCBEFEA393}" dt="2023-02-09T14:48:53.309" v="5723" actId="962"/>
          <ac:spMkLst>
            <pc:docMk/>
            <pc:sldMk cId="0" sldId="269"/>
            <ac:spMk id="18" creationId="{00000000-0000-0000-0000-000000000000}"/>
          </ac:spMkLst>
        </pc:spChg>
        <pc:spChg chg="mod">
          <ac:chgData name="Stanley, Isabel" userId="d6b018f4-4d59-4bd7-9ca0-291e7cc7312e" providerId="ADAL" clId="{70796B51-E820-4A84-8776-14DCBEFEA393}" dt="2023-02-09T14:49:07.942" v="5767" actId="962"/>
          <ac:spMkLst>
            <pc:docMk/>
            <pc:sldMk cId="0" sldId="269"/>
            <ac:spMk id="19" creationId="{00000000-0000-0000-0000-000000000000}"/>
          </ac:spMkLst>
        </pc:spChg>
        <pc:spChg chg="mod">
          <ac:chgData name="Stanley, Isabel" userId="d6b018f4-4d59-4bd7-9ca0-291e7cc7312e" providerId="ADAL" clId="{70796B51-E820-4A84-8776-14DCBEFEA393}" dt="2023-02-09T14:49:25.157" v="5841" actId="962"/>
          <ac:spMkLst>
            <pc:docMk/>
            <pc:sldMk cId="0" sldId="269"/>
            <ac:spMk id="20" creationId="{00000000-0000-0000-0000-000000000000}"/>
          </ac:spMkLst>
        </pc:spChg>
        <pc:spChg chg="mod">
          <ac:chgData name="Stanley, Isabel" userId="d6b018f4-4d59-4bd7-9ca0-291e7cc7312e" providerId="ADAL" clId="{70796B51-E820-4A84-8776-14DCBEFEA393}" dt="2023-02-09T14:49:39.348" v="5873" actId="962"/>
          <ac:spMkLst>
            <pc:docMk/>
            <pc:sldMk cId="0" sldId="269"/>
            <ac:spMk id="21" creationId="{00000000-0000-0000-0000-000000000000}"/>
          </ac:spMkLst>
        </pc:spChg>
        <pc:spChg chg="mod">
          <ac:chgData name="Stanley, Isabel" userId="d6b018f4-4d59-4bd7-9ca0-291e7cc7312e" providerId="ADAL" clId="{70796B51-E820-4A84-8776-14DCBEFEA393}" dt="2023-02-09T14:49:53.093" v="5907" actId="962"/>
          <ac:spMkLst>
            <pc:docMk/>
            <pc:sldMk cId="0" sldId="269"/>
            <ac:spMk id="22" creationId="{00000000-0000-0000-0000-000000000000}"/>
          </ac:spMkLst>
        </pc:spChg>
        <pc:spChg chg="mod">
          <ac:chgData name="Stanley, Isabel" userId="d6b018f4-4d59-4bd7-9ca0-291e7cc7312e" providerId="ADAL" clId="{70796B51-E820-4A84-8776-14DCBEFEA393}" dt="2023-02-09T14:50:05.389" v="5949" actId="962"/>
          <ac:spMkLst>
            <pc:docMk/>
            <pc:sldMk cId="0" sldId="269"/>
            <ac:spMk id="23" creationId="{00000000-0000-0000-0000-000000000000}"/>
          </ac:spMkLst>
        </pc:spChg>
        <pc:spChg chg="mod">
          <ac:chgData name="Stanley, Isabel" userId="d6b018f4-4d59-4bd7-9ca0-291e7cc7312e" providerId="ADAL" clId="{70796B51-E820-4A84-8776-14DCBEFEA393}" dt="2023-02-09T14:50:16.461" v="5981" actId="962"/>
          <ac:spMkLst>
            <pc:docMk/>
            <pc:sldMk cId="0" sldId="269"/>
            <ac:spMk id="24" creationId="{00000000-0000-0000-0000-000000000000}"/>
          </ac:spMkLst>
        </pc:spChg>
        <pc:spChg chg="mod">
          <ac:chgData name="Stanley, Isabel" userId="d6b018f4-4d59-4bd7-9ca0-291e7cc7312e" providerId="ADAL" clId="{70796B51-E820-4A84-8776-14DCBEFEA393}" dt="2023-02-09T14:45:32.793" v="5091" actId="962"/>
          <ac:spMkLst>
            <pc:docMk/>
            <pc:sldMk cId="0" sldId="269"/>
            <ac:spMk id="28" creationId="{00000000-0000-0000-0000-000000000000}"/>
          </ac:spMkLst>
        </pc:spChg>
        <pc:spChg chg="add del">
          <ac:chgData name="Stanley, Isabel" userId="d6b018f4-4d59-4bd7-9ca0-291e7cc7312e" providerId="ADAL" clId="{70796B51-E820-4A84-8776-14DCBEFEA393}" dt="2023-02-09T14:51:17.406" v="6321" actId="478"/>
          <ac:spMkLst>
            <pc:docMk/>
            <pc:sldMk cId="0" sldId="269"/>
            <ac:spMk id="68" creationId="{00000000-0000-0000-0000-000000000000}"/>
          </ac:spMkLst>
        </pc:spChg>
        <pc:grpChg chg="add del">
          <ac:chgData name="Stanley, Isabel" userId="d6b018f4-4d59-4bd7-9ca0-291e7cc7312e" providerId="ADAL" clId="{70796B51-E820-4A84-8776-14DCBEFEA393}" dt="2023-02-09T14:50:26.036" v="5984" actId="478"/>
          <ac:grpSpMkLst>
            <pc:docMk/>
            <pc:sldMk cId="0" sldId="269"/>
            <ac:grpSpMk id="25" creationId="{00000000-0000-0000-0000-000000000000}"/>
          </ac:grpSpMkLst>
        </pc:grpChg>
        <pc:grpChg chg="mod">
          <ac:chgData name="Stanley, Isabel" userId="d6b018f4-4d59-4bd7-9ca0-291e7cc7312e" providerId="ADAL" clId="{70796B51-E820-4A84-8776-14DCBEFEA393}" dt="2023-02-09T14:51:06.334" v="6318" actId="962"/>
          <ac:grpSpMkLst>
            <pc:docMk/>
            <pc:sldMk cId="0" sldId="269"/>
            <ac:grpSpMk id="57" creationId="{00000000-0000-0000-0000-000000000000}"/>
          </ac:grpSpMkLst>
        </pc:grpChg>
      </pc:sldChg>
      <pc:sldChg chg="addSp delSp modSp mod">
        <pc:chgData name="Stanley, Isabel" userId="d6b018f4-4d59-4bd7-9ca0-291e7cc7312e" providerId="ADAL" clId="{70796B51-E820-4A84-8776-14DCBEFEA393}" dt="2023-02-10T16:34:22.614" v="20221" actId="13244"/>
        <pc:sldMkLst>
          <pc:docMk/>
          <pc:sldMk cId="0" sldId="271"/>
        </pc:sldMkLst>
        <pc:spChg chg="ord">
          <ac:chgData name="Stanley, Isabel" userId="d6b018f4-4d59-4bd7-9ca0-291e7cc7312e" providerId="ADAL" clId="{70796B51-E820-4A84-8776-14DCBEFEA393}" dt="2023-02-10T16:34:06.546" v="20213" actId="13244"/>
          <ac:spMkLst>
            <pc:docMk/>
            <pc:sldMk cId="0" sldId="271"/>
            <ac:spMk id="18" creationId="{00000000-0000-0000-0000-000000000000}"/>
          </ac:spMkLst>
        </pc:spChg>
        <pc:spChg chg="ord">
          <ac:chgData name="Stanley, Isabel" userId="d6b018f4-4d59-4bd7-9ca0-291e7cc7312e" providerId="ADAL" clId="{70796B51-E820-4A84-8776-14DCBEFEA393}" dt="2023-02-10T16:34:12.107" v="20215" actId="13244"/>
          <ac:spMkLst>
            <pc:docMk/>
            <pc:sldMk cId="0" sldId="271"/>
            <ac:spMk id="19" creationId="{00000000-0000-0000-0000-000000000000}"/>
          </ac:spMkLst>
        </pc:spChg>
        <pc:spChg chg="ord">
          <ac:chgData name="Stanley, Isabel" userId="d6b018f4-4d59-4bd7-9ca0-291e7cc7312e" providerId="ADAL" clId="{70796B51-E820-4A84-8776-14DCBEFEA393}" dt="2023-02-10T16:34:17.823" v="20218" actId="13244"/>
          <ac:spMkLst>
            <pc:docMk/>
            <pc:sldMk cId="0" sldId="271"/>
            <ac:spMk id="20" creationId="{00000000-0000-0000-0000-000000000000}"/>
          </ac:spMkLst>
        </pc:spChg>
        <pc:spChg chg="ord">
          <ac:chgData name="Stanley, Isabel" userId="d6b018f4-4d59-4bd7-9ca0-291e7cc7312e" providerId="ADAL" clId="{70796B51-E820-4A84-8776-14DCBEFEA393}" dt="2023-02-10T16:34:20.904" v="20220" actId="13244"/>
          <ac:spMkLst>
            <pc:docMk/>
            <pc:sldMk cId="0" sldId="271"/>
            <ac:spMk id="21" creationId="{00000000-0000-0000-0000-000000000000}"/>
          </ac:spMkLst>
        </pc:spChg>
        <pc:spChg chg="ord">
          <ac:chgData name="Stanley, Isabel" userId="d6b018f4-4d59-4bd7-9ca0-291e7cc7312e" providerId="ADAL" clId="{70796B51-E820-4A84-8776-14DCBEFEA393}" dt="2023-02-10T16:34:01.956" v="20212" actId="13244"/>
          <ac:spMkLst>
            <pc:docMk/>
            <pc:sldMk cId="0" sldId="271"/>
            <ac:spMk id="23" creationId="{00000000-0000-0000-0000-000000000000}"/>
          </ac:spMkLst>
        </pc:spChg>
        <pc:spChg chg="ord">
          <ac:chgData name="Stanley, Isabel" userId="d6b018f4-4d59-4bd7-9ca0-291e7cc7312e" providerId="ADAL" clId="{70796B51-E820-4A84-8776-14DCBEFEA393}" dt="2023-02-10T16:34:08.883" v="20214" actId="13244"/>
          <ac:spMkLst>
            <pc:docMk/>
            <pc:sldMk cId="0" sldId="271"/>
            <ac:spMk id="24" creationId="{00000000-0000-0000-0000-000000000000}"/>
          </ac:spMkLst>
        </pc:spChg>
        <pc:spChg chg="ord">
          <ac:chgData name="Stanley, Isabel" userId="d6b018f4-4d59-4bd7-9ca0-291e7cc7312e" providerId="ADAL" clId="{70796B51-E820-4A84-8776-14DCBEFEA393}" dt="2023-02-10T16:34:13.948" v="20216" actId="13244"/>
          <ac:spMkLst>
            <pc:docMk/>
            <pc:sldMk cId="0" sldId="271"/>
            <ac:spMk id="25" creationId="{00000000-0000-0000-0000-000000000000}"/>
          </ac:spMkLst>
        </pc:spChg>
        <pc:spChg chg="ord">
          <ac:chgData name="Stanley, Isabel" userId="d6b018f4-4d59-4bd7-9ca0-291e7cc7312e" providerId="ADAL" clId="{70796B51-E820-4A84-8776-14DCBEFEA393}" dt="2023-02-10T16:34:19.267" v="20219" actId="13244"/>
          <ac:spMkLst>
            <pc:docMk/>
            <pc:sldMk cId="0" sldId="271"/>
            <ac:spMk id="26" creationId="{00000000-0000-0000-0000-000000000000}"/>
          </ac:spMkLst>
        </pc:spChg>
        <pc:spChg chg="ord">
          <ac:chgData name="Stanley, Isabel" userId="d6b018f4-4d59-4bd7-9ca0-291e7cc7312e" providerId="ADAL" clId="{70796B51-E820-4A84-8776-14DCBEFEA393}" dt="2023-02-10T16:34:22.614" v="20221" actId="13244"/>
          <ac:spMkLst>
            <pc:docMk/>
            <pc:sldMk cId="0" sldId="271"/>
            <ac:spMk id="27" creationId="{00000000-0000-0000-0000-000000000000}"/>
          </ac:spMkLst>
        </pc:spChg>
        <pc:spChg chg="ord">
          <ac:chgData name="Stanley, Isabel" userId="d6b018f4-4d59-4bd7-9ca0-291e7cc7312e" providerId="ADAL" clId="{70796B51-E820-4A84-8776-14DCBEFEA393}" dt="2023-02-10T16:33:56.291" v="20211" actId="13244"/>
          <ac:spMkLst>
            <pc:docMk/>
            <pc:sldMk cId="0" sldId="271"/>
            <ac:spMk id="28" creationId="{00000000-0000-0000-0000-000000000000}"/>
          </ac:spMkLst>
        </pc:spChg>
        <pc:spChg chg="del">
          <ac:chgData name="Stanley, Isabel" userId="d6b018f4-4d59-4bd7-9ca0-291e7cc7312e" providerId="ADAL" clId="{70796B51-E820-4A84-8776-14DCBEFEA393}" dt="2023-02-09T14:52:46.950" v="6576" actId="478"/>
          <ac:spMkLst>
            <pc:docMk/>
            <pc:sldMk cId="0" sldId="271"/>
            <ac:spMk id="29" creationId="{00000000-0000-0000-0000-000000000000}"/>
          </ac:spMkLst>
        </pc:spChg>
        <pc:grpChg chg="mod">
          <ac:chgData name="Stanley, Isabel" userId="d6b018f4-4d59-4bd7-9ca0-291e7cc7312e" providerId="ADAL" clId="{70796B51-E820-4A84-8776-14DCBEFEA393}" dt="2023-02-09T14:51:44.940" v="6425" actId="962"/>
          <ac:grpSpMkLst>
            <pc:docMk/>
            <pc:sldMk cId="0" sldId="271"/>
            <ac:grpSpMk id="2" creationId="{00000000-0000-0000-0000-000000000000}"/>
          </ac:grpSpMkLst>
        </pc:grpChg>
        <pc:grpChg chg="mod">
          <ac:chgData name="Stanley, Isabel" userId="d6b018f4-4d59-4bd7-9ca0-291e7cc7312e" providerId="ADAL" clId="{70796B51-E820-4A84-8776-14DCBEFEA393}" dt="2023-02-09T14:52:00.008" v="6453" actId="962"/>
          <ac:grpSpMkLst>
            <pc:docMk/>
            <pc:sldMk cId="0" sldId="271"/>
            <ac:grpSpMk id="5" creationId="{00000000-0000-0000-0000-000000000000}"/>
          </ac:grpSpMkLst>
        </pc:grpChg>
        <pc:grpChg chg="mod">
          <ac:chgData name="Stanley, Isabel" userId="d6b018f4-4d59-4bd7-9ca0-291e7cc7312e" providerId="ADAL" clId="{70796B51-E820-4A84-8776-14DCBEFEA393}" dt="2023-02-09T14:52:10.716" v="6489" actId="962"/>
          <ac:grpSpMkLst>
            <pc:docMk/>
            <pc:sldMk cId="0" sldId="271"/>
            <ac:grpSpMk id="8" creationId="{00000000-0000-0000-0000-000000000000}"/>
          </ac:grpSpMkLst>
        </pc:grpChg>
        <pc:grpChg chg="mod">
          <ac:chgData name="Stanley, Isabel" userId="d6b018f4-4d59-4bd7-9ca0-291e7cc7312e" providerId="ADAL" clId="{70796B51-E820-4A84-8776-14DCBEFEA393}" dt="2023-02-09T14:52:26.419" v="6531" actId="962"/>
          <ac:grpSpMkLst>
            <pc:docMk/>
            <pc:sldMk cId="0" sldId="271"/>
            <ac:grpSpMk id="11" creationId="{00000000-0000-0000-0000-000000000000}"/>
          </ac:grpSpMkLst>
        </pc:grpChg>
        <pc:grpChg chg="add del mod">
          <ac:chgData name="Stanley, Isabel" userId="d6b018f4-4d59-4bd7-9ca0-291e7cc7312e" providerId="ADAL" clId="{70796B51-E820-4A84-8776-14DCBEFEA393}" dt="2023-02-09T14:52:41.958" v="6575" actId="962"/>
          <ac:grpSpMkLst>
            <pc:docMk/>
            <pc:sldMk cId="0" sldId="271"/>
            <ac:grpSpMk id="14" creationId="{00000000-0000-0000-0000-000000000000}"/>
          </ac:grpSpMkLst>
        </pc:grpChg>
      </pc:sldChg>
      <pc:sldChg chg="addSp delSp modSp">
        <pc:chgData name="Stanley, Isabel" userId="d6b018f4-4d59-4bd7-9ca0-291e7cc7312e" providerId="ADAL" clId="{70796B51-E820-4A84-8776-14DCBEFEA393}" dt="2023-02-09T14:56:21.471" v="7296" actId="478"/>
        <pc:sldMkLst>
          <pc:docMk/>
          <pc:sldMk cId="0" sldId="272"/>
        </pc:sldMkLst>
        <pc:spChg chg="mod">
          <ac:chgData name="Stanley, Isabel" userId="d6b018f4-4d59-4bd7-9ca0-291e7cc7312e" providerId="ADAL" clId="{70796B51-E820-4A84-8776-14DCBEFEA393}" dt="2023-02-09T14:53:16.474" v="6760" actId="962"/>
          <ac:spMkLst>
            <pc:docMk/>
            <pc:sldMk cId="0" sldId="272"/>
            <ac:spMk id="2" creationId="{00000000-0000-0000-0000-000000000000}"/>
          </ac:spMkLst>
        </pc:spChg>
        <pc:spChg chg="mod">
          <ac:chgData name="Stanley, Isabel" userId="d6b018f4-4d59-4bd7-9ca0-291e7cc7312e" providerId="ADAL" clId="{70796B51-E820-4A84-8776-14DCBEFEA393}" dt="2023-02-09T14:53:32.495" v="6788" actId="962"/>
          <ac:spMkLst>
            <pc:docMk/>
            <pc:sldMk cId="0" sldId="272"/>
            <ac:spMk id="3" creationId="{00000000-0000-0000-0000-000000000000}"/>
          </ac:spMkLst>
        </pc:spChg>
        <pc:spChg chg="mod">
          <ac:chgData name="Stanley, Isabel" userId="d6b018f4-4d59-4bd7-9ca0-291e7cc7312e" providerId="ADAL" clId="{70796B51-E820-4A84-8776-14DCBEFEA393}" dt="2023-02-09T14:53:43.825" v="6824" actId="962"/>
          <ac:spMkLst>
            <pc:docMk/>
            <pc:sldMk cId="0" sldId="272"/>
            <ac:spMk id="4" creationId="{00000000-0000-0000-0000-000000000000}"/>
          </ac:spMkLst>
        </pc:spChg>
        <pc:spChg chg="mod">
          <ac:chgData name="Stanley, Isabel" userId="d6b018f4-4d59-4bd7-9ca0-291e7cc7312e" providerId="ADAL" clId="{70796B51-E820-4A84-8776-14DCBEFEA393}" dt="2023-02-09T14:53:56.862" v="6862" actId="962"/>
          <ac:spMkLst>
            <pc:docMk/>
            <pc:sldMk cId="0" sldId="272"/>
            <ac:spMk id="5" creationId="{00000000-0000-0000-0000-000000000000}"/>
          </ac:spMkLst>
        </pc:spChg>
        <pc:spChg chg="mod">
          <ac:chgData name="Stanley, Isabel" userId="d6b018f4-4d59-4bd7-9ca0-291e7cc7312e" providerId="ADAL" clId="{70796B51-E820-4A84-8776-14DCBEFEA393}" dt="2023-02-09T14:54:08.537" v="6904" actId="962"/>
          <ac:spMkLst>
            <pc:docMk/>
            <pc:sldMk cId="0" sldId="272"/>
            <ac:spMk id="6" creationId="{00000000-0000-0000-0000-000000000000}"/>
          </ac:spMkLst>
        </pc:spChg>
        <pc:spChg chg="mod">
          <ac:chgData name="Stanley, Isabel" userId="d6b018f4-4d59-4bd7-9ca0-291e7cc7312e" providerId="ADAL" clId="{70796B51-E820-4A84-8776-14DCBEFEA393}" dt="2023-02-09T14:54:29.441" v="6974" actId="962"/>
          <ac:spMkLst>
            <pc:docMk/>
            <pc:sldMk cId="0" sldId="272"/>
            <ac:spMk id="7" creationId="{00000000-0000-0000-0000-000000000000}"/>
          </ac:spMkLst>
        </pc:spChg>
        <pc:spChg chg="mod">
          <ac:chgData name="Stanley, Isabel" userId="d6b018f4-4d59-4bd7-9ca0-291e7cc7312e" providerId="ADAL" clId="{70796B51-E820-4A84-8776-14DCBEFEA393}" dt="2023-02-09T14:54:44.371" v="6998" actId="962"/>
          <ac:spMkLst>
            <pc:docMk/>
            <pc:sldMk cId="0" sldId="272"/>
            <ac:spMk id="8" creationId="{00000000-0000-0000-0000-000000000000}"/>
          </ac:spMkLst>
        </pc:spChg>
        <pc:spChg chg="mod">
          <ac:chgData name="Stanley, Isabel" userId="d6b018f4-4d59-4bd7-9ca0-291e7cc7312e" providerId="ADAL" clId="{70796B51-E820-4A84-8776-14DCBEFEA393}" dt="2023-02-09T14:55:32.055" v="7076" actId="962"/>
          <ac:spMkLst>
            <pc:docMk/>
            <pc:sldMk cId="0" sldId="272"/>
            <ac:spMk id="9" creationId="{00000000-0000-0000-0000-000000000000}"/>
          </ac:spMkLst>
        </pc:spChg>
        <pc:spChg chg="mod">
          <ac:chgData name="Stanley, Isabel" userId="d6b018f4-4d59-4bd7-9ca0-291e7cc7312e" providerId="ADAL" clId="{70796B51-E820-4A84-8776-14DCBEFEA393}" dt="2023-02-09T14:55:45.222" v="7098" actId="962"/>
          <ac:spMkLst>
            <pc:docMk/>
            <pc:sldMk cId="0" sldId="272"/>
            <ac:spMk id="10" creationId="{00000000-0000-0000-0000-000000000000}"/>
          </ac:spMkLst>
        </pc:spChg>
        <pc:spChg chg="mod">
          <ac:chgData name="Stanley, Isabel" userId="d6b018f4-4d59-4bd7-9ca0-291e7cc7312e" providerId="ADAL" clId="{70796B51-E820-4A84-8776-14DCBEFEA393}" dt="2023-02-09T14:55:01.918" v="7008" actId="962"/>
          <ac:spMkLst>
            <pc:docMk/>
            <pc:sldMk cId="0" sldId="272"/>
            <ac:spMk id="19" creationId="{00000000-0000-0000-0000-000000000000}"/>
          </ac:spMkLst>
        </pc:spChg>
        <pc:spChg chg="mod">
          <ac:chgData name="Stanley, Isabel" userId="d6b018f4-4d59-4bd7-9ca0-291e7cc7312e" providerId="ADAL" clId="{70796B51-E820-4A84-8776-14DCBEFEA393}" dt="2023-02-09T14:55:15.889" v="7032" actId="962"/>
          <ac:spMkLst>
            <pc:docMk/>
            <pc:sldMk cId="0" sldId="272"/>
            <ac:spMk id="20" creationId="{00000000-0000-0000-0000-000000000000}"/>
          </ac:spMkLst>
        </pc:spChg>
        <pc:spChg chg="del">
          <ac:chgData name="Stanley, Isabel" userId="d6b018f4-4d59-4bd7-9ca0-291e7cc7312e" providerId="ADAL" clId="{70796B51-E820-4A84-8776-14DCBEFEA393}" dt="2023-02-09T14:56:21.471" v="7296" actId="478"/>
          <ac:spMkLst>
            <pc:docMk/>
            <pc:sldMk cId="0" sldId="272"/>
            <ac:spMk id="37" creationId="{00000000-0000-0000-0000-000000000000}"/>
          </ac:spMkLst>
        </pc:spChg>
        <pc:grpChg chg="add del">
          <ac:chgData name="Stanley, Isabel" userId="d6b018f4-4d59-4bd7-9ca0-291e7cc7312e" providerId="ADAL" clId="{70796B51-E820-4A84-8776-14DCBEFEA393}" dt="2023-02-09T14:55:53.669" v="7101" actId="478"/>
          <ac:grpSpMkLst>
            <pc:docMk/>
            <pc:sldMk cId="0" sldId="272"/>
            <ac:grpSpMk id="11" creationId="{00000000-0000-0000-0000-000000000000}"/>
          </ac:grpSpMkLst>
        </pc:grpChg>
        <pc:grpChg chg="mod">
          <ac:chgData name="Stanley, Isabel" userId="d6b018f4-4d59-4bd7-9ca0-291e7cc7312e" providerId="ADAL" clId="{70796B51-E820-4A84-8776-14DCBEFEA393}" dt="2023-02-09T14:56:17.182" v="7295" actId="962"/>
          <ac:grpSpMkLst>
            <pc:docMk/>
            <pc:sldMk cId="0" sldId="272"/>
            <ac:grpSpMk id="30" creationId="{00000000-0000-0000-0000-000000000000}"/>
          </ac:grpSpMkLst>
        </pc:grpChg>
      </pc:sldChg>
      <pc:sldChg chg="modSp mod">
        <pc:chgData name="Stanley, Isabel" userId="d6b018f4-4d59-4bd7-9ca0-291e7cc7312e" providerId="ADAL" clId="{70796B51-E820-4A84-8776-14DCBEFEA393}" dt="2023-02-09T14:00:47.723" v="1" actId="33553"/>
        <pc:sldMkLst>
          <pc:docMk/>
          <pc:sldMk cId="0" sldId="273"/>
        </pc:sldMkLst>
        <pc:spChg chg="mod">
          <ac:chgData name="Stanley, Isabel" userId="d6b018f4-4d59-4bd7-9ca0-291e7cc7312e" providerId="ADAL" clId="{70796B51-E820-4A84-8776-14DCBEFEA393}" dt="2023-02-09T14:00:47.723" v="1" actId="33553"/>
          <ac:spMkLst>
            <pc:docMk/>
            <pc:sldMk cId="0" sldId="273"/>
            <ac:spMk id="2" creationId="{00000000-0000-0000-0000-000000000000}"/>
          </ac:spMkLst>
        </pc:spChg>
      </pc:sldChg>
      <pc:sldChg chg="delSp modSp mod">
        <pc:chgData name="Stanley, Isabel" userId="d6b018f4-4d59-4bd7-9ca0-291e7cc7312e" providerId="ADAL" clId="{70796B51-E820-4A84-8776-14DCBEFEA393}" dt="2023-02-10T16:22:30.818" v="19637" actId="14100"/>
        <pc:sldMkLst>
          <pc:docMk/>
          <pc:sldMk cId="0" sldId="274"/>
        </pc:sldMkLst>
        <pc:spChg chg="del">
          <ac:chgData name="Stanley, Isabel" userId="d6b018f4-4d59-4bd7-9ca0-291e7cc7312e" providerId="ADAL" clId="{70796B51-E820-4A84-8776-14DCBEFEA393}" dt="2023-02-09T14:56:37.711" v="7297" actId="478"/>
          <ac:spMkLst>
            <pc:docMk/>
            <pc:sldMk cId="0" sldId="274"/>
            <ac:spMk id="2" creationId="{00000000-0000-0000-0000-000000000000}"/>
          </ac:spMkLst>
        </pc:spChg>
        <pc:spChg chg="del">
          <ac:chgData name="Stanley, Isabel" userId="d6b018f4-4d59-4bd7-9ca0-291e7cc7312e" providerId="ADAL" clId="{70796B51-E820-4A84-8776-14DCBEFEA393}" dt="2023-02-09T14:56:41.078" v="7298" actId="478"/>
          <ac:spMkLst>
            <pc:docMk/>
            <pc:sldMk cId="0" sldId="274"/>
            <ac:spMk id="3" creationId="{00000000-0000-0000-0000-000000000000}"/>
          </ac:spMkLst>
        </pc:spChg>
        <pc:spChg chg="del">
          <ac:chgData name="Stanley, Isabel" userId="d6b018f4-4d59-4bd7-9ca0-291e7cc7312e" providerId="ADAL" clId="{70796B51-E820-4A84-8776-14DCBEFEA393}" dt="2023-02-09T14:56:43.912" v="7299" actId="478"/>
          <ac:spMkLst>
            <pc:docMk/>
            <pc:sldMk cId="0" sldId="274"/>
            <ac:spMk id="4" creationId="{00000000-0000-0000-0000-000000000000}"/>
          </ac:spMkLst>
        </pc:spChg>
        <pc:spChg chg="del">
          <ac:chgData name="Stanley, Isabel" userId="d6b018f4-4d59-4bd7-9ca0-291e7cc7312e" providerId="ADAL" clId="{70796B51-E820-4A84-8776-14DCBEFEA393}" dt="2023-02-09T14:56:46.064" v="7300" actId="478"/>
          <ac:spMkLst>
            <pc:docMk/>
            <pc:sldMk cId="0" sldId="274"/>
            <ac:spMk id="5" creationId="{00000000-0000-0000-0000-000000000000}"/>
          </ac:spMkLst>
        </pc:spChg>
        <pc:spChg chg="del">
          <ac:chgData name="Stanley, Isabel" userId="d6b018f4-4d59-4bd7-9ca0-291e7cc7312e" providerId="ADAL" clId="{70796B51-E820-4A84-8776-14DCBEFEA393}" dt="2023-02-09T14:56:48.270" v="7301" actId="478"/>
          <ac:spMkLst>
            <pc:docMk/>
            <pc:sldMk cId="0" sldId="274"/>
            <ac:spMk id="6" creationId="{00000000-0000-0000-0000-000000000000}"/>
          </ac:spMkLst>
        </pc:spChg>
        <pc:spChg chg="del">
          <ac:chgData name="Stanley, Isabel" userId="d6b018f4-4d59-4bd7-9ca0-291e7cc7312e" providerId="ADAL" clId="{70796B51-E820-4A84-8776-14DCBEFEA393}" dt="2023-02-09T14:56:51.350" v="7302" actId="478"/>
          <ac:spMkLst>
            <pc:docMk/>
            <pc:sldMk cId="0" sldId="274"/>
            <ac:spMk id="7" creationId="{00000000-0000-0000-0000-000000000000}"/>
          </ac:spMkLst>
        </pc:spChg>
        <pc:spChg chg="del">
          <ac:chgData name="Stanley, Isabel" userId="d6b018f4-4d59-4bd7-9ca0-291e7cc7312e" providerId="ADAL" clId="{70796B51-E820-4A84-8776-14DCBEFEA393}" dt="2023-02-09T14:56:55.438" v="7303" actId="478"/>
          <ac:spMkLst>
            <pc:docMk/>
            <pc:sldMk cId="0" sldId="274"/>
            <ac:spMk id="8" creationId="{00000000-0000-0000-0000-000000000000}"/>
          </ac:spMkLst>
        </pc:spChg>
        <pc:spChg chg="del">
          <ac:chgData name="Stanley, Isabel" userId="d6b018f4-4d59-4bd7-9ca0-291e7cc7312e" providerId="ADAL" clId="{70796B51-E820-4A84-8776-14DCBEFEA393}" dt="2023-02-09T14:56:56.591" v="7304" actId="478"/>
          <ac:spMkLst>
            <pc:docMk/>
            <pc:sldMk cId="0" sldId="274"/>
            <ac:spMk id="9" creationId="{00000000-0000-0000-0000-000000000000}"/>
          </ac:spMkLst>
        </pc:spChg>
        <pc:spChg chg="del">
          <ac:chgData name="Stanley, Isabel" userId="d6b018f4-4d59-4bd7-9ca0-291e7cc7312e" providerId="ADAL" clId="{70796B51-E820-4A84-8776-14DCBEFEA393}" dt="2023-02-09T14:56:58.008" v="7305" actId="478"/>
          <ac:spMkLst>
            <pc:docMk/>
            <pc:sldMk cId="0" sldId="274"/>
            <ac:spMk id="10" creationId="{00000000-0000-0000-0000-000000000000}"/>
          </ac:spMkLst>
        </pc:spChg>
        <pc:spChg chg="del">
          <ac:chgData name="Stanley, Isabel" userId="d6b018f4-4d59-4bd7-9ca0-291e7cc7312e" providerId="ADAL" clId="{70796B51-E820-4A84-8776-14DCBEFEA393}" dt="2023-02-09T14:56:59.608" v="7307" actId="478"/>
          <ac:spMkLst>
            <pc:docMk/>
            <pc:sldMk cId="0" sldId="274"/>
            <ac:spMk id="11" creationId="{00000000-0000-0000-0000-000000000000}"/>
          </ac:spMkLst>
        </pc:spChg>
        <pc:spChg chg="del">
          <ac:chgData name="Stanley, Isabel" userId="d6b018f4-4d59-4bd7-9ca0-291e7cc7312e" providerId="ADAL" clId="{70796B51-E820-4A84-8776-14DCBEFEA393}" dt="2023-02-09T14:56:58.880" v="7306" actId="478"/>
          <ac:spMkLst>
            <pc:docMk/>
            <pc:sldMk cId="0" sldId="274"/>
            <ac:spMk id="12" creationId="{00000000-0000-0000-0000-000000000000}"/>
          </ac:spMkLst>
        </pc:spChg>
        <pc:spChg chg="del">
          <ac:chgData name="Stanley, Isabel" userId="d6b018f4-4d59-4bd7-9ca0-291e7cc7312e" providerId="ADAL" clId="{70796B51-E820-4A84-8776-14DCBEFEA393}" dt="2023-02-09T14:57:01.157" v="7308" actId="478"/>
          <ac:spMkLst>
            <pc:docMk/>
            <pc:sldMk cId="0" sldId="274"/>
            <ac:spMk id="13" creationId="{00000000-0000-0000-0000-000000000000}"/>
          </ac:spMkLst>
        </pc:spChg>
        <pc:spChg chg="del">
          <ac:chgData name="Stanley, Isabel" userId="d6b018f4-4d59-4bd7-9ca0-291e7cc7312e" providerId="ADAL" clId="{70796B51-E820-4A84-8776-14DCBEFEA393}" dt="2023-02-09T14:57:02.360" v="7309" actId="478"/>
          <ac:spMkLst>
            <pc:docMk/>
            <pc:sldMk cId="0" sldId="274"/>
            <ac:spMk id="14" creationId="{00000000-0000-0000-0000-000000000000}"/>
          </ac:spMkLst>
        </pc:spChg>
        <pc:spChg chg="del">
          <ac:chgData name="Stanley, Isabel" userId="d6b018f4-4d59-4bd7-9ca0-291e7cc7312e" providerId="ADAL" clId="{70796B51-E820-4A84-8776-14DCBEFEA393}" dt="2023-02-09T14:57:03.273" v="7310" actId="478"/>
          <ac:spMkLst>
            <pc:docMk/>
            <pc:sldMk cId="0" sldId="274"/>
            <ac:spMk id="15" creationId="{00000000-0000-0000-0000-000000000000}"/>
          </ac:spMkLst>
        </pc:spChg>
        <pc:spChg chg="del">
          <ac:chgData name="Stanley, Isabel" userId="d6b018f4-4d59-4bd7-9ca0-291e7cc7312e" providerId="ADAL" clId="{70796B51-E820-4A84-8776-14DCBEFEA393}" dt="2023-02-09T14:57:04.088" v="7311" actId="478"/>
          <ac:spMkLst>
            <pc:docMk/>
            <pc:sldMk cId="0" sldId="274"/>
            <ac:spMk id="16"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17"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18"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19"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0"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1"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2"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3"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4"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5"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6"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7" creationId="{00000000-0000-0000-0000-000000000000}"/>
          </ac:spMkLst>
        </pc:spChg>
        <pc:spChg chg="mod">
          <ac:chgData name="Stanley, Isabel" userId="d6b018f4-4d59-4bd7-9ca0-291e7cc7312e" providerId="ADAL" clId="{70796B51-E820-4A84-8776-14DCBEFEA393}" dt="2023-02-10T16:18:20.065" v="19569" actId="207"/>
          <ac:spMkLst>
            <pc:docMk/>
            <pc:sldMk cId="0" sldId="274"/>
            <ac:spMk id="28" creationId="{00000000-0000-0000-0000-000000000000}"/>
          </ac:spMkLst>
        </pc:spChg>
        <pc:spChg chg="del">
          <ac:chgData name="Stanley, Isabel" userId="d6b018f4-4d59-4bd7-9ca0-291e7cc7312e" providerId="ADAL" clId="{70796B51-E820-4A84-8776-14DCBEFEA393}" dt="2023-02-09T15:02:11.774" v="8100" actId="478"/>
          <ac:spMkLst>
            <pc:docMk/>
            <pc:sldMk cId="0" sldId="274"/>
            <ac:spMk id="29" creationId="{00000000-0000-0000-0000-000000000000}"/>
          </ac:spMkLst>
        </pc:spChg>
        <pc:spChg chg="mod">
          <ac:chgData name="Stanley, Isabel" userId="d6b018f4-4d59-4bd7-9ca0-291e7cc7312e" providerId="ADAL" clId="{70796B51-E820-4A84-8776-14DCBEFEA393}" dt="2023-02-10T16:19:04.599" v="19580" actId="207"/>
          <ac:spMkLst>
            <pc:docMk/>
            <pc:sldMk cId="0" sldId="274"/>
            <ac:spMk id="30" creationId="{00000000-0000-0000-0000-000000000000}"/>
          </ac:spMkLst>
        </pc:spChg>
        <pc:spChg chg="mod">
          <ac:chgData name="Stanley, Isabel" userId="d6b018f4-4d59-4bd7-9ca0-291e7cc7312e" providerId="ADAL" clId="{70796B51-E820-4A84-8776-14DCBEFEA393}" dt="2023-02-10T16:19:26.609" v="19587" actId="207"/>
          <ac:spMkLst>
            <pc:docMk/>
            <pc:sldMk cId="0" sldId="274"/>
            <ac:spMk id="31" creationId="{00000000-0000-0000-0000-000000000000}"/>
          </ac:spMkLst>
        </pc:spChg>
        <pc:spChg chg="mod">
          <ac:chgData name="Stanley, Isabel" userId="d6b018f4-4d59-4bd7-9ca0-291e7cc7312e" providerId="ADAL" clId="{70796B51-E820-4A84-8776-14DCBEFEA393}" dt="2023-02-10T16:19:31.419" v="19588" actId="207"/>
          <ac:spMkLst>
            <pc:docMk/>
            <pc:sldMk cId="0" sldId="274"/>
            <ac:spMk id="32" creationId="{00000000-0000-0000-0000-000000000000}"/>
          </ac:spMkLst>
        </pc:spChg>
        <pc:spChg chg="mod">
          <ac:chgData name="Stanley, Isabel" userId="d6b018f4-4d59-4bd7-9ca0-291e7cc7312e" providerId="ADAL" clId="{70796B51-E820-4A84-8776-14DCBEFEA393}" dt="2023-02-10T16:20:04.016" v="19597" actId="207"/>
          <ac:spMkLst>
            <pc:docMk/>
            <pc:sldMk cId="0" sldId="274"/>
            <ac:spMk id="33" creationId="{00000000-0000-0000-0000-000000000000}"/>
          </ac:spMkLst>
        </pc:spChg>
        <pc:spChg chg="mod">
          <ac:chgData name="Stanley, Isabel" userId="d6b018f4-4d59-4bd7-9ca0-291e7cc7312e" providerId="ADAL" clId="{70796B51-E820-4A84-8776-14DCBEFEA393}" dt="2023-02-10T16:21:06.977" v="19614" actId="207"/>
          <ac:spMkLst>
            <pc:docMk/>
            <pc:sldMk cId="0" sldId="274"/>
            <ac:spMk id="34" creationId="{00000000-0000-0000-0000-000000000000}"/>
          </ac:spMkLst>
        </pc:spChg>
        <pc:spChg chg="mod">
          <ac:chgData name="Stanley, Isabel" userId="d6b018f4-4d59-4bd7-9ca0-291e7cc7312e" providerId="ADAL" clId="{70796B51-E820-4A84-8776-14DCBEFEA393}" dt="2023-02-10T16:21:27.667" v="19619" actId="207"/>
          <ac:spMkLst>
            <pc:docMk/>
            <pc:sldMk cId="0" sldId="274"/>
            <ac:spMk id="35" creationId="{00000000-0000-0000-0000-000000000000}"/>
          </ac:spMkLst>
        </pc:spChg>
        <pc:spChg chg="mod">
          <ac:chgData name="Stanley, Isabel" userId="d6b018f4-4d59-4bd7-9ca0-291e7cc7312e" providerId="ADAL" clId="{70796B51-E820-4A84-8776-14DCBEFEA393}" dt="2023-02-10T16:21:32.958" v="19620" actId="207"/>
          <ac:spMkLst>
            <pc:docMk/>
            <pc:sldMk cId="0" sldId="274"/>
            <ac:spMk id="36" creationId="{00000000-0000-0000-0000-000000000000}"/>
          </ac:spMkLst>
        </pc:spChg>
        <pc:spChg chg="mod">
          <ac:chgData name="Stanley, Isabel" userId="d6b018f4-4d59-4bd7-9ca0-291e7cc7312e" providerId="ADAL" clId="{70796B51-E820-4A84-8776-14DCBEFEA393}" dt="2023-02-10T16:22:07.789" v="19629" actId="207"/>
          <ac:spMkLst>
            <pc:docMk/>
            <pc:sldMk cId="0" sldId="274"/>
            <ac:spMk id="37" creationId="{00000000-0000-0000-0000-000000000000}"/>
          </ac:spMkLst>
        </pc:spChg>
        <pc:spChg chg="mod">
          <ac:chgData name="Stanley, Isabel" userId="d6b018f4-4d59-4bd7-9ca0-291e7cc7312e" providerId="ADAL" clId="{70796B51-E820-4A84-8776-14DCBEFEA393}" dt="2023-02-10T16:22:17.642" v="19633" actId="14100"/>
          <ac:spMkLst>
            <pc:docMk/>
            <pc:sldMk cId="0" sldId="274"/>
            <ac:spMk id="38" creationId="{00000000-0000-0000-0000-000000000000}"/>
          </ac:spMkLst>
        </pc:spChg>
        <pc:spChg chg="mod">
          <ac:chgData name="Stanley, Isabel" userId="d6b018f4-4d59-4bd7-9ca0-291e7cc7312e" providerId="ADAL" clId="{70796B51-E820-4A84-8776-14DCBEFEA393}" dt="2023-02-10T16:18:55.192" v="19579" actId="14100"/>
          <ac:spMkLst>
            <pc:docMk/>
            <pc:sldMk cId="0" sldId="274"/>
            <ac:spMk id="39" creationId="{00000000-0000-0000-0000-000000000000}"/>
          </ac:spMkLst>
        </pc:spChg>
        <pc:spChg chg="mod">
          <ac:chgData name="Stanley, Isabel" userId="d6b018f4-4d59-4bd7-9ca0-291e7cc7312e" providerId="ADAL" clId="{70796B51-E820-4A84-8776-14DCBEFEA393}" dt="2023-02-10T16:19:19.975" v="19584" actId="14100"/>
          <ac:spMkLst>
            <pc:docMk/>
            <pc:sldMk cId="0" sldId="274"/>
            <ac:spMk id="40" creationId="{00000000-0000-0000-0000-000000000000}"/>
          </ac:spMkLst>
        </pc:spChg>
        <pc:spChg chg="mod">
          <ac:chgData name="Stanley, Isabel" userId="d6b018f4-4d59-4bd7-9ca0-291e7cc7312e" providerId="ADAL" clId="{70796B51-E820-4A84-8776-14DCBEFEA393}" dt="2023-02-10T16:19:34.331" v="19589" actId="207"/>
          <ac:spMkLst>
            <pc:docMk/>
            <pc:sldMk cId="0" sldId="274"/>
            <ac:spMk id="41" creationId="{00000000-0000-0000-0000-000000000000}"/>
          </ac:spMkLst>
        </pc:spChg>
        <pc:spChg chg="mod">
          <ac:chgData name="Stanley, Isabel" userId="d6b018f4-4d59-4bd7-9ca0-291e7cc7312e" providerId="ADAL" clId="{70796B51-E820-4A84-8776-14DCBEFEA393}" dt="2023-02-10T16:19:53.696" v="19596" actId="14100"/>
          <ac:spMkLst>
            <pc:docMk/>
            <pc:sldMk cId="0" sldId="274"/>
            <ac:spMk id="42" creationId="{00000000-0000-0000-0000-000000000000}"/>
          </ac:spMkLst>
        </pc:spChg>
        <pc:spChg chg="mod">
          <ac:chgData name="Stanley, Isabel" userId="d6b018f4-4d59-4bd7-9ca0-291e7cc7312e" providerId="ADAL" clId="{70796B51-E820-4A84-8776-14DCBEFEA393}" dt="2023-02-10T16:20:33.946" v="19608" actId="207"/>
          <ac:spMkLst>
            <pc:docMk/>
            <pc:sldMk cId="0" sldId="274"/>
            <ac:spMk id="43" creationId="{00000000-0000-0000-0000-000000000000}"/>
          </ac:spMkLst>
        </pc:spChg>
        <pc:spChg chg="mod">
          <ac:chgData name="Stanley, Isabel" userId="d6b018f4-4d59-4bd7-9ca0-291e7cc7312e" providerId="ADAL" clId="{70796B51-E820-4A84-8776-14DCBEFEA393}" dt="2023-02-10T16:20:56.984" v="19613" actId="14100"/>
          <ac:spMkLst>
            <pc:docMk/>
            <pc:sldMk cId="0" sldId="274"/>
            <ac:spMk id="44" creationId="{00000000-0000-0000-0000-000000000000}"/>
          </ac:spMkLst>
        </pc:spChg>
        <pc:spChg chg="mod">
          <ac:chgData name="Stanley, Isabel" userId="d6b018f4-4d59-4bd7-9ca0-291e7cc7312e" providerId="ADAL" clId="{70796B51-E820-4A84-8776-14DCBEFEA393}" dt="2023-02-10T16:21:23.688" v="19618" actId="14100"/>
          <ac:spMkLst>
            <pc:docMk/>
            <pc:sldMk cId="0" sldId="274"/>
            <ac:spMk id="45" creationId="{00000000-0000-0000-0000-000000000000}"/>
          </ac:spMkLst>
        </pc:spChg>
        <pc:spChg chg="mod">
          <ac:chgData name="Stanley, Isabel" userId="d6b018f4-4d59-4bd7-9ca0-291e7cc7312e" providerId="ADAL" clId="{70796B51-E820-4A84-8776-14DCBEFEA393}" dt="2023-02-10T16:21:41.185" v="19622" actId="14100"/>
          <ac:spMkLst>
            <pc:docMk/>
            <pc:sldMk cId="0" sldId="274"/>
            <ac:spMk id="46" creationId="{00000000-0000-0000-0000-000000000000}"/>
          </ac:spMkLst>
        </pc:spChg>
        <pc:spChg chg="mod">
          <ac:chgData name="Stanley, Isabel" userId="d6b018f4-4d59-4bd7-9ca0-291e7cc7312e" providerId="ADAL" clId="{70796B51-E820-4A84-8776-14DCBEFEA393}" dt="2023-02-10T16:22:03.305" v="19628" actId="14100"/>
          <ac:spMkLst>
            <pc:docMk/>
            <pc:sldMk cId="0" sldId="274"/>
            <ac:spMk id="47" creationId="{00000000-0000-0000-0000-000000000000}"/>
          </ac:spMkLst>
        </pc:spChg>
        <pc:spChg chg="mod">
          <ac:chgData name="Stanley, Isabel" userId="d6b018f4-4d59-4bd7-9ca0-291e7cc7312e" providerId="ADAL" clId="{70796B51-E820-4A84-8776-14DCBEFEA393}" dt="2023-02-10T16:22:30.818" v="19637" actId="14100"/>
          <ac:spMkLst>
            <pc:docMk/>
            <pc:sldMk cId="0" sldId="274"/>
            <ac:spMk id="48" creationId="{00000000-0000-0000-0000-000000000000}"/>
          </ac:spMkLst>
        </pc:spChg>
        <pc:spChg chg="mod">
          <ac:chgData name="Stanley, Isabel" userId="d6b018f4-4d59-4bd7-9ca0-291e7cc7312e" providerId="ADAL" clId="{70796B51-E820-4A84-8776-14DCBEFEA393}" dt="2023-02-10T16:18:44.009" v="19575" actId="14100"/>
          <ac:spMkLst>
            <pc:docMk/>
            <pc:sldMk cId="0" sldId="274"/>
            <ac:spMk id="49" creationId="{00000000-0000-0000-0000-000000000000}"/>
          </ac:spMkLst>
        </pc:spChg>
        <pc:spChg chg="mod">
          <ac:chgData name="Stanley, Isabel" userId="d6b018f4-4d59-4bd7-9ca0-291e7cc7312e" providerId="ADAL" clId="{70796B51-E820-4A84-8776-14DCBEFEA393}" dt="2023-02-10T16:19:10.577" v="19582" actId="14100"/>
          <ac:spMkLst>
            <pc:docMk/>
            <pc:sldMk cId="0" sldId="274"/>
            <ac:spMk id="50" creationId="{00000000-0000-0000-0000-000000000000}"/>
          </ac:spMkLst>
        </pc:spChg>
        <pc:spChg chg="mod">
          <ac:chgData name="Stanley, Isabel" userId="d6b018f4-4d59-4bd7-9ca0-291e7cc7312e" providerId="ADAL" clId="{70796B51-E820-4A84-8776-14DCBEFEA393}" dt="2023-02-10T16:19:36.689" v="19590" actId="207"/>
          <ac:spMkLst>
            <pc:docMk/>
            <pc:sldMk cId="0" sldId="274"/>
            <ac:spMk id="51" creationId="{00000000-0000-0000-0000-000000000000}"/>
          </ac:spMkLst>
        </pc:spChg>
        <pc:spChg chg="mod">
          <ac:chgData name="Stanley, Isabel" userId="d6b018f4-4d59-4bd7-9ca0-291e7cc7312e" providerId="ADAL" clId="{70796B51-E820-4A84-8776-14DCBEFEA393}" dt="2023-02-10T16:19:39.380" v="19591" actId="207"/>
          <ac:spMkLst>
            <pc:docMk/>
            <pc:sldMk cId="0" sldId="274"/>
            <ac:spMk id="52" creationId="{00000000-0000-0000-0000-000000000000}"/>
          </ac:spMkLst>
        </pc:spChg>
        <pc:spChg chg="mod">
          <ac:chgData name="Stanley, Isabel" userId="d6b018f4-4d59-4bd7-9ca0-291e7cc7312e" providerId="ADAL" clId="{70796B51-E820-4A84-8776-14DCBEFEA393}" dt="2023-02-10T16:20:14.889" v="19601" actId="14100"/>
          <ac:spMkLst>
            <pc:docMk/>
            <pc:sldMk cId="0" sldId="274"/>
            <ac:spMk id="53" creationId="{00000000-0000-0000-0000-000000000000}"/>
          </ac:spMkLst>
        </pc:spChg>
        <pc:spChg chg="mod">
          <ac:chgData name="Stanley, Isabel" userId="d6b018f4-4d59-4bd7-9ca0-291e7cc7312e" providerId="ADAL" clId="{70796B51-E820-4A84-8776-14DCBEFEA393}" dt="2023-02-10T16:20:44.319" v="19610" actId="207"/>
          <ac:spMkLst>
            <pc:docMk/>
            <pc:sldMk cId="0" sldId="274"/>
            <ac:spMk id="54" creationId="{00000000-0000-0000-0000-000000000000}"/>
          </ac:spMkLst>
        </pc:spChg>
        <pc:spChg chg="mod">
          <ac:chgData name="Stanley, Isabel" userId="d6b018f4-4d59-4bd7-9ca0-291e7cc7312e" providerId="ADAL" clId="{70796B51-E820-4A84-8776-14DCBEFEA393}" dt="2023-02-10T16:21:16.776" v="19616" actId="14100"/>
          <ac:spMkLst>
            <pc:docMk/>
            <pc:sldMk cId="0" sldId="274"/>
            <ac:spMk id="55" creationId="{00000000-0000-0000-0000-000000000000}"/>
          </ac:spMkLst>
        </pc:spChg>
        <pc:spChg chg="mod">
          <ac:chgData name="Stanley, Isabel" userId="d6b018f4-4d59-4bd7-9ca0-291e7cc7312e" providerId="ADAL" clId="{70796B51-E820-4A84-8776-14DCBEFEA393}" dt="2023-02-10T16:21:47.970" v="19624" actId="14100"/>
          <ac:spMkLst>
            <pc:docMk/>
            <pc:sldMk cId="0" sldId="274"/>
            <ac:spMk id="56" creationId="{00000000-0000-0000-0000-000000000000}"/>
          </ac:spMkLst>
        </pc:spChg>
        <pc:spChg chg="mod">
          <ac:chgData name="Stanley, Isabel" userId="d6b018f4-4d59-4bd7-9ca0-291e7cc7312e" providerId="ADAL" clId="{70796B51-E820-4A84-8776-14DCBEFEA393}" dt="2023-02-10T16:21:55.590" v="19626" actId="14100"/>
          <ac:spMkLst>
            <pc:docMk/>
            <pc:sldMk cId="0" sldId="274"/>
            <ac:spMk id="57" creationId="{00000000-0000-0000-0000-000000000000}"/>
          </ac:spMkLst>
        </pc:spChg>
        <pc:spChg chg="mod">
          <ac:chgData name="Stanley, Isabel" userId="d6b018f4-4d59-4bd7-9ca0-291e7cc7312e" providerId="ADAL" clId="{70796B51-E820-4A84-8776-14DCBEFEA393}" dt="2023-02-10T16:22:23.837" v="19635" actId="14100"/>
          <ac:spMkLst>
            <pc:docMk/>
            <pc:sldMk cId="0" sldId="274"/>
            <ac:spMk id="58" creationId="{00000000-0000-0000-0000-000000000000}"/>
          </ac:spMkLst>
        </pc:spChg>
        <pc:spChg chg="mod">
          <ac:chgData name="Stanley, Isabel" userId="d6b018f4-4d59-4bd7-9ca0-291e7cc7312e" providerId="ADAL" clId="{70796B51-E820-4A84-8776-14DCBEFEA393}" dt="2023-02-09T15:03:35.415" v="8524" actId="962"/>
          <ac:spMkLst>
            <pc:docMk/>
            <pc:sldMk cId="0" sldId="274"/>
            <ac:spMk id="65" creationId="{00000000-0000-0000-0000-000000000000}"/>
          </ac:spMkLst>
        </pc:spChg>
        <pc:spChg chg="mod">
          <ac:chgData name="Stanley, Isabel" userId="d6b018f4-4d59-4bd7-9ca0-291e7cc7312e" providerId="ADAL" clId="{70796B51-E820-4A84-8776-14DCBEFEA393}" dt="2023-02-09T15:03:50.005" v="8570" actId="962"/>
          <ac:spMkLst>
            <pc:docMk/>
            <pc:sldMk cId="0" sldId="274"/>
            <ac:spMk id="66" creationId="{00000000-0000-0000-0000-000000000000}"/>
          </ac:spMkLst>
        </pc:spChg>
        <pc:spChg chg="mod">
          <ac:chgData name="Stanley, Isabel" userId="d6b018f4-4d59-4bd7-9ca0-291e7cc7312e" providerId="ADAL" clId="{70796B51-E820-4A84-8776-14DCBEFEA393}" dt="2023-02-09T15:04:09.682" v="8610" actId="962"/>
          <ac:spMkLst>
            <pc:docMk/>
            <pc:sldMk cId="0" sldId="274"/>
            <ac:spMk id="67" creationId="{00000000-0000-0000-0000-000000000000}"/>
          </ac:spMkLst>
        </pc:spChg>
        <pc:picChg chg="mod">
          <ac:chgData name="Stanley, Isabel" userId="d6b018f4-4d59-4bd7-9ca0-291e7cc7312e" providerId="ADAL" clId="{70796B51-E820-4A84-8776-14DCBEFEA393}" dt="2023-02-09T15:02:27.724" v="8190" actId="962"/>
          <ac:picMkLst>
            <pc:docMk/>
            <pc:sldMk cId="0" sldId="274"/>
            <ac:picMk id="59" creationId="{00000000-0000-0000-0000-000000000000}"/>
          </ac:picMkLst>
        </pc:picChg>
        <pc:picChg chg="mod">
          <ac:chgData name="Stanley, Isabel" userId="d6b018f4-4d59-4bd7-9ca0-291e7cc7312e" providerId="ADAL" clId="{70796B51-E820-4A84-8776-14DCBEFEA393}" dt="2023-02-09T15:02:42.928" v="8294" actId="962"/>
          <ac:picMkLst>
            <pc:docMk/>
            <pc:sldMk cId="0" sldId="274"/>
            <ac:picMk id="60" creationId="{00000000-0000-0000-0000-000000000000}"/>
          </ac:picMkLst>
        </pc:picChg>
        <pc:picChg chg="mod">
          <ac:chgData name="Stanley, Isabel" userId="d6b018f4-4d59-4bd7-9ca0-291e7cc7312e" providerId="ADAL" clId="{70796B51-E820-4A84-8776-14DCBEFEA393}" dt="2023-02-09T15:02:54.498" v="8334" actId="962"/>
          <ac:picMkLst>
            <pc:docMk/>
            <pc:sldMk cId="0" sldId="274"/>
            <ac:picMk id="61" creationId="{00000000-0000-0000-0000-000000000000}"/>
          </ac:picMkLst>
        </pc:picChg>
        <pc:picChg chg="mod">
          <ac:chgData name="Stanley, Isabel" userId="d6b018f4-4d59-4bd7-9ca0-291e7cc7312e" providerId="ADAL" clId="{70796B51-E820-4A84-8776-14DCBEFEA393}" dt="2023-02-09T15:03:05.921" v="8380" actId="962"/>
          <ac:picMkLst>
            <pc:docMk/>
            <pc:sldMk cId="0" sldId="274"/>
            <ac:picMk id="62" creationId="{00000000-0000-0000-0000-000000000000}"/>
          </ac:picMkLst>
        </pc:picChg>
        <pc:picChg chg="mod">
          <ac:chgData name="Stanley, Isabel" userId="d6b018f4-4d59-4bd7-9ca0-291e7cc7312e" providerId="ADAL" clId="{70796B51-E820-4A84-8776-14DCBEFEA393}" dt="2023-02-09T15:03:18.513" v="8426" actId="962"/>
          <ac:picMkLst>
            <pc:docMk/>
            <pc:sldMk cId="0" sldId="274"/>
            <ac:picMk id="63" creationId="{00000000-0000-0000-0000-000000000000}"/>
          </ac:picMkLst>
        </pc:picChg>
      </pc:sldChg>
      <pc:sldChg chg="addSp delSp modSp mod">
        <pc:chgData name="Stanley, Isabel" userId="d6b018f4-4d59-4bd7-9ca0-291e7cc7312e" providerId="ADAL" clId="{70796B51-E820-4A84-8776-14DCBEFEA393}" dt="2023-02-10T16:38:27.458" v="20338" actId="962"/>
        <pc:sldMkLst>
          <pc:docMk/>
          <pc:sldMk cId="0" sldId="275"/>
        </pc:sldMkLst>
        <pc:spChg chg="ord">
          <ac:chgData name="Stanley, Isabel" userId="d6b018f4-4d59-4bd7-9ca0-291e7cc7312e" providerId="ADAL" clId="{70796B51-E820-4A84-8776-14DCBEFEA393}" dt="2023-02-10T16:29:36.506" v="20157" actId="13244"/>
          <ac:spMkLst>
            <pc:docMk/>
            <pc:sldMk cId="0" sldId="275"/>
            <ac:spMk id="33" creationId="{00000000-0000-0000-0000-000000000000}"/>
          </ac:spMkLst>
        </pc:spChg>
        <pc:spChg chg="ord">
          <ac:chgData name="Stanley, Isabel" userId="d6b018f4-4d59-4bd7-9ca0-291e7cc7312e" providerId="ADAL" clId="{70796B51-E820-4A84-8776-14DCBEFEA393}" dt="2023-02-10T16:29:46.873" v="20159" actId="13244"/>
          <ac:spMkLst>
            <pc:docMk/>
            <pc:sldMk cId="0" sldId="275"/>
            <ac:spMk id="34" creationId="{00000000-0000-0000-0000-000000000000}"/>
          </ac:spMkLst>
        </pc:spChg>
        <pc:spChg chg="ord">
          <ac:chgData name="Stanley, Isabel" userId="d6b018f4-4d59-4bd7-9ca0-291e7cc7312e" providerId="ADAL" clId="{70796B51-E820-4A84-8776-14DCBEFEA393}" dt="2023-02-10T16:29:54.018" v="20161" actId="13244"/>
          <ac:spMkLst>
            <pc:docMk/>
            <pc:sldMk cId="0" sldId="275"/>
            <ac:spMk id="35" creationId="{00000000-0000-0000-0000-000000000000}"/>
          </ac:spMkLst>
        </pc:spChg>
        <pc:spChg chg="ord">
          <ac:chgData name="Stanley, Isabel" userId="d6b018f4-4d59-4bd7-9ca0-291e7cc7312e" providerId="ADAL" clId="{70796B51-E820-4A84-8776-14DCBEFEA393}" dt="2023-02-10T16:29:59.488" v="20163" actId="13244"/>
          <ac:spMkLst>
            <pc:docMk/>
            <pc:sldMk cId="0" sldId="275"/>
            <ac:spMk id="36" creationId="{00000000-0000-0000-0000-000000000000}"/>
          </ac:spMkLst>
        </pc:spChg>
        <pc:spChg chg="ord">
          <ac:chgData name="Stanley, Isabel" userId="d6b018f4-4d59-4bd7-9ca0-291e7cc7312e" providerId="ADAL" clId="{70796B51-E820-4A84-8776-14DCBEFEA393}" dt="2023-02-10T16:30:06.506" v="20165" actId="13244"/>
          <ac:spMkLst>
            <pc:docMk/>
            <pc:sldMk cId="0" sldId="275"/>
            <ac:spMk id="37" creationId="{00000000-0000-0000-0000-000000000000}"/>
          </ac:spMkLst>
        </pc:spChg>
        <pc:spChg chg="ord">
          <ac:chgData name="Stanley, Isabel" userId="d6b018f4-4d59-4bd7-9ca0-291e7cc7312e" providerId="ADAL" clId="{70796B51-E820-4A84-8776-14DCBEFEA393}" dt="2023-02-10T16:30:15.825" v="20168" actId="13244"/>
          <ac:spMkLst>
            <pc:docMk/>
            <pc:sldMk cId="0" sldId="275"/>
            <ac:spMk id="38" creationId="{00000000-0000-0000-0000-000000000000}"/>
          </ac:spMkLst>
        </pc:spChg>
        <pc:spChg chg="ord">
          <ac:chgData name="Stanley, Isabel" userId="d6b018f4-4d59-4bd7-9ca0-291e7cc7312e" providerId="ADAL" clId="{70796B51-E820-4A84-8776-14DCBEFEA393}" dt="2023-02-10T16:30:23.001" v="20170" actId="13244"/>
          <ac:spMkLst>
            <pc:docMk/>
            <pc:sldMk cId="0" sldId="275"/>
            <ac:spMk id="39" creationId="{00000000-0000-0000-0000-000000000000}"/>
          </ac:spMkLst>
        </pc:spChg>
        <pc:spChg chg="ord">
          <ac:chgData name="Stanley, Isabel" userId="d6b018f4-4d59-4bd7-9ca0-291e7cc7312e" providerId="ADAL" clId="{70796B51-E820-4A84-8776-14DCBEFEA393}" dt="2023-02-10T16:30:30.820" v="20172" actId="13244"/>
          <ac:spMkLst>
            <pc:docMk/>
            <pc:sldMk cId="0" sldId="275"/>
            <ac:spMk id="40" creationId="{00000000-0000-0000-0000-000000000000}"/>
          </ac:spMkLst>
        </pc:spChg>
        <pc:spChg chg="ord">
          <ac:chgData name="Stanley, Isabel" userId="d6b018f4-4d59-4bd7-9ca0-291e7cc7312e" providerId="ADAL" clId="{70796B51-E820-4A84-8776-14DCBEFEA393}" dt="2023-02-10T16:30:36.607" v="20174" actId="13244"/>
          <ac:spMkLst>
            <pc:docMk/>
            <pc:sldMk cId="0" sldId="275"/>
            <ac:spMk id="41" creationId="{00000000-0000-0000-0000-000000000000}"/>
          </ac:spMkLst>
        </pc:spChg>
        <pc:spChg chg="ord">
          <ac:chgData name="Stanley, Isabel" userId="d6b018f4-4d59-4bd7-9ca0-291e7cc7312e" providerId="ADAL" clId="{70796B51-E820-4A84-8776-14DCBEFEA393}" dt="2023-02-10T16:31:03.306" v="20183" actId="13244"/>
          <ac:spMkLst>
            <pc:docMk/>
            <pc:sldMk cId="0" sldId="275"/>
            <ac:spMk id="42" creationId="{00000000-0000-0000-0000-000000000000}"/>
          </ac:spMkLst>
        </pc:spChg>
        <pc:spChg chg="ord">
          <ac:chgData name="Stanley, Isabel" userId="d6b018f4-4d59-4bd7-9ca0-291e7cc7312e" providerId="ADAL" clId="{70796B51-E820-4A84-8776-14DCBEFEA393}" dt="2023-02-10T16:29:40.185" v="20158" actId="13244"/>
          <ac:spMkLst>
            <pc:docMk/>
            <pc:sldMk cId="0" sldId="275"/>
            <ac:spMk id="43" creationId="{00000000-0000-0000-0000-000000000000}"/>
          </ac:spMkLst>
        </pc:spChg>
        <pc:spChg chg="ord">
          <ac:chgData name="Stanley, Isabel" userId="d6b018f4-4d59-4bd7-9ca0-291e7cc7312e" providerId="ADAL" clId="{70796B51-E820-4A84-8776-14DCBEFEA393}" dt="2023-02-10T16:29:49.182" v="20160" actId="13244"/>
          <ac:spMkLst>
            <pc:docMk/>
            <pc:sldMk cId="0" sldId="275"/>
            <ac:spMk id="44" creationId="{00000000-0000-0000-0000-000000000000}"/>
          </ac:spMkLst>
        </pc:spChg>
        <pc:spChg chg="ord">
          <ac:chgData name="Stanley, Isabel" userId="d6b018f4-4d59-4bd7-9ca0-291e7cc7312e" providerId="ADAL" clId="{70796B51-E820-4A84-8776-14DCBEFEA393}" dt="2023-02-10T16:29:56.071" v="20162" actId="13244"/>
          <ac:spMkLst>
            <pc:docMk/>
            <pc:sldMk cId="0" sldId="275"/>
            <ac:spMk id="45" creationId="{00000000-0000-0000-0000-000000000000}"/>
          </ac:spMkLst>
        </pc:spChg>
        <pc:spChg chg="ord">
          <ac:chgData name="Stanley, Isabel" userId="d6b018f4-4d59-4bd7-9ca0-291e7cc7312e" providerId="ADAL" clId="{70796B51-E820-4A84-8776-14DCBEFEA393}" dt="2023-02-10T16:30:01.012" v="20164" actId="13244"/>
          <ac:spMkLst>
            <pc:docMk/>
            <pc:sldMk cId="0" sldId="275"/>
            <ac:spMk id="46" creationId="{00000000-0000-0000-0000-000000000000}"/>
          </ac:spMkLst>
        </pc:spChg>
        <pc:spChg chg="ord">
          <ac:chgData name="Stanley, Isabel" userId="d6b018f4-4d59-4bd7-9ca0-291e7cc7312e" providerId="ADAL" clId="{70796B51-E820-4A84-8776-14DCBEFEA393}" dt="2023-02-10T16:30:08.461" v="20166" actId="13244"/>
          <ac:spMkLst>
            <pc:docMk/>
            <pc:sldMk cId="0" sldId="275"/>
            <ac:spMk id="47" creationId="{00000000-0000-0000-0000-000000000000}"/>
          </ac:spMkLst>
        </pc:spChg>
        <pc:spChg chg="ord">
          <ac:chgData name="Stanley, Isabel" userId="d6b018f4-4d59-4bd7-9ca0-291e7cc7312e" providerId="ADAL" clId="{70796B51-E820-4A84-8776-14DCBEFEA393}" dt="2023-02-10T16:31:06.678" v="20184" actId="13244"/>
          <ac:spMkLst>
            <pc:docMk/>
            <pc:sldMk cId="0" sldId="275"/>
            <ac:spMk id="48" creationId="{00000000-0000-0000-0000-000000000000}"/>
          </ac:spMkLst>
        </pc:spChg>
        <pc:spChg chg="ord">
          <ac:chgData name="Stanley, Isabel" userId="d6b018f4-4d59-4bd7-9ca0-291e7cc7312e" providerId="ADAL" clId="{70796B51-E820-4A84-8776-14DCBEFEA393}" dt="2023-02-10T16:31:10.826" v="20185" actId="13244"/>
          <ac:spMkLst>
            <pc:docMk/>
            <pc:sldMk cId="0" sldId="275"/>
            <ac:spMk id="55" creationId="{00000000-0000-0000-0000-000000000000}"/>
          </ac:spMkLst>
        </pc:spChg>
        <pc:grpChg chg="mod">
          <ac:chgData name="Stanley, Isabel" userId="d6b018f4-4d59-4bd7-9ca0-291e7cc7312e" providerId="ADAL" clId="{70796B51-E820-4A84-8776-14DCBEFEA393}" dt="2023-02-09T15:04:38.035" v="8748" actId="962"/>
          <ac:grpSpMkLst>
            <pc:docMk/>
            <pc:sldMk cId="0" sldId="275"/>
            <ac:grpSpMk id="2" creationId="{00000000-0000-0000-0000-000000000000}"/>
          </ac:grpSpMkLst>
        </pc:grpChg>
        <pc:grpChg chg="mod">
          <ac:chgData name="Stanley, Isabel" userId="d6b018f4-4d59-4bd7-9ca0-291e7cc7312e" providerId="ADAL" clId="{70796B51-E820-4A84-8776-14DCBEFEA393}" dt="2023-02-09T15:04:57.984" v="8804" actId="962"/>
          <ac:grpSpMkLst>
            <pc:docMk/>
            <pc:sldMk cId="0" sldId="275"/>
            <ac:grpSpMk id="5" creationId="{00000000-0000-0000-0000-000000000000}"/>
          </ac:grpSpMkLst>
        </pc:grpChg>
        <pc:grpChg chg="mod">
          <ac:chgData name="Stanley, Isabel" userId="d6b018f4-4d59-4bd7-9ca0-291e7cc7312e" providerId="ADAL" clId="{70796B51-E820-4A84-8776-14DCBEFEA393}" dt="2023-02-09T15:05:13.736" v="8844" actId="962"/>
          <ac:grpSpMkLst>
            <pc:docMk/>
            <pc:sldMk cId="0" sldId="275"/>
            <ac:grpSpMk id="8" creationId="{00000000-0000-0000-0000-000000000000}"/>
          </ac:grpSpMkLst>
        </pc:grpChg>
        <pc:grpChg chg="mod">
          <ac:chgData name="Stanley, Isabel" userId="d6b018f4-4d59-4bd7-9ca0-291e7cc7312e" providerId="ADAL" clId="{70796B51-E820-4A84-8776-14DCBEFEA393}" dt="2023-02-09T15:05:28.850" v="8878" actId="962"/>
          <ac:grpSpMkLst>
            <pc:docMk/>
            <pc:sldMk cId="0" sldId="275"/>
            <ac:grpSpMk id="11" creationId="{00000000-0000-0000-0000-000000000000}"/>
          </ac:grpSpMkLst>
        </pc:grpChg>
        <pc:grpChg chg="mod">
          <ac:chgData name="Stanley, Isabel" userId="d6b018f4-4d59-4bd7-9ca0-291e7cc7312e" providerId="ADAL" clId="{70796B51-E820-4A84-8776-14DCBEFEA393}" dt="2023-02-09T15:05:42.547" v="8920" actId="962"/>
          <ac:grpSpMkLst>
            <pc:docMk/>
            <pc:sldMk cId="0" sldId="275"/>
            <ac:grpSpMk id="14" creationId="{00000000-0000-0000-0000-000000000000}"/>
          </ac:grpSpMkLst>
        </pc:grpChg>
        <pc:grpChg chg="mod ord">
          <ac:chgData name="Stanley, Isabel" userId="d6b018f4-4d59-4bd7-9ca0-291e7cc7312e" providerId="ADAL" clId="{70796B51-E820-4A84-8776-14DCBEFEA393}" dt="2023-02-10T16:30:13.101" v="20167" actId="13244"/>
          <ac:grpSpMkLst>
            <pc:docMk/>
            <pc:sldMk cId="0" sldId="275"/>
            <ac:grpSpMk id="17" creationId="{00000000-0000-0000-0000-000000000000}"/>
          </ac:grpSpMkLst>
        </pc:grpChg>
        <pc:grpChg chg="mod ord">
          <ac:chgData name="Stanley, Isabel" userId="d6b018f4-4d59-4bd7-9ca0-291e7cc7312e" providerId="ADAL" clId="{70796B51-E820-4A84-8776-14DCBEFEA393}" dt="2023-02-10T16:30:20.358" v="20169" actId="13244"/>
          <ac:grpSpMkLst>
            <pc:docMk/>
            <pc:sldMk cId="0" sldId="275"/>
            <ac:grpSpMk id="20" creationId="{00000000-0000-0000-0000-000000000000}"/>
          </ac:grpSpMkLst>
        </pc:grpChg>
        <pc:grpChg chg="mod ord">
          <ac:chgData name="Stanley, Isabel" userId="d6b018f4-4d59-4bd7-9ca0-291e7cc7312e" providerId="ADAL" clId="{70796B51-E820-4A84-8776-14DCBEFEA393}" dt="2023-02-10T16:30:27.474" v="20171" actId="13244"/>
          <ac:grpSpMkLst>
            <pc:docMk/>
            <pc:sldMk cId="0" sldId="275"/>
            <ac:grpSpMk id="23" creationId="{00000000-0000-0000-0000-000000000000}"/>
          </ac:grpSpMkLst>
        </pc:grpChg>
        <pc:grpChg chg="mod ord">
          <ac:chgData name="Stanley, Isabel" userId="d6b018f4-4d59-4bd7-9ca0-291e7cc7312e" providerId="ADAL" clId="{70796B51-E820-4A84-8776-14DCBEFEA393}" dt="2023-02-10T16:30:34.682" v="20173" actId="13244"/>
          <ac:grpSpMkLst>
            <pc:docMk/>
            <pc:sldMk cId="0" sldId="275"/>
            <ac:grpSpMk id="26" creationId="{00000000-0000-0000-0000-000000000000}"/>
          </ac:grpSpMkLst>
        </pc:grpChg>
        <pc:grpChg chg="add del mod ord">
          <ac:chgData name="Stanley, Isabel" userId="d6b018f4-4d59-4bd7-9ca0-291e7cc7312e" providerId="ADAL" clId="{70796B51-E820-4A84-8776-14DCBEFEA393}" dt="2023-02-10T16:38:27.458" v="20338" actId="962"/>
          <ac:grpSpMkLst>
            <pc:docMk/>
            <pc:sldMk cId="0" sldId="275"/>
            <ac:grpSpMk id="29" creationId="{00000000-0000-0000-0000-000000000000}"/>
          </ac:grpSpMkLst>
        </pc:grpChg>
        <pc:grpChg chg="mod">
          <ac:chgData name="Stanley, Isabel" userId="d6b018f4-4d59-4bd7-9ca0-291e7cc7312e" providerId="ADAL" clId="{70796B51-E820-4A84-8776-14DCBEFEA393}" dt="2023-02-09T15:07:00.517" v="9201" actId="962"/>
          <ac:grpSpMkLst>
            <pc:docMk/>
            <pc:sldMk cId="0" sldId="275"/>
            <ac:grpSpMk id="49" creationId="{00000000-0000-0000-0000-000000000000}"/>
          </ac:grpSpMkLst>
        </pc:grpChg>
      </pc:sldChg>
      <pc:sldChg chg="addSp delSp modSp mod">
        <pc:chgData name="Stanley, Isabel" userId="d6b018f4-4d59-4bd7-9ca0-291e7cc7312e" providerId="ADAL" clId="{70796B51-E820-4A84-8776-14DCBEFEA393}" dt="2023-02-09T15:10:34.890" v="9762" actId="962"/>
        <pc:sldMkLst>
          <pc:docMk/>
          <pc:sldMk cId="0" sldId="277"/>
        </pc:sldMkLst>
        <pc:spChg chg="mod">
          <ac:chgData name="Stanley, Isabel" userId="d6b018f4-4d59-4bd7-9ca0-291e7cc7312e" providerId="ADAL" clId="{70796B51-E820-4A84-8776-14DCBEFEA393}" dt="2023-02-09T15:10:16.973" v="9630" actId="962"/>
          <ac:spMkLst>
            <pc:docMk/>
            <pc:sldMk cId="0" sldId="277"/>
            <ac:spMk id="33" creationId="{00000000-0000-0000-0000-000000000000}"/>
          </ac:spMkLst>
        </pc:spChg>
        <pc:grpChg chg="mod">
          <ac:chgData name="Stanley, Isabel" userId="d6b018f4-4d59-4bd7-9ca0-291e7cc7312e" providerId="ADAL" clId="{70796B51-E820-4A84-8776-14DCBEFEA393}" dt="2023-02-09T15:07:55.251" v="9295" actId="962"/>
          <ac:grpSpMkLst>
            <pc:docMk/>
            <pc:sldMk cId="0" sldId="277"/>
            <ac:grpSpMk id="2" creationId="{00000000-0000-0000-0000-000000000000}"/>
          </ac:grpSpMkLst>
        </pc:grpChg>
        <pc:grpChg chg="mod">
          <ac:chgData name="Stanley, Isabel" userId="d6b018f4-4d59-4bd7-9ca0-291e7cc7312e" providerId="ADAL" clId="{70796B51-E820-4A84-8776-14DCBEFEA393}" dt="2023-02-09T15:08:09.815" v="9327" actId="962"/>
          <ac:grpSpMkLst>
            <pc:docMk/>
            <pc:sldMk cId="0" sldId="277"/>
            <ac:grpSpMk id="5" creationId="{00000000-0000-0000-0000-000000000000}"/>
          </ac:grpSpMkLst>
        </pc:grpChg>
        <pc:grpChg chg="mod">
          <ac:chgData name="Stanley, Isabel" userId="d6b018f4-4d59-4bd7-9ca0-291e7cc7312e" providerId="ADAL" clId="{70796B51-E820-4A84-8776-14DCBEFEA393}" dt="2023-02-09T15:08:24.945" v="9363" actId="962"/>
          <ac:grpSpMkLst>
            <pc:docMk/>
            <pc:sldMk cId="0" sldId="277"/>
            <ac:grpSpMk id="8" creationId="{00000000-0000-0000-0000-000000000000}"/>
          </ac:grpSpMkLst>
        </pc:grpChg>
        <pc:grpChg chg="mod">
          <ac:chgData name="Stanley, Isabel" userId="d6b018f4-4d59-4bd7-9ca0-291e7cc7312e" providerId="ADAL" clId="{70796B51-E820-4A84-8776-14DCBEFEA393}" dt="2023-02-09T15:08:35.400" v="9395" actId="962"/>
          <ac:grpSpMkLst>
            <pc:docMk/>
            <pc:sldMk cId="0" sldId="277"/>
            <ac:grpSpMk id="11" creationId="{00000000-0000-0000-0000-000000000000}"/>
          </ac:grpSpMkLst>
        </pc:grpChg>
        <pc:grpChg chg="mod">
          <ac:chgData name="Stanley, Isabel" userId="d6b018f4-4d59-4bd7-9ca0-291e7cc7312e" providerId="ADAL" clId="{70796B51-E820-4A84-8776-14DCBEFEA393}" dt="2023-02-09T15:08:45.764" v="9429" actId="962"/>
          <ac:grpSpMkLst>
            <pc:docMk/>
            <pc:sldMk cId="0" sldId="277"/>
            <ac:grpSpMk id="14" creationId="{00000000-0000-0000-0000-000000000000}"/>
          </ac:grpSpMkLst>
        </pc:grpChg>
        <pc:grpChg chg="mod">
          <ac:chgData name="Stanley, Isabel" userId="d6b018f4-4d59-4bd7-9ca0-291e7cc7312e" providerId="ADAL" clId="{70796B51-E820-4A84-8776-14DCBEFEA393}" dt="2023-02-09T15:09:04.119" v="9463" actId="962"/>
          <ac:grpSpMkLst>
            <pc:docMk/>
            <pc:sldMk cId="0" sldId="277"/>
            <ac:grpSpMk id="17" creationId="{00000000-0000-0000-0000-000000000000}"/>
          </ac:grpSpMkLst>
        </pc:grpChg>
        <pc:grpChg chg="mod">
          <ac:chgData name="Stanley, Isabel" userId="d6b018f4-4d59-4bd7-9ca0-291e7cc7312e" providerId="ADAL" clId="{70796B51-E820-4A84-8776-14DCBEFEA393}" dt="2023-02-09T15:09:19.800" v="9503" actId="962"/>
          <ac:grpSpMkLst>
            <pc:docMk/>
            <pc:sldMk cId="0" sldId="277"/>
            <ac:grpSpMk id="20" creationId="{00000000-0000-0000-0000-000000000000}"/>
          </ac:grpSpMkLst>
        </pc:grpChg>
        <pc:grpChg chg="mod">
          <ac:chgData name="Stanley, Isabel" userId="d6b018f4-4d59-4bd7-9ca0-291e7cc7312e" providerId="ADAL" clId="{70796B51-E820-4A84-8776-14DCBEFEA393}" dt="2023-02-09T15:09:33.213" v="9539" actId="962"/>
          <ac:grpSpMkLst>
            <pc:docMk/>
            <pc:sldMk cId="0" sldId="277"/>
            <ac:grpSpMk id="23" creationId="{00000000-0000-0000-0000-000000000000}"/>
          </ac:grpSpMkLst>
        </pc:grpChg>
        <pc:grpChg chg="mod">
          <ac:chgData name="Stanley, Isabel" userId="d6b018f4-4d59-4bd7-9ca0-291e7cc7312e" providerId="ADAL" clId="{70796B51-E820-4A84-8776-14DCBEFEA393}" dt="2023-02-09T15:09:46.324" v="9585" actId="962"/>
          <ac:grpSpMkLst>
            <pc:docMk/>
            <pc:sldMk cId="0" sldId="277"/>
            <ac:grpSpMk id="26" creationId="{00000000-0000-0000-0000-000000000000}"/>
          </ac:grpSpMkLst>
        </pc:grpChg>
        <pc:grpChg chg="add del mod">
          <ac:chgData name="Stanley, Isabel" userId="d6b018f4-4d59-4bd7-9ca0-291e7cc7312e" providerId="ADAL" clId="{70796B51-E820-4A84-8776-14DCBEFEA393}" dt="2023-02-09T15:10:03.731" v="9629" actId="962"/>
          <ac:grpSpMkLst>
            <pc:docMk/>
            <pc:sldMk cId="0" sldId="277"/>
            <ac:grpSpMk id="29" creationId="{00000000-0000-0000-0000-000000000000}"/>
          </ac:grpSpMkLst>
        </pc:grpChg>
        <pc:grpChg chg="mod">
          <ac:chgData name="Stanley, Isabel" userId="d6b018f4-4d59-4bd7-9ca0-291e7cc7312e" providerId="ADAL" clId="{70796B51-E820-4A84-8776-14DCBEFEA393}" dt="2023-02-09T15:10:34.890" v="9762" actId="962"/>
          <ac:grpSpMkLst>
            <pc:docMk/>
            <pc:sldMk cId="0" sldId="277"/>
            <ac:grpSpMk id="50" creationId="{00000000-0000-0000-0000-000000000000}"/>
          </ac:grpSpMkLst>
        </pc:grpChg>
      </pc:sldChg>
      <pc:sldChg chg="addSp delSp modSp mod">
        <pc:chgData name="Stanley, Isabel" userId="d6b018f4-4d59-4bd7-9ca0-291e7cc7312e" providerId="ADAL" clId="{70796B51-E820-4A84-8776-14DCBEFEA393}" dt="2023-02-09T15:13:35.455" v="10330" actId="962"/>
        <pc:sldMkLst>
          <pc:docMk/>
          <pc:sldMk cId="0" sldId="278"/>
        </pc:sldMkLst>
        <pc:spChg chg="mod">
          <ac:chgData name="Stanley, Isabel" userId="d6b018f4-4d59-4bd7-9ca0-291e7cc7312e" providerId="ADAL" clId="{70796B51-E820-4A84-8776-14DCBEFEA393}" dt="2023-02-09T15:11:53.934" v="9920" actId="962"/>
          <ac:spMkLst>
            <pc:docMk/>
            <pc:sldMk cId="0" sldId="278"/>
            <ac:spMk id="11" creationId="{00000000-0000-0000-0000-000000000000}"/>
          </ac:spMkLst>
        </pc:spChg>
        <pc:grpChg chg="mod">
          <ac:chgData name="Stanley, Isabel" userId="d6b018f4-4d59-4bd7-9ca0-291e7cc7312e" providerId="ADAL" clId="{70796B51-E820-4A84-8776-14DCBEFEA393}" dt="2023-02-09T15:11:14.882" v="9812" actId="962"/>
          <ac:grpSpMkLst>
            <pc:docMk/>
            <pc:sldMk cId="0" sldId="278"/>
            <ac:grpSpMk id="2" creationId="{00000000-0000-0000-0000-000000000000}"/>
          </ac:grpSpMkLst>
        </pc:grpChg>
        <pc:grpChg chg="mod">
          <ac:chgData name="Stanley, Isabel" userId="d6b018f4-4d59-4bd7-9ca0-291e7cc7312e" providerId="ADAL" clId="{70796B51-E820-4A84-8776-14DCBEFEA393}" dt="2023-02-09T15:11:29.338" v="9846" actId="962"/>
          <ac:grpSpMkLst>
            <pc:docMk/>
            <pc:sldMk cId="0" sldId="278"/>
            <ac:grpSpMk id="5" creationId="{00000000-0000-0000-0000-000000000000}"/>
          </ac:grpSpMkLst>
        </pc:grpChg>
        <pc:grpChg chg="mod">
          <ac:chgData name="Stanley, Isabel" userId="d6b018f4-4d59-4bd7-9ca0-291e7cc7312e" providerId="ADAL" clId="{70796B51-E820-4A84-8776-14DCBEFEA393}" dt="2023-02-09T15:11:41.675" v="9884" actId="962"/>
          <ac:grpSpMkLst>
            <pc:docMk/>
            <pc:sldMk cId="0" sldId="278"/>
            <ac:grpSpMk id="8" creationId="{00000000-0000-0000-0000-000000000000}"/>
          </ac:grpSpMkLst>
        </pc:grpChg>
        <pc:grpChg chg="mod">
          <ac:chgData name="Stanley, Isabel" userId="d6b018f4-4d59-4bd7-9ca0-291e7cc7312e" providerId="ADAL" clId="{70796B51-E820-4A84-8776-14DCBEFEA393}" dt="2023-02-09T15:12:10.619" v="9966" actId="962"/>
          <ac:grpSpMkLst>
            <pc:docMk/>
            <pc:sldMk cId="0" sldId="278"/>
            <ac:grpSpMk id="12" creationId="{00000000-0000-0000-0000-000000000000}"/>
          </ac:grpSpMkLst>
        </pc:grpChg>
        <pc:grpChg chg="mod">
          <ac:chgData name="Stanley, Isabel" userId="d6b018f4-4d59-4bd7-9ca0-291e7cc7312e" providerId="ADAL" clId="{70796B51-E820-4A84-8776-14DCBEFEA393}" dt="2023-02-09T15:12:30.280" v="10062" actId="962"/>
          <ac:grpSpMkLst>
            <pc:docMk/>
            <pc:sldMk cId="0" sldId="278"/>
            <ac:grpSpMk id="15" creationId="{00000000-0000-0000-0000-000000000000}"/>
          </ac:grpSpMkLst>
        </pc:grpChg>
        <pc:grpChg chg="mod">
          <ac:chgData name="Stanley, Isabel" userId="d6b018f4-4d59-4bd7-9ca0-291e7cc7312e" providerId="ADAL" clId="{70796B51-E820-4A84-8776-14DCBEFEA393}" dt="2023-02-09T15:12:44.345" v="10098" actId="962"/>
          <ac:grpSpMkLst>
            <pc:docMk/>
            <pc:sldMk cId="0" sldId="278"/>
            <ac:grpSpMk id="18" creationId="{00000000-0000-0000-0000-000000000000}"/>
          </ac:grpSpMkLst>
        </pc:grpChg>
        <pc:grpChg chg="mod">
          <ac:chgData name="Stanley, Isabel" userId="d6b018f4-4d59-4bd7-9ca0-291e7cc7312e" providerId="ADAL" clId="{70796B51-E820-4A84-8776-14DCBEFEA393}" dt="2023-02-09T15:12:56.290" v="10138" actId="962"/>
          <ac:grpSpMkLst>
            <pc:docMk/>
            <pc:sldMk cId="0" sldId="278"/>
            <ac:grpSpMk id="21" creationId="{00000000-0000-0000-0000-000000000000}"/>
          </ac:grpSpMkLst>
        </pc:grpChg>
        <pc:grpChg chg="mod">
          <ac:chgData name="Stanley, Isabel" userId="d6b018f4-4d59-4bd7-9ca0-291e7cc7312e" providerId="ADAL" clId="{70796B51-E820-4A84-8776-14DCBEFEA393}" dt="2023-02-09T15:13:07.507" v="10176" actId="962"/>
          <ac:grpSpMkLst>
            <pc:docMk/>
            <pc:sldMk cId="0" sldId="278"/>
            <ac:grpSpMk id="24" creationId="{00000000-0000-0000-0000-000000000000}"/>
          </ac:grpSpMkLst>
        </pc:grpChg>
        <pc:grpChg chg="add del mod">
          <ac:chgData name="Stanley, Isabel" userId="d6b018f4-4d59-4bd7-9ca0-291e7cc7312e" providerId="ADAL" clId="{70796B51-E820-4A84-8776-14DCBEFEA393}" dt="2023-02-09T15:13:23.438" v="10220" actId="962"/>
          <ac:grpSpMkLst>
            <pc:docMk/>
            <pc:sldMk cId="0" sldId="278"/>
            <ac:grpSpMk id="27" creationId="{00000000-0000-0000-0000-000000000000}"/>
          </ac:grpSpMkLst>
        </pc:grpChg>
        <pc:grpChg chg="mod">
          <ac:chgData name="Stanley, Isabel" userId="d6b018f4-4d59-4bd7-9ca0-291e7cc7312e" providerId="ADAL" clId="{70796B51-E820-4A84-8776-14DCBEFEA393}" dt="2023-02-09T15:13:35.455" v="10330" actId="962"/>
          <ac:grpSpMkLst>
            <pc:docMk/>
            <pc:sldMk cId="0" sldId="278"/>
            <ac:grpSpMk id="47" creationId="{00000000-0000-0000-0000-000000000000}"/>
          </ac:grpSpMkLst>
        </pc:grpChg>
      </pc:sldChg>
      <pc:sldChg chg="addSp delSp modSp mod">
        <pc:chgData name="Stanley, Isabel" userId="d6b018f4-4d59-4bd7-9ca0-291e7cc7312e" providerId="ADAL" clId="{70796B51-E820-4A84-8776-14DCBEFEA393}" dt="2023-02-09T15:17:12.049" v="11296" actId="962"/>
        <pc:sldMkLst>
          <pc:docMk/>
          <pc:sldMk cId="0" sldId="280"/>
        </pc:sldMkLst>
        <pc:grpChg chg="mod">
          <ac:chgData name="Stanley, Isabel" userId="d6b018f4-4d59-4bd7-9ca0-291e7cc7312e" providerId="ADAL" clId="{70796B51-E820-4A84-8776-14DCBEFEA393}" dt="2023-02-09T15:14:25.825" v="10496" actId="962"/>
          <ac:grpSpMkLst>
            <pc:docMk/>
            <pc:sldMk cId="0" sldId="280"/>
            <ac:grpSpMk id="2" creationId="{00000000-0000-0000-0000-000000000000}"/>
          </ac:grpSpMkLst>
        </pc:grpChg>
        <pc:grpChg chg="mod">
          <ac:chgData name="Stanley, Isabel" userId="d6b018f4-4d59-4bd7-9ca0-291e7cc7312e" providerId="ADAL" clId="{70796B51-E820-4A84-8776-14DCBEFEA393}" dt="2023-02-09T15:14:19.745" v="10494" actId="962"/>
          <ac:grpSpMkLst>
            <pc:docMk/>
            <pc:sldMk cId="0" sldId="280"/>
            <ac:grpSpMk id="5" creationId="{00000000-0000-0000-0000-000000000000}"/>
          </ac:grpSpMkLst>
        </pc:grpChg>
        <pc:grpChg chg="mod">
          <ac:chgData name="Stanley, Isabel" userId="d6b018f4-4d59-4bd7-9ca0-291e7cc7312e" providerId="ADAL" clId="{70796B51-E820-4A84-8776-14DCBEFEA393}" dt="2023-02-09T15:14:40.353" v="10546" actId="962"/>
          <ac:grpSpMkLst>
            <pc:docMk/>
            <pc:sldMk cId="0" sldId="280"/>
            <ac:grpSpMk id="8" creationId="{00000000-0000-0000-0000-000000000000}"/>
          </ac:grpSpMkLst>
        </pc:grpChg>
        <pc:grpChg chg="mod">
          <ac:chgData name="Stanley, Isabel" userId="d6b018f4-4d59-4bd7-9ca0-291e7cc7312e" providerId="ADAL" clId="{70796B51-E820-4A84-8776-14DCBEFEA393}" dt="2023-02-09T15:14:53.716" v="10590" actId="962"/>
          <ac:grpSpMkLst>
            <pc:docMk/>
            <pc:sldMk cId="0" sldId="280"/>
            <ac:grpSpMk id="11" creationId="{00000000-0000-0000-0000-000000000000}"/>
          </ac:grpSpMkLst>
        </pc:grpChg>
        <pc:grpChg chg="mod">
          <ac:chgData name="Stanley, Isabel" userId="d6b018f4-4d59-4bd7-9ca0-291e7cc7312e" providerId="ADAL" clId="{70796B51-E820-4A84-8776-14DCBEFEA393}" dt="2023-02-09T15:15:06.265" v="10634" actId="962"/>
          <ac:grpSpMkLst>
            <pc:docMk/>
            <pc:sldMk cId="0" sldId="280"/>
            <ac:grpSpMk id="14" creationId="{00000000-0000-0000-0000-000000000000}"/>
          </ac:grpSpMkLst>
        </pc:grpChg>
        <pc:grpChg chg="mod">
          <ac:chgData name="Stanley, Isabel" userId="d6b018f4-4d59-4bd7-9ca0-291e7cc7312e" providerId="ADAL" clId="{70796B51-E820-4A84-8776-14DCBEFEA393}" dt="2023-02-09T15:15:39.939" v="10812" actId="962"/>
          <ac:grpSpMkLst>
            <pc:docMk/>
            <pc:sldMk cId="0" sldId="280"/>
            <ac:grpSpMk id="17" creationId="{00000000-0000-0000-0000-000000000000}"/>
          </ac:grpSpMkLst>
        </pc:grpChg>
        <pc:grpChg chg="mod">
          <ac:chgData name="Stanley, Isabel" userId="d6b018f4-4d59-4bd7-9ca0-291e7cc7312e" providerId="ADAL" clId="{70796B51-E820-4A84-8776-14DCBEFEA393}" dt="2023-02-09T15:15:54.132" v="10848" actId="962"/>
          <ac:grpSpMkLst>
            <pc:docMk/>
            <pc:sldMk cId="0" sldId="280"/>
            <ac:grpSpMk id="20" creationId="{00000000-0000-0000-0000-000000000000}"/>
          </ac:grpSpMkLst>
        </pc:grpChg>
        <pc:grpChg chg="mod">
          <ac:chgData name="Stanley, Isabel" userId="d6b018f4-4d59-4bd7-9ca0-291e7cc7312e" providerId="ADAL" clId="{70796B51-E820-4A84-8776-14DCBEFEA393}" dt="2023-02-09T15:16:08.635" v="10896" actId="962"/>
          <ac:grpSpMkLst>
            <pc:docMk/>
            <pc:sldMk cId="0" sldId="280"/>
            <ac:grpSpMk id="23" creationId="{00000000-0000-0000-0000-000000000000}"/>
          </ac:grpSpMkLst>
        </pc:grpChg>
        <pc:grpChg chg="mod">
          <ac:chgData name="Stanley, Isabel" userId="d6b018f4-4d59-4bd7-9ca0-291e7cc7312e" providerId="ADAL" clId="{70796B51-E820-4A84-8776-14DCBEFEA393}" dt="2023-02-09T15:16:20.820" v="10934" actId="962"/>
          <ac:grpSpMkLst>
            <pc:docMk/>
            <pc:sldMk cId="0" sldId="280"/>
            <ac:grpSpMk id="26" creationId="{00000000-0000-0000-0000-000000000000}"/>
          </ac:grpSpMkLst>
        </pc:grpChg>
        <pc:grpChg chg="add del mod">
          <ac:chgData name="Stanley, Isabel" userId="d6b018f4-4d59-4bd7-9ca0-291e7cc7312e" providerId="ADAL" clId="{70796B51-E820-4A84-8776-14DCBEFEA393}" dt="2023-02-09T15:16:39.710" v="10998" actId="962"/>
          <ac:grpSpMkLst>
            <pc:docMk/>
            <pc:sldMk cId="0" sldId="280"/>
            <ac:grpSpMk id="29" creationId="{00000000-0000-0000-0000-000000000000}"/>
          </ac:grpSpMkLst>
        </pc:grpChg>
        <pc:grpChg chg="mod">
          <ac:chgData name="Stanley, Isabel" userId="d6b018f4-4d59-4bd7-9ca0-291e7cc7312e" providerId="ADAL" clId="{70796B51-E820-4A84-8776-14DCBEFEA393}" dt="2023-02-09T15:17:12.049" v="11296" actId="962"/>
          <ac:grpSpMkLst>
            <pc:docMk/>
            <pc:sldMk cId="0" sldId="280"/>
            <ac:grpSpMk id="48" creationId="{00000000-0000-0000-0000-000000000000}"/>
          </ac:grpSpMkLst>
        </pc:grpChg>
      </pc:sldChg>
      <pc:sldChg chg="addSp delSp modSp mod">
        <pc:chgData name="Stanley, Isabel" userId="d6b018f4-4d59-4bd7-9ca0-291e7cc7312e" providerId="ADAL" clId="{70796B51-E820-4A84-8776-14DCBEFEA393}" dt="2023-02-09T15:24:22.845" v="12116" actId="962"/>
        <pc:sldMkLst>
          <pc:docMk/>
          <pc:sldMk cId="0" sldId="281"/>
        </pc:sldMkLst>
        <pc:grpChg chg="mod">
          <ac:chgData name="Stanley, Isabel" userId="d6b018f4-4d59-4bd7-9ca0-291e7cc7312e" providerId="ADAL" clId="{70796B51-E820-4A84-8776-14DCBEFEA393}" dt="2023-02-09T15:21:44.005" v="11456" actId="962"/>
          <ac:grpSpMkLst>
            <pc:docMk/>
            <pc:sldMk cId="0" sldId="281"/>
            <ac:grpSpMk id="2" creationId="{00000000-0000-0000-0000-000000000000}"/>
          </ac:grpSpMkLst>
        </pc:grpChg>
        <pc:grpChg chg="mod">
          <ac:chgData name="Stanley, Isabel" userId="d6b018f4-4d59-4bd7-9ca0-291e7cc7312e" providerId="ADAL" clId="{70796B51-E820-4A84-8776-14DCBEFEA393}" dt="2023-02-09T15:22:06.398" v="11504" actId="962"/>
          <ac:grpSpMkLst>
            <pc:docMk/>
            <pc:sldMk cId="0" sldId="281"/>
            <ac:grpSpMk id="5" creationId="{00000000-0000-0000-0000-000000000000}"/>
          </ac:grpSpMkLst>
        </pc:grpChg>
        <pc:grpChg chg="mod">
          <ac:chgData name="Stanley, Isabel" userId="d6b018f4-4d59-4bd7-9ca0-291e7cc7312e" providerId="ADAL" clId="{70796B51-E820-4A84-8776-14DCBEFEA393}" dt="2023-02-09T15:22:18.369" v="11540" actId="962"/>
          <ac:grpSpMkLst>
            <pc:docMk/>
            <pc:sldMk cId="0" sldId="281"/>
            <ac:grpSpMk id="8" creationId="{00000000-0000-0000-0000-000000000000}"/>
          </ac:grpSpMkLst>
        </pc:grpChg>
        <pc:grpChg chg="mod">
          <ac:chgData name="Stanley, Isabel" userId="d6b018f4-4d59-4bd7-9ca0-291e7cc7312e" providerId="ADAL" clId="{70796B51-E820-4A84-8776-14DCBEFEA393}" dt="2023-02-09T15:22:30" v="11578" actId="962"/>
          <ac:grpSpMkLst>
            <pc:docMk/>
            <pc:sldMk cId="0" sldId="281"/>
            <ac:grpSpMk id="11" creationId="{00000000-0000-0000-0000-000000000000}"/>
          </ac:grpSpMkLst>
        </pc:grpChg>
        <pc:grpChg chg="mod">
          <ac:chgData name="Stanley, Isabel" userId="d6b018f4-4d59-4bd7-9ca0-291e7cc7312e" providerId="ADAL" clId="{70796B51-E820-4A84-8776-14DCBEFEA393}" dt="2023-02-09T15:22:40.037" v="11616" actId="962"/>
          <ac:grpSpMkLst>
            <pc:docMk/>
            <pc:sldMk cId="0" sldId="281"/>
            <ac:grpSpMk id="14" creationId="{00000000-0000-0000-0000-000000000000}"/>
          </ac:grpSpMkLst>
        </pc:grpChg>
        <pc:grpChg chg="mod">
          <ac:chgData name="Stanley, Isabel" userId="d6b018f4-4d59-4bd7-9ca0-291e7cc7312e" providerId="ADAL" clId="{70796B51-E820-4A84-8776-14DCBEFEA393}" dt="2023-02-09T15:22:56.169" v="11666" actId="962"/>
          <ac:grpSpMkLst>
            <pc:docMk/>
            <pc:sldMk cId="0" sldId="281"/>
            <ac:grpSpMk id="17" creationId="{00000000-0000-0000-0000-000000000000}"/>
          </ac:grpSpMkLst>
        </pc:grpChg>
        <pc:grpChg chg="mod">
          <ac:chgData name="Stanley, Isabel" userId="d6b018f4-4d59-4bd7-9ca0-291e7cc7312e" providerId="ADAL" clId="{70796B51-E820-4A84-8776-14DCBEFEA393}" dt="2023-02-09T15:23:07.658" v="11698" actId="962"/>
          <ac:grpSpMkLst>
            <pc:docMk/>
            <pc:sldMk cId="0" sldId="281"/>
            <ac:grpSpMk id="20" creationId="{00000000-0000-0000-0000-000000000000}"/>
          </ac:grpSpMkLst>
        </pc:grpChg>
        <pc:grpChg chg="mod">
          <ac:chgData name="Stanley, Isabel" userId="d6b018f4-4d59-4bd7-9ca0-291e7cc7312e" providerId="ADAL" clId="{70796B51-E820-4A84-8776-14DCBEFEA393}" dt="2023-02-09T15:23:20.481" v="11734" actId="962"/>
          <ac:grpSpMkLst>
            <pc:docMk/>
            <pc:sldMk cId="0" sldId="281"/>
            <ac:grpSpMk id="23" creationId="{00000000-0000-0000-0000-000000000000}"/>
          </ac:grpSpMkLst>
        </pc:grpChg>
        <pc:grpChg chg="mod">
          <ac:chgData name="Stanley, Isabel" userId="d6b018f4-4d59-4bd7-9ca0-291e7cc7312e" providerId="ADAL" clId="{70796B51-E820-4A84-8776-14DCBEFEA393}" dt="2023-02-09T15:23:30.718" v="11770" actId="962"/>
          <ac:grpSpMkLst>
            <pc:docMk/>
            <pc:sldMk cId="0" sldId="281"/>
            <ac:grpSpMk id="26" creationId="{00000000-0000-0000-0000-000000000000}"/>
          </ac:grpSpMkLst>
        </pc:grpChg>
        <pc:grpChg chg="add del mod">
          <ac:chgData name="Stanley, Isabel" userId="d6b018f4-4d59-4bd7-9ca0-291e7cc7312e" providerId="ADAL" clId="{70796B51-E820-4A84-8776-14DCBEFEA393}" dt="2023-02-09T15:23:47.158" v="11810" actId="962"/>
          <ac:grpSpMkLst>
            <pc:docMk/>
            <pc:sldMk cId="0" sldId="281"/>
            <ac:grpSpMk id="29" creationId="{00000000-0000-0000-0000-000000000000}"/>
          </ac:grpSpMkLst>
        </pc:grpChg>
        <pc:grpChg chg="mod">
          <ac:chgData name="Stanley, Isabel" userId="d6b018f4-4d59-4bd7-9ca0-291e7cc7312e" providerId="ADAL" clId="{70796B51-E820-4A84-8776-14DCBEFEA393}" dt="2023-02-09T15:24:22.845" v="12116" actId="962"/>
          <ac:grpSpMkLst>
            <pc:docMk/>
            <pc:sldMk cId="0" sldId="281"/>
            <ac:grpSpMk id="49" creationId="{00000000-0000-0000-0000-000000000000}"/>
          </ac:grpSpMkLst>
        </pc:grpChg>
      </pc:sldChg>
      <pc:sldChg chg="modSp mod">
        <pc:chgData name="Stanley, Isabel" userId="d6b018f4-4d59-4bd7-9ca0-291e7cc7312e" providerId="ADAL" clId="{70796B51-E820-4A84-8776-14DCBEFEA393}" dt="2023-02-09T14:01:07.554" v="21" actId="33553"/>
        <pc:sldMkLst>
          <pc:docMk/>
          <pc:sldMk cId="0" sldId="282"/>
        </pc:sldMkLst>
        <pc:spChg chg="mod">
          <ac:chgData name="Stanley, Isabel" userId="d6b018f4-4d59-4bd7-9ca0-291e7cc7312e" providerId="ADAL" clId="{70796B51-E820-4A84-8776-14DCBEFEA393}" dt="2023-02-09T14:01:07.554" v="21" actId="33553"/>
          <ac:spMkLst>
            <pc:docMk/>
            <pc:sldMk cId="0" sldId="282"/>
            <ac:spMk id="2" creationId="{00000000-0000-0000-0000-000000000000}"/>
          </ac:spMkLst>
        </pc:spChg>
      </pc:sldChg>
      <pc:sldChg chg="delSp modSp mod">
        <pc:chgData name="Stanley, Isabel" userId="d6b018f4-4d59-4bd7-9ca0-291e7cc7312e" providerId="ADAL" clId="{70796B51-E820-4A84-8776-14DCBEFEA393}" dt="2023-02-10T15:37:50.678" v="13644" actId="962"/>
        <pc:sldMkLst>
          <pc:docMk/>
          <pc:sldMk cId="0" sldId="283"/>
        </pc:sldMkLst>
        <pc:spChg chg="del">
          <ac:chgData name="Stanley, Isabel" userId="d6b018f4-4d59-4bd7-9ca0-291e7cc7312e" providerId="ADAL" clId="{70796B51-E820-4A84-8776-14DCBEFEA393}" dt="2023-02-09T15:24:27.595" v="12117" actId="478"/>
          <ac:spMkLst>
            <pc:docMk/>
            <pc:sldMk cId="0" sldId="283"/>
            <ac:spMk id="2" creationId="{00000000-0000-0000-0000-000000000000}"/>
          </ac:spMkLst>
        </pc:spChg>
        <pc:spChg chg="del">
          <ac:chgData name="Stanley, Isabel" userId="d6b018f4-4d59-4bd7-9ca0-291e7cc7312e" providerId="ADAL" clId="{70796B51-E820-4A84-8776-14DCBEFEA393}" dt="2023-02-09T15:24:28.691" v="12118" actId="478"/>
          <ac:spMkLst>
            <pc:docMk/>
            <pc:sldMk cId="0" sldId="283"/>
            <ac:spMk id="3" creationId="{00000000-0000-0000-0000-000000000000}"/>
          </ac:spMkLst>
        </pc:spChg>
        <pc:spChg chg="del">
          <ac:chgData name="Stanley, Isabel" userId="d6b018f4-4d59-4bd7-9ca0-291e7cc7312e" providerId="ADAL" clId="{70796B51-E820-4A84-8776-14DCBEFEA393}" dt="2023-02-09T15:24:30.123" v="12119" actId="478"/>
          <ac:spMkLst>
            <pc:docMk/>
            <pc:sldMk cId="0" sldId="283"/>
            <ac:spMk id="4" creationId="{00000000-0000-0000-0000-000000000000}"/>
          </ac:spMkLst>
        </pc:spChg>
        <pc:spChg chg="del">
          <ac:chgData name="Stanley, Isabel" userId="d6b018f4-4d59-4bd7-9ca0-291e7cc7312e" providerId="ADAL" clId="{70796B51-E820-4A84-8776-14DCBEFEA393}" dt="2023-02-09T15:24:31.562" v="12120" actId="478"/>
          <ac:spMkLst>
            <pc:docMk/>
            <pc:sldMk cId="0" sldId="283"/>
            <ac:spMk id="5" creationId="{00000000-0000-0000-0000-000000000000}"/>
          </ac:spMkLst>
        </pc:spChg>
        <pc:spChg chg="del">
          <ac:chgData name="Stanley, Isabel" userId="d6b018f4-4d59-4bd7-9ca0-291e7cc7312e" providerId="ADAL" clId="{70796B51-E820-4A84-8776-14DCBEFEA393}" dt="2023-02-09T15:24:32.426" v="12121" actId="478"/>
          <ac:spMkLst>
            <pc:docMk/>
            <pc:sldMk cId="0" sldId="283"/>
            <ac:spMk id="6" creationId="{00000000-0000-0000-0000-000000000000}"/>
          </ac:spMkLst>
        </pc:spChg>
        <pc:spChg chg="del">
          <ac:chgData name="Stanley, Isabel" userId="d6b018f4-4d59-4bd7-9ca0-291e7cc7312e" providerId="ADAL" clId="{70796B51-E820-4A84-8776-14DCBEFEA393}" dt="2023-02-09T15:24:33.477" v="12122" actId="478"/>
          <ac:spMkLst>
            <pc:docMk/>
            <pc:sldMk cId="0" sldId="283"/>
            <ac:spMk id="7" creationId="{00000000-0000-0000-0000-000000000000}"/>
          </ac:spMkLst>
        </pc:spChg>
        <pc:spChg chg="del">
          <ac:chgData name="Stanley, Isabel" userId="d6b018f4-4d59-4bd7-9ca0-291e7cc7312e" providerId="ADAL" clId="{70796B51-E820-4A84-8776-14DCBEFEA393}" dt="2023-02-09T15:24:34.473" v="12123" actId="478"/>
          <ac:spMkLst>
            <pc:docMk/>
            <pc:sldMk cId="0" sldId="283"/>
            <ac:spMk id="8" creationId="{00000000-0000-0000-0000-000000000000}"/>
          </ac:spMkLst>
        </pc:spChg>
        <pc:spChg chg="del">
          <ac:chgData name="Stanley, Isabel" userId="d6b018f4-4d59-4bd7-9ca0-291e7cc7312e" providerId="ADAL" clId="{70796B51-E820-4A84-8776-14DCBEFEA393}" dt="2023-02-09T15:24:35.235" v="12124" actId="478"/>
          <ac:spMkLst>
            <pc:docMk/>
            <pc:sldMk cId="0" sldId="283"/>
            <ac:spMk id="9" creationId="{00000000-0000-0000-0000-000000000000}"/>
          </ac:spMkLst>
        </pc:spChg>
        <pc:spChg chg="del">
          <ac:chgData name="Stanley, Isabel" userId="d6b018f4-4d59-4bd7-9ca0-291e7cc7312e" providerId="ADAL" clId="{70796B51-E820-4A84-8776-14DCBEFEA393}" dt="2023-02-09T15:24:36.824" v="12125" actId="478"/>
          <ac:spMkLst>
            <pc:docMk/>
            <pc:sldMk cId="0" sldId="283"/>
            <ac:spMk id="10" creationId="{00000000-0000-0000-0000-000000000000}"/>
          </ac:spMkLst>
        </pc:spChg>
        <pc:spChg chg="del">
          <ac:chgData name="Stanley, Isabel" userId="d6b018f4-4d59-4bd7-9ca0-291e7cc7312e" providerId="ADAL" clId="{70796B51-E820-4A84-8776-14DCBEFEA393}" dt="2023-02-09T15:24:37.573" v="12126" actId="478"/>
          <ac:spMkLst>
            <pc:docMk/>
            <pc:sldMk cId="0" sldId="283"/>
            <ac:spMk id="11" creationId="{00000000-0000-0000-0000-000000000000}"/>
          </ac:spMkLst>
        </pc:spChg>
        <pc:spChg chg="del">
          <ac:chgData name="Stanley, Isabel" userId="d6b018f4-4d59-4bd7-9ca0-291e7cc7312e" providerId="ADAL" clId="{70796B51-E820-4A84-8776-14DCBEFEA393}" dt="2023-02-09T15:24:38.188" v="12127" actId="478"/>
          <ac:spMkLst>
            <pc:docMk/>
            <pc:sldMk cId="0" sldId="283"/>
            <ac:spMk id="12" creationId="{00000000-0000-0000-0000-000000000000}"/>
          </ac:spMkLst>
        </pc:spChg>
        <pc:spChg chg="del">
          <ac:chgData name="Stanley, Isabel" userId="d6b018f4-4d59-4bd7-9ca0-291e7cc7312e" providerId="ADAL" clId="{70796B51-E820-4A84-8776-14DCBEFEA393}" dt="2023-02-09T15:24:39.027" v="12128" actId="478"/>
          <ac:spMkLst>
            <pc:docMk/>
            <pc:sldMk cId="0" sldId="283"/>
            <ac:spMk id="13" creationId="{00000000-0000-0000-0000-000000000000}"/>
          </ac:spMkLst>
        </pc:spChg>
        <pc:spChg chg="del">
          <ac:chgData name="Stanley, Isabel" userId="d6b018f4-4d59-4bd7-9ca0-291e7cc7312e" providerId="ADAL" clId="{70796B51-E820-4A84-8776-14DCBEFEA393}" dt="2023-02-09T15:24:39.938" v="12129" actId="478"/>
          <ac:spMkLst>
            <pc:docMk/>
            <pc:sldMk cId="0" sldId="283"/>
            <ac:spMk id="14" creationId="{00000000-0000-0000-0000-000000000000}"/>
          </ac:spMkLst>
        </pc:spChg>
        <pc:spChg chg="del">
          <ac:chgData name="Stanley, Isabel" userId="d6b018f4-4d59-4bd7-9ca0-291e7cc7312e" providerId="ADAL" clId="{70796B51-E820-4A84-8776-14DCBEFEA393}" dt="2023-02-09T15:24:40.572" v="12130" actId="478"/>
          <ac:spMkLst>
            <pc:docMk/>
            <pc:sldMk cId="0" sldId="283"/>
            <ac:spMk id="15" creationId="{00000000-0000-0000-0000-000000000000}"/>
          </ac:spMkLst>
        </pc:spChg>
        <pc:spChg chg="del">
          <ac:chgData name="Stanley, Isabel" userId="d6b018f4-4d59-4bd7-9ca0-291e7cc7312e" providerId="ADAL" clId="{70796B51-E820-4A84-8776-14DCBEFEA393}" dt="2023-02-09T15:24:41.517" v="12131" actId="478"/>
          <ac:spMkLst>
            <pc:docMk/>
            <pc:sldMk cId="0" sldId="283"/>
            <ac:spMk id="16" creationId="{00000000-0000-0000-0000-000000000000}"/>
          </ac:spMkLst>
        </pc:spChg>
        <pc:spChg chg="mod">
          <ac:chgData name="Stanley, Isabel" userId="d6b018f4-4d59-4bd7-9ca0-291e7cc7312e" providerId="ADAL" clId="{70796B51-E820-4A84-8776-14DCBEFEA393}" dt="2023-02-09T16:06:37.260" v="12323" actId="962"/>
          <ac:spMkLst>
            <pc:docMk/>
            <pc:sldMk cId="0" sldId="283"/>
            <ac:spMk id="17" creationId="{00000000-0000-0000-0000-000000000000}"/>
          </ac:spMkLst>
        </pc:spChg>
        <pc:spChg chg="mod">
          <ac:chgData name="Stanley, Isabel" userId="d6b018f4-4d59-4bd7-9ca0-291e7cc7312e" providerId="ADAL" clId="{70796B51-E820-4A84-8776-14DCBEFEA393}" dt="2023-02-09T16:06:50.677" v="12349" actId="962"/>
          <ac:spMkLst>
            <pc:docMk/>
            <pc:sldMk cId="0" sldId="283"/>
            <ac:spMk id="18" creationId="{00000000-0000-0000-0000-000000000000}"/>
          </ac:spMkLst>
        </pc:spChg>
        <pc:spChg chg="mod">
          <ac:chgData name="Stanley, Isabel" userId="d6b018f4-4d59-4bd7-9ca0-291e7cc7312e" providerId="ADAL" clId="{70796B51-E820-4A84-8776-14DCBEFEA393}" dt="2023-02-09T16:07:04.183" v="12385" actId="962"/>
          <ac:spMkLst>
            <pc:docMk/>
            <pc:sldMk cId="0" sldId="283"/>
            <ac:spMk id="19" creationId="{00000000-0000-0000-0000-000000000000}"/>
          </ac:spMkLst>
        </pc:spChg>
        <pc:spChg chg="mod">
          <ac:chgData name="Stanley, Isabel" userId="d6b018f4-4d59-4bd7-9ca0-291e7cc7312e" providerId="ADAL" clId="{70796B51-E820-4A84-8776-14DCBEFEA393}" dt="2023-02-09T16:07:15.420" v="12413" actId="962"/>
          <ac:spMkLst>
            <pc:docMk/>
            <pc:sldMk cId="0" sldId="283"/>
            <ac:spMk id="20" creationId="{00000000-0000-0000-0000-000000000000}"/>
          </ac:spMkLst>
        </pc:spChg>
        <pc:spChg chg="mod">
          <ac:chgData name="Stanley, Isabel" userId="d6b018f4-4d59-4bd7-9ca0-291e7cc7312e" providerId="ADAL" clId="{70796B51-E820-4A84-8776-14DCBEFEA393}" dt="2023-02-09T16:07:29.988" v="12457" actId="962"/>
          <ac:spMkLst>
            <pc:docMk/>
            <pc:sldMk cId="0" sldId="283"/>
            <ac:spMk id="21" creationId="{00000000-0000-0000-0000-000000000000}"/>
          </ac:spMkLst>
        </pc:spChg>
        <pc:spChg chg="mod">
          <ac:chgData name="Stanley, Isabel" userId="d6b018f4-4d59-4bd7-9ca0-291e7cc7312e" providerId="ADAL" clId="{70796B51-E820-4A84-8776-14DCBEFEA393}" dt="2023-02-09T16:07:45.623" v="12505" actId="962"/>
          <ac:spMkLst>
            <pc:docMk/>
            <pc:sldMk cId="0" sldId="283"/>
            <ac:spMk id="22" creationId="{00000000-0000-0000-0000-000000000000}"/>
          </ac:spMkLst>
        </pc:spChg>
        <pc:spChg chg="mod">
          <ac:chgData name="Stanley, Isabel" userId="d6b018f4-4d59-4bd7-9ca0-291e7cc7312e" providerId="ADAL" clId="{70796B51-E820-4A84-8776-14DCBEFEA393}" dt="2023-02-09T16:07:57.164" v="12539" actId="962"/>
          <ac:spMkLst>
            <pc:docMk/>
            <pc:sldMk cId="0" sldId="283"/>
            <ac:spMk id="23" creationId="{00000000-0000-0000-0000-000000000000}"/>
          </ac:spMkLst>
        </pc:spChg>
        <pc:spChg chg="mod">
          <ac:chgData name="Stanley, Isabel" userId="d6b018f4-4d59-4bd7-9ca0-291e7cc7312e" providerId="ADAL" clId="{70796B51-E820-4A84-8776-14DCBEFEA393}" dt="2023-02-09T16:08:12.930" v="12587" actId="962"/>
          <ac:spMkLst>
            <pc:docMk/>
            <pc:sldMk cId="0" sldId="283"/>
            <ac:spMk id="24" creationId="{00000000-0000-0000-0000-000000000000}"/>
          </ac:spMkLst>
        </pc:spChg>
        <pc:spChg chg="mod">
          <ac:chgData name="Stanley, Isabel" userId="d6b018f4-4d59-4bd7-9ca0-291e7cc7312e" providerId="ADAL" clId="{70796B51-E820-4A84-8776-14DCBEFEA393}" dt="2023-02-09T16:08:26.368" v="12641" actId="962"/>
          <ac:spMkLst>
            <pc:docMk/>
            <pc:sldMk cId="0" sldId="283"/>
            <ac:spMk id="25" creationId="{00000000-0000-0000-0000-000000000000}"/>
          </ac:spMkLst>
        </pc:spChg>
        <pc:spChg chg="mod">
          <ac:chgData name="Stanley, Isabel" userId="d6b018f4-4d59-4bd7-9ca0-291e7cc7312e" providerId="ADAL" clId="{70796B51-E820-4A84-8776-14DCBEFEA393}" dt="2023-02-09T16:08:41.996" v="12699" actId="962"/>
          <ac:spMkLst>
            <pc:docMk/>
            <pc:sldMk cId="0" sldId="283"/>
            <ac:spMk id="26" creationId="{00000000-0000-0000-0000-000000000000}"/>
          </ac:spMkLst>
        </pc:spChg>
        <pc:spChg chg="mod">
          <ac:chgData name="Stanley, Isabel" userId="d6b018f4-4d59-4bd7-9ca0-291e7cc7312e" providerId="ADAL" clId="{70796B51-E820-4A84-8776-14DCBEFEA393}" dt="2023-02-10T15:32:49.859" v="12721" actId="962"/>
          <ac:spMkLst>
            <pc:docMk/>
            <pc:sldMk cId="0" sldId="283"/>
            <ac:spMk id="27" creationId="{00000000-0000-0000-0000-000000000000}"/>
          </ac:spMkLst>
        </pc:spChg>
        <pc:spChg chg="mod">
          <ac:chgData name="Stanley, Isabel" userId="d6b018f4-4d59-4bd7-9ca0-291e7cc7312e" providerId="ADAL" clId="{70796B51-E820-4A84-8776-14DCBEFEA393}" dt="2023-02-10T15:33:01.597" v="12743" actId="962"/>
          <ac:spMkLst>
            <pc:docMk/>
            <pc:sldMk cId="0" sldId="283"/>
            <ac:spMk id="28" creationId="{00000000-0000-0000-0000-000000000000}"/>
          </ac:spMkLst>
        </pc:spChg>
        <pc:spChg chg="mod">
          <ac:chgData name="Stanley, Isabel" userId="d6b018f4-4d59-4bd7-9ca0-291e7cc7312e" providerId="ADAL" clId="{70796B51-E820-4A84-8776-14DCBEFEA393}" dt="2023-02-10T15:33:11.271" v="12771" actId="962"/>
          <ac:spMkLst>
            <pc:docMk/>
            <pc:sldMk cId="0" sldId="283"/>
            <ac:spMk id="29" creationId="{00000000-0000-0000-0000-000000000000}"/>
          </ac:spMkLst>
        </pc:spChg>
        <pc:spChg chg="mod">
          <ac:chgData name="Stanley, Isabel" userId="d6b018f4-4d59-4bd7-9ca0-291e7cc7312e" providerId="ADAL" clId="{70796B51-E820-4A84-8776-14DCBEFEA393}" dt="2023-02-10T15:33:25.014" v="12807" actId="962"/>
          <ac:spMkLst>
            <pc:docMk/>
            <pc:sldMk cId="0" sldId="283"/>
            <ac:spMk id="30" creationId="{00000000-0000-0000-0000-000000000000}"/>
          </ac:spMkLst>
        </pc:spChg>
        <pc:spChg chg="mod">
          <ac:chgData name="Stanley, Isabel" userId="d6b018f4-4d59-4bd7-9ca0-291e7cc7312e" providerId="ADAL" clId="{70796B51-E820-4A84-8776-14DCBEFEA393}" dt="2023-02-10T15:33:39.579" v="12867" actId="962"/>
          <ac:spMkLst>
            <pc:docMk/>
            <pc:sldMk cId="0" sldId="283"/>
            <ac:spMk id="31" creationId="{00000000-0000-0000-0000-000000000000}"/>
          </ac:spMkLst>
        </pc:spChg>
        <pc:spChg chg="mod">
          <ac:chgData name="Stanley, Isabel" userId="d6b018f4-4d59-4bd7-9ca0-291e7cc7312e" providerId="ADAL" clId="{70796B51-E820-4A84-8776-14DCBEFEA393}" dt="2023-02-10T15:33:53.688" v="12907" actId="962"/>
          <ac:spMkLst>
            <pc:docMk/>
            <pc:sldMk cId="0" sldId="283"/>
            <ac:spMk id="32" creationId="{00000000-0000-0000-0000-000000000000}"/>
          </ac:spMkLst>
        </pc:spChg>
        <pc:spChg chg="mod">
          <ac:chgData name="Stanley, Isabel" userId="d6b018f4-4d59-4bd7-9ca0-291e7cc7312e" providerId="ADAL" clId="{70796B51-E820-4A84-8776-14DCBEFEA393}" dt="2023-02-10T15:34:03.917" v="12933" actId="962"/>
          <ac:spMkLst>
            <pc:docMk/>
            <pc:sldMk cId="0" sldId="283"/>
            <ac:spMk id="33" creationId="{00000000-0000-0000-0000-000000000000}"/>
          </ac:spMkLst>
        </pc:spChg>
        <pc:spChg chg="mod">
          <ac:chgData name="Stanley, Isabel" userId="d6b018f4-4d59-4bd7-9ca0-291e7cc7312e" providerId="ADAL" clId="{70796B51-E820-4A84-8776-14DCBEFEA393}" dt="2023-02-10T15:34:15.721" v="12975" actId="962"/>
          <ac:spMkLst>
            <pc:docMk/>
            <pc:sldMk cId="0" sldId="283"/>
            <ac:spMk id="34" creationId="{00000000-0000-0000-0000-000000000000}"/>
          </ac:spMkLst>
        </pc:spChg>
        <pc:spChg chg="mod">
          <ac:chgData name="Stanley, Isabel" userId="d6b018f4-4d59-4bd7-9ca0-291e7cc7312e" providerId="ADAL" clId="{70796B51-E820-4A84-8776-14DCBEFEA393}" dt="2023-02-10T15:34:28.624" v="13013" actId="962"/>
          <ac:spMkLst>
            <pc:docMk/>
            <pc:sldMk cId="0" sldId="283"/>
            <ac:spMk id="35" creationId="{00000000-0000-0000-0000-000000000000}"/>
          </ac:spMkLst>
        </pc:spChg>
        <pc:spChg chg="mod">
          <ac:chgData name="Stanley, Isabel" userId="d6b018f4-4d59-4bd7-9ca0-291e7cc7312e" providerId="ADAL" clId="{70796B51-E820-4A84-8776-14DCBEFEA393}" dt="2023-02-10T15:34:40.574" v="13059" actId="962"/>
          <ac:spMkLst>
            <pc:docMk/>
            <pc:sldMk cId="0" sldId="283"/>
            <ac:spMk id="36" creationId="{00000000-0000-0000-0000-000000000000}"/>
          </ac:spMkLst>
        </pc:spChg>
        <pc:spChg chg="mod">
          <ac:chgData name="Stanley, Isabel" userId="d6b018f4-4d59-4bd7-9ca0-291e7cc7312e" providerId="ADAL" clId="{70796B51-E820-4A84-8776-14DCBEFEA393}" dt="2023-02-10T15:34:52.237" v="13077" actId="962"/>
          <ac:spMkLst>
            <pc:docMk/>
            <pc:sldMk cId="0" sldId="283"/>
            <ac:spMk id="37" creationId="{00000000-0000-0000-0000-000000000000}"/>
          </ac:spMkLst>
        </pc:spChg>
        <pc:spChg chg="mod">
          <ac:chgData name="Stanley, Isabel" userId="d6b018f4-4d59-4bd7-9ca0-291e7cc7312e" providerId="ADAL" clId="{70796B51-E820-4A84-8776-14DCBEFEA393}" dt="2023-02-10T15:35:05.576" v="13107" actId="962"/>
          <ac:spMkLst>
            <pc:docMk/>
            <pc:sldMk cId="0" sldId="283"/>
            <ac:spMk id="38" creationId="{00000000-0000-0000-0000-000000000000}"/>
          </ac:spMkLst>
        </pc:spChg>
        <pc:spChg chg="mod">
          <ac:chgData name="Stanley, Isabel" userId="d6b018f4-4d59-4bd7-9ca0-291e7cc7312e" providerId="ADAL" clId="{70796B51-E820-4A84-8776-14DCBEFEA393}" dt="2023-02-10T15:35:17.421" v="13135" actId="962"/>
          <ac:spMkLst>
            <pc:docMk/>
            <pc:sldMk cId="0" sldId="283"/>
            <ac:spMk id="39" creationId="{00000000-0000-0000-0000-000000000000}"/>
          </ac:spMkLst>
        </pc:spChg>
        <pc:spChg chg="mod">
          <ac:chgData name="Stanley, Isabel" userId="d6b018f4-4d59-4bd7-9ca0-291e7cc7312e" providerId="ADAL" clId="{70796B51-E820-4A84-8776-14DCBEFEA393}" dt="2023-02-10T15:35:30.544" v="13171" actId="962"/>
          <ac:spMkLst>
            <pc:docMk/>
            <pc:sldMk cId="0" sldId="283"/>
            <ac:spMk id="40" creationId="{00000000-0000-0000-0000-000000000000}"/>
          </ac:spMkLst>
        </pc:spChg>
        <pc:spChg chg="mod">
          <ac:chgData name="Stanley, Isabel" userId="d6b018f4-4d59-4bd7-9ca0-291e7cc7312e" providerId="ADAL" clId="{70796B51-E820-4A84-8776-14DCBEFEA393}" dt="2023-02-10T15:35:45.745" v="13223" actId="962"/>
          <ac:spMkLst>
            <pc:docMk/>
            <pc:sldMk cId="0" sldId="283"/>
            <ac:spMk id="41" creationId="{00000000-0000-0000-0000-000000000000}"/>
          </ac:spMkLst>
        </pc:spChg>
        <pc:spChg chg="mod">
          <ac:chgData name="Stanley, Isabel" userId="d6b018f4-4d59-4bd7-9ca0-291e7cc7312e" providerId="ADAL" clId="{70796B51-E820-4A84-8776-14DCBEFEA393}" dt="2023-02-10T15:35:56.643" v="13261" actId="962"/>
          <ac:spMkLst>
            <pc:docMk/>
            <pc:sldMk cId="0" sldId="283"/>
            <ac:spMk id="42" creationId="{00000000-0000-0000-0000-000000000000}"/>
          </ac:spMkLst>
        </pc:spChg>
        <pc:spChg chg="mod">
          <ac:chgData name="Stanley, Isabel" userId="d6b018f4-4d59-4bd7-9ca0-291e7cc7312e" providerId="ADAL" clId="{70796B51-E820-4A84-8776-14DCBEFEA393}" dt="2023-02-10T15:36:09.962" v="13307" actId="962"/>
          <ac:spMkLst>
            <pc:docMk/>
            <pc:sldMk cId="0" sldId="283"/>
            <ac:spMk id="43" creationId="{00000000-0000-0000-0000-000000000000}"/>
          </ac:spMkLst>
        </pc:spChg>
        <pc:spChg chg="mod">
          <ac:chgData name="Stanley, Isabel" userId="d6b018f4-4d59-4bd7-9ca0-291e7cc7312e" providerId="ADAL" clId="{70796B51-E820-4A84-8776-14DCBEFEA393}" dt="2023-02-10T15:36:19.643" v="13341" actId="962"/>
          <ac:spMkLst>
            <pc:docMk/>
            <pc:sldMk cId="0" sldId="283"/>
            <ac:spMk id="44" creationId="{00000000-0000-0000-0000-000000000000}"/>
          </ac:spMkLst>
        </pc:spChg>
        <pc:spChg chg="mod">
          <ac:chgData name="Stanley, Isabel" userId="d6b018f4-4d59-4bd7-9ca0-291e7cc7312e" providerId="ADAL" clId="{70796B51-E820-4A84-8776-14DCBEFEA393}" dt="2023-02-10T15:36:33.436" v="13395" actId="962"/>
          <ac:spMkLst>
            <pc:docMk/>
            <pc:sldMk cId="0" sldId="283"/>
            <ac:spMk id="45" creationId="{00000000-0000-0000-0000-000000000000}"/>
          </ac:spMkLst>
        </pc:spChg>
        <pc:spChg chg="mod">
          <ac:chgData name="Stanley, Isabel" userId="d6b018f4-4d59-4bd7-9ca0-291e7cc7312e" providerId="ADAL" clId="{70796B51-E820-4A84-8776-14DCBEFEA393}" dt="2023-02-10T15:37:04.648" v="13433" actId="962"/>
          <ac:spMkLst>
            <pc:docMk/>
            <pc:sldMk cId="0" sldId="283"/>
            <ac:spMk id="46" creationId="{00000000-0000-0000-0000-000000000000}"/>
          </ac:spMkLst>
        </pc:spChg>
        <pc:spChg chg="del">
          <ac:chgData name="Stanley, Isabel" userId="d6b018f4-4d59-4bd7-9ca0-291e7cc7312e" providerId="ADAL" clId="{70796B51-E820-4A84-8776-14DCBEFEA393}" dt="2023-02-10T15:37:13.330" v="13434" actId="478"/>
          <ac:spMkLst>
            <pc:docMk/>
            <pc:sldMk cId="0" sldId="283"/>
            <ac:spMk id="47" creationId="{00000000-0000-0000-0000-000000000000}"/>
          </ac:spMkLst>
        </pc:spChg>
        <pc:spChg chg="mod">
          <ac:chgData name="Stanley, Isabel" userId="d6b018f4-4d59-4bd7-9ca0-291e7cc7312e" providerId="ADAL" clId="{70796B51-E820-4A84-8776-14DCBEFEA393}" dt="2023-02-10T15:37:30.496" v="13600" actId="962"/>
          <ac:spMkLst>
            <pc:docMk/>
            <pc:sldMk cId="0" sldId="283"/>
            <ac:spMk id="85" creationId="{00000000-0000-0000-0000-000000000000}"/>
          </ac:spMkLst>
        </pc:spChg>
        <pc:spChg chg="mod">
          <ac:chgData name="Stanley, Isabel" userId="d6b018f4-4d59-4bd7-9ca0-291e7cc7312e" providerId="ADAL" clId="{70796B51-E820-4A84-8776-14DCBEFEA393}" dt="2023-02-10T15:37:41.957" v="13618" actId="962"/>
          <ac:spMkLst>
            <pc:docMk/>
            <pc:sldMk cId="0" sldId="283"/>
            <ac:spMk id="86" creationId="{00000000-0000-0000-0000-000000000000}"/>
          </ac:spMkLst>
        </pc:spChg>
        <pc:spChg chg="mod">
          <ac:chgData name="Stanley, Isabel" userId="d6b018f4-4d59-4bd7-9ca0-291e7cc7312e" providerId="ADAL" clId="{70796B51-E820-4A84-8776-14DCBEFEA393}" dt="2023-02-10T15:37:50.678" v="13644" actId="962"/>
          <ac:spMkLst>
            <pc:docMk/>
            <pc:sldMk cId="0" sldId="283"/>
            <ac:spMk id="87" creationId="{00000000-0000-0000-0000-000000000000}"/>
          </ac:spMkLst>
        </pc:spChg>
      </pc:sldChg>
      <pc:sldChg chg="delSp modSp mod">
        <pc:chgData name="Stanley, Isabel" userId="d6b018f4-4d59-4bd7-9ca0-291e7cc7312e" providerId="ADAL" clId="{70796B51-E820-4A84-8776-14DCBEFEA393}" dt="2023-02-10T15:46:21.736" v="15175" actId="962"/>
        <pc:sldMkLst>
          <pc:docMk/>
          <pc:sldMk cId="0" sldId="284"/>
        </pc:sldMkLst>
        <pc:spChg chg="del">
          <ac:chgData name="Stanley, Isabel" userId="d6b018f4-4d59-4bd7-9ca0-291e7cc7312e" providerId="ADAL" clId="{70796B51-E820-4A84-8776-14DCBEFEA393}" dt="2023-02-10T15:37:55.247" v="13645" actId="478"/>
          <ac:spMkLst>
            <pc:docMk/>
            <pc:sldMk cId="0" sldId="284"/>
            <ac:spMk id="2" creationId="{00000000-0000-0000-0000-000000000000}"/>
          </ac:spMkLst>
        </pc:spChg>
        <pc:spChg chg="del">
          <ac:chgData name="Stanley, Isabel" userId="d6b018f4-4d59-4bd7-9ca0-291e7cc7312e" providerId="ADAL" clId="{70796B51-E820-4A84-8776-14DCBEFEA393}" dt="2023-02-10T15:37:56.294" v="13646" actId="478"/>
          <ac:spMkLst>
            <pc:docMk/>
            <pc:sldMk cId="0" sldId="284"/>
            <ac:spMk id="3" creationId="{00000000-0000-0000-0000-000000000000}"/>
          </ac:spMkLst>
        </pc:spChg>
        <pc:spChg chg="del">
          <ac:chgData name="Stanley, Isabel" userId="d6b018f4-4d59-4bd7-9ca0-291e7cc7312e" providerId="ADAL" clId="{70796B51-E820-4A84-8776-14DCBEFEA393}" dt="2023-02-10T15:37:57.194" v="13647" actId="478"/>
          <ac:spMkLst>
            <pc:docMk/>
            <pc:sldMk cId="0" sldId="284"/>
            <ac:spMk id="4" creationId="{00000000-0000-0000-0000-000000000000}"/>
          </ac:spMkLst>
        </pc:spChg>
        <pc:spChg chg="del">
          <ac:chgData name="Stanley, Isabel" userId="d6b018f4-4d59-4bd7-9ca0-291e7cc7312e" providerId="ADAL" clId="{70796B51-E820-4A84-8776-14DCBEFEA393}" dt="2023-02-10T15:37:58.037" v="13648" actId="478"/>
          <ac:spMkLst>
            <pc:docMk/>
            <pc:sldMk cId="0" sldId="284"/>
            <ac:spMk id="5" creationId="{00000000-0000-0000-0000-000000000000}"/>
          </ac:spMkLst>
        </pc:spChg>
        <pc:spChg chg="del">
          <ac:chgData name="Stanley, Isabel" userId="d6b018f4-4d59-4bd7-9ca0-291e7cc7312e" providerId="ADAL" clId="{70796B51-E820-4A84-8776-14DCBEFEA393}" dt="2023-02-10T15:37:58.422" v="13649" actId="478"/>
          <ac:spMkLst>
            <pc:docMk/>
            <pc:sldMk cId="0" sldId="284"/>
            <ac:spMk id="6" creationId="{00000000-0000-0000-0000-000000000000}"/>
          </ac:spMkLst>
        </pc:spChg>
        <pc:spChg chg="del">
          <ac:chgData name="Stanley, Isabel" userId="d6b018f4-4d59-4bd7-9ca0-291e7cc7312e" providerId="ADAL" clId="{70796B51-E820-4A84-8776-14DCBEFEA393}" dt="2023-02-10T15:37:58.983" v="13650" actId="478"/>
          <ac:spMkLst>
            <pc:docMk/>
            <pc:sldMk cId="0" sldId="284"/>
            <ac:spMk id="7" creationId="{00000000-0000-0000-0000-000000000000}"/>
          </ac:spMkLst>
        </pc:spChg>
        <pc:spChg chg="del">
          <ac:chgData name="Stanley, Isabel" userId="d6b018f4-4d59-4bd7-9ca0-291e7cc7312e" providerId="ADAL" clId="{70796B51-E820-4A84-8776-14DCBEFEA393}" dt="2023-02-10T15:38:00.383" v="13652" actId="478"/>
          <ac:spMkLst>
            <pc:docMk/>
            <pc:sldMk cId="0" sldId="284"/>
            <ac:spMk id="8" creationId="{00000000-0000-0000-0000-000000000000}"/>
          </ac:spMkLst>
        </pc:spChg>
        <pc:spChg chg="del">
          <ac:chgData name="Stanley, Isabel" userId="d6b018f4-4d59-4bd7-9ca0-291e7cc7312e" providerId="ADAL" clId="{70796B51-E820-4A84-8776-14DCBEFEA393}" dt="2023-02-10T15:38:00.911" v="13653" actId="478"/>
          <ac:spMkLst>
            <pc:docMk/>
            <pc:sldMk cId="0" sldId="284"/>
            <ac:spMk id="9" creationId="{00000000-0000-0000-0000-000000000000}"/>
          </ac:spMkLst>
        </pc:spChg>
        <pc:spChg chg="del">
          <ac:chgData name="Stanley, Isabel" userId="d6b018f4-4d59-4bd7-9ca0-291e7cc7312e" providerId="ADAL" clId="{70796B51-E820-4A84-8776-14DCBEFEA393}" dt="2023-02-10T15:38:01.304" v="13654" actId="478"/>
          <ac:spMkLst>
            <pc:docMk/>
            <pc:sldMk cId="0" sldId="284"/>
            <ac:spMk id="10" creationId="{00000000-0000-0000-0000-000000000000}"/>
          </ac:spMkLst>
        </pc:spChg>
        <pc:spChg chg="del">
          <ac:chgData name="Stanley, Isabel" userId="d6b018f4-4d59-4bd7-9ca0-291e7cc7312e" providerId="ADAL" clId="{70796B51-E820-4A84-8776-14DCBEFEA393}" dt="2023-02-10T15:38:02.843" v="13655" actId="478"/>
          <ac:spMkLst>
            <pc:docMk/>
            <pc:sldMk cId="0" sldId="284"/>
            <ac:spMk id="11" creationId="{00000000-0000-0000-0000-000000000000}"/>
          </ac:spMkLst>
        </pc:spChg>
        <pc:spChg chg="del">
          <ac:chgData name="Stanley, Isabel" userId="d6b018f4-4d59-4bd7-9ca0-291e7cc7312e" providerId="ADAL" clId="{70796B51-E820-4A84-8776-14DCBEFEA393}" dt="2023-02-10T15:38:03.613" v="13656" actId="478"/>
          <ac:spMkLst>
            <pc:docMk/>
            <pc:sldMk cId="0" sldId="284"/>
            <ac:spMk id="12" creationId="{00000000-0000-0000-0000-000000000000}"/>
          </ac:spMkLst>
        </pc:spChg>
        <pc:spChg chg="del">
          <ac:chgData name="Stanley, Isabel" userId="d6b018f4-4d59-4bd7-9ca0-291e7cc7312e" providerId="ADAL" clId="{70796B51-E820-4A84-8776-14DCBEFEA393}" dt="2023-02-10T15:38:04.782" v="13657" actId="478"/>
          <ac:spMkLst>
            <pc:docMk/>
            <pc:sldMk cId="0" sldId="284"/>
            <ac:spMk id="13" creationId="{00000000-0000-0000-0000-000000000000}"/>
          </ac:spMkLst>
        </pc:spChg>
        <pc:spChg chg="del">
          <ac:chgData name="Stanley, Isabel" userId="d6b018f4-4d59-4bd7-9ca0-291e7cc7312e" providerId="ADAL" clId="{70796B51-E820-4A84-8776-14DCBEFEA393}" dt="2023-02-10T15:38:05.343" v="13658" actId="478"/>
          <ac:spMkLst>
            <pc:docMk/>
            <pc:sldMk cId="0" sldId="284"/>
            <ac:spMk id="14" creationId="{00000000-0000-0000-0000-000000000000}"/>
          </ac:spMkLst>
        </pc:spChg>
        <pc:spChg chg="del">
          <ac:chgData name="Stanley, Isabel" userId="d6b018f4-4d59-4bd7-9ca0-291e7cc7312e" providerId="ADAL" clId="{70796B51-E820-4A84-8776-14DCBEFEA393}" dt="2023-02-10T15:38:06.409" v="13659" actId="478"/>
          <ac:spMkLst>
            <pc:docMk/>
            <pc:sldMk cId="0" sldId="284"/>
            <ac:spMk id="15" creationId="{00000000-0000-0000-0000-000000000000}"/>
          </ac:spMkLst>
        </pc:spChg>
        <pc:spChg chg="del">
          <ac:chgData name="Stanley, Isabel" userId="d6b018f4-4d59-4bd7-9ca0-291e7cc7312e" providerId="ADAL" clId="{70796B51-E820-4A84-8776-14DCBEFEA393}" dt="2023-02-10T15:38:07.070" v="13660" actId="478"/>
          <ac:spMkLst>
            <pc:docMk/>
            <pc:sldMk cId="0" sldId="284"/>
            <ac:spMk id="16" creationId="{00000000-0000-0000-0000-000000000000}"/>
          </ac:spMkLst>
        </pc:spChg>
        <pc:spChg chg="mod">
          <ac:chgData name="Stanley, Isabel" userId="d6b018f4-4d59-4bd7-9ca0-291e7cc7312e" providerId="ADAL" clId="{70796B51-E820-4A84-8776-14DCBEFEA393}" dt="2023-02-10T15:38:35.213" v="13832" actId="962"/>
          <ac:spMkLst>
            <pc:docMk/>
            <pc:sldMk cId="0" sldId="284"/>
            <ac:spMk id="17" creationId="{00000000-0000-0000-0000-000000000000}"/>
          </ac:spMkLst>
        </pc:spChg>
        <pc:spChg chg="mod">
          <ac:chgData name="Stanley, Isabel" userId="d6b018f4-4d59-4bd7-9ca0-291e7cc7312e" providerId="ADAL" clId="{70796B51-E820-4A84-8776-14DCBEFEA393}" dt="2023-02-10T15:38:47.067" v="13862" actId="962"/>
          <ac:spMkLst>
            <pc:docMk/>
            <pc:sldMk cId="0" sldId="284"/>
            <ac:spMk id="18" creationId="{00000000-0000-0000-0000-000000000000}"/>
          </ac:spMkLst>
        </pc:spChg>
        <pc:spChg chg="mod">
          <ac:chgData name="Stanley, Isabel" userId="d6b018f4-4d59-4bd7-9ca0-291e7cc7312e" providerId="ADAL" clId="{70796B51-E820-4A84-8776-14DCBEFEA393}" dt="2023-02-10T15:38:57.916" v="13898" actId="962"/>
          <ac:spMkLst>
            <pc:docMk/>
            <pc:sldMk cId="0" sldId="284"/>
            <ac:spMk id="19" creationId="{00000000-0000-0000-0000-000000000000}"/>
          </ac:spMkLst>
        </pc:spChg>
        <pc:spChg chg="mod">
          <ac:chgData name="Stanley, Isabel" userId="d6b018f4-4d59-4bd7-9ca0-291e7cc7312e" providerId="ADAL" clId="{70796B51-E820-4A84-8776-14DCBEFEA393}" dt="2023-02-10T15:39:12.071" v="13954" actId="962"/>
          <ac:spMkLst>
            <pc:docMk/>
            <pc:sldMk cId="0" sldId="284"/>
            <ac:spMk id="20" creationId="{00000000-0000-0000-0000-000000000000}"/>
          </ac:spMkLst>
        </pc:spChg>
        <pc:spChg chg="mod">
          <ac:chgData name="Stanley, Isabel" userId="d6b018f4-4d59-4bd7-9ca0-291e7cc7312e" providerId="ADAL" clId="{70796B51-E820-4A84-8776-14DCBEFEA393}" dt="2023-02-10T15:39:24.023" v="13992" actId="962"/>
          <ac:spMkLst>
            <pc:docMk/>
            <pc:sldMk cId="0" sldId="284"/>
            <ac:spMk id="21" creationId="{00000000-0000-0000-0000-000000000000}"/>
          </ac:spMkLst>
        </pc:spChg>
        <pc:spChg chg="mod">
          <ac:chgData name="Stanley, Isabel" userId="d6b018f4-4d59-4bd7-9ca0-291e7cc7312e" providerId="ADAL" clId="{70796B51-E820-4A84-8776-14DCBEFEA393}" dt="2023-02-10T15:39:43.370" v="14056" actId="962"/>
          <ac:spMkLst>
            <pc:docMk/>
            <pc:sldMk cId="0" sldId="284"/>
            <ac:spMk id="22" creationId="{00000000-0000-0000-0000-000000000000}"/>
          </ac:spMkLst>
        </pc:spChg>
        <pc:spChg chg="mod">
          <ac:chgData name="Stanley, Isabel" userId="d6b018f4-4d59-4bd7-9ca0-291e7cc7312e" providerId="ADAL" clId="{70796B51-E820-4A84-8776-14DCBEFEA393}" dt="2023-02-10T15:39:55.046" v="14094" actId="962"/>
          <ac:spMkLst>
            <pc:docMk/>
            <pc:sldMk cId="0" sldId="284"/>
            <ac:spMk id="23" creationId="{00000000-0000-0000-0000-000000000000}"/>
          </ac:spMkLst>
        </pc:spChg>
        <pc:spChg chg="mod">
          <ac:chgData name="Stanley, Isabel" userId="d6b018f4-4d59-4bd7-9ca0-291e7cc7312e" providerId="ADAL" clId="{70796B51-E820-4A84-8776-14DCBEFEA393}" dt="2023-02-10T15:40:08.632" v="14140" actId="962"/>
          <ac:spMkLst>
            <pc:docMk/>
            <pc:sldMk cId="0" sldId="284"/>
            <ac:spMk id="24" creationId="{00000000-0000-0000-0000-000000000000}"/>
          </ac:spMkLst>
        </pc:spChg>
        <pc:spChg chg="mod">
          <ac:chgData name="Stanley, Isabel" userId="d6b018f4-4d59-4bd7-9ca0-291e7cc7312e" providerId="ADAL" clId="{70796B51-E820-4A84-8776-14DCBEFEA393}" dt="2023-02-10T15:40:20.543" v="14182" actId="962"/>
          <ac:spMkLst>
            <pc:docMk/>
            <pc:sldMk cId="0" sldId="284"/>
            <ac:spMk id="25" creationId="{00000000-0000-0000-0000-000000000000}"/>
          </ac:spMkLst>
        </pc:spChg>
        <pc:spChg chg="mod">
          <ac:chgData name="Stanley, Isabel" userId="d6b018f4-4d59-4bd7-9ca0-291e7cc7312e" providerId="ADAL" clId="{70796B51-E820-4A84-8776-14DCBEFEA393}" dt="2023-02-10T15:40:32.861" v="14232" actId="962"/>
          <ac:spMkLst>
            <pc:docMk/>
            <pc:sldMk cId="0" sldId="284"/>
            <ac:spMk id="26" creationId="{00000000-0000-0000-0000-000000000000}"/>
          </ac:spMkLst>
        </pc:spChg>
        <pc:spChg chg="mod">
          <ac:chgData name="Stanley, Isabel" userId="d6b018f4-4d59-4bd7-9ca0-291e7cc7312e" providerId="ADAL" clId="{70796B51-E820-4A84-8776-14DCBEFEA393}" dt="2023-02-10T15:41:02.281" v="14258" actId="962"/>
          <ac:spMkLst>
            <pc:docMk/>
            <pc:sldMk cId="0" sldId="284"/>
            <ac:spMk id="27" creationId="{00000000-0000-0000-0000-000000000000}"/>
          </ac:spMkLst>
        </pc:spChg>
        <pc:spChg chg="mod">
          <ac:chgData name="Stanley, Isabel" userId="d6b018f4-4d59-4bd7-9ca0-291e7cc7312e" providerId="ADAL" clId="{70796B51-E820-4A84-8776-14DCBEFEA393}" dt="2023-02-10T15:41:14.409" v="14280" actId="962"/>
          <ac:spMkLst>
            <pc:docMk/>
            <pc:sldMk cId="0" sldId="284"/>
            <ac:spMk id="28" creationId="{00000000-0000-0000-0000-000000000000}"/>
          </ac:spMkLst>
        </pc:spChg>
        <pc:spChg chg="mod">
          <ac:chgData name="Stanley, Isabel" userId="d6b018f4-4d59-4bd7-9ca0-291e7cc7312e" providerId="ADAL" clId="{70796B51-E820-4A84-8776-14DCBEFEA393}" dt="2023-02-10T15:41:25.797" v="14312" actId="962"/>
          <ac:spMkLst>
            <pc:docMk/>
            <pc:sldMk cId="0" sldId="284"/>
            <ac:spMk id="29" creationId="{00000000-0000-0000-0000-000000000000}"/>
          </ac:spMkLst>
        </pc:spChg>
        <pc:spChg chg="mod">
          <ac:chgData name="Stanley, Isabel" userId="d6b018f4-4d59-4bd7-9ca0-291e7cc7312e" providerId="ADAL" clId="{70796B51-E820-4A84-8776-14DCBEFEA393}" dt="2023-02-10T15:41:39.127" v="14356" actId="962"/>
          <ac:spMkLst>
            <pc:docMk/>
            <pc:sldMk cId="0" sldId="284"/>
            <ac:spMk id="30" creationId="{00000000-0000-0000-0000-000000000000}"/>
          </ac:spMkLst>
        </pc:spChg>
        <pc:spChg chg="mod">
          <ac:chgData name="Stanley, Isabel" userId="d6b018f4-4d59-4bd7-9ca0-291e7cc7312e" providerId="ADAL" clId="{70796B51-E820-4A84-8776-14DCBEFEA393}" dt="2023-02-10T15:41:51.025" v="14396" actId="962"/>
          <ac:spMkLst>
            <pc:docMk/>
            <pc:sldMk cId="0" sldId="284"/>
            <ac:spMk id="31" creationId="{00000000-0000-0000-0000-000000000000}"/>
          </ac:spMkLst>
        </pc:spChg>
        <pc:spChg chg="mod">
          <ac:chgData name="Stanley, Isabel" userId="d6b018f4-4d59-4bd7-9ca0-291e7cc7312e" providerId="ADAL" clId="{70796B51-E820-4A84-8776-14DCBEFEA393}" dt="2023-02-10T15:42:02.967" v="14432" actId="962"/>
          <ac:spMkLst>
            <pc:docMk/>
            <pc:sldMk cId="0" sldId="284"/>
            <ac:spMk id="32" creationId="{00000000-0000-0000-0000-000000000000}"/>
          </ac:spMkLst>
        </pc:spChg>
        <pc:spChg chg="mod">
          <ac:chgData name="Stanley, Isabel" userId="d6b018f4-4d59-4bd7-9ca0-291e7cc7312e" providerId="ADAL" clId="{70796B51-E820-4A84-8776-14DCBEFEA393}" dt="2023-02-10T15:42:13.975" v="14470" actId="962"/>
          <ac:spMkLst>
            <pc:docMk/>
            <pc:sldMk cId="0" sldId="284"/>
            <ac:spMk id="33" creationId="{00000000-0000-0000-0000-000000000000}"/>
          </ac:spMkLst>
        </pc:spChg>
        <pc:spChg chg="mod">
          <ac:chgData name="Stanley, Isabel" userId="d6b018f4-4d59-4bd7-9ca0-291e7cc7312e" providerId="ADAL" clId="{70796B51-E820-4A84-8776-14DCBEFEA393}" dt="2023-02-10T15:42:26.984" v="14516" actId="962"/>
          <ac:spMkLst>
            <pc:docMk/>
            <pc:sldMk cId="0" sldId="284"/>
            <ac:spMk id="34" creationId="{00000000-0000-0000-0000-000000000000}"/>
          </ac:spMkLst>
        </pc:spChg>
        <pc:spChg chg="mod">
          <ac:chgData name="Stanley, Isabel" userId="d6b018f4-4d59-4bd7-9ca0-291e7cc7312e" providerId="ADAL" clId="{70796B51-E820-4A84-8776-14DCBEFEA393}" dt="2023-02-10T15:42:40.655" v="14558" actId="962"/>
          <ac:spMkLst>
            <pc:docMk/>
            <pc:sldMk cId="0" sldId="284"/>
            <ac:spMk id="35" creationId="{00000000-0000-0000-0000-000000000000}"/>
          </ac:spMkLst>
        </pc:spChg>
        <pc:spChg chg="mod">
          <ac:chgData name="Stanley, Isabel" userId="d6b018f4-4d59-4bd7-9ca0-291e7cc7312e" providerId="ADAL" clId="{70796B51-E820-4A84-8776-14DCBEFEA393}" dt="2023-02-10T15:42:53.642" v="14604" actId="962"/>
          <ac:spMkLst>
            <pc:docMk/>
            <pc:sldMk cId="0" sldId="284"/>
            <ac:spMk id="36" creationId="{00000000-0000-0000-0000-000000000000}"/>
          </ac:spMkLst>
        </pc:spChg>
        <pc:spChg chg="mod">
          <ac:chgData name="Stanley, Isabel" userId="d6b018f4-4d59-4bd7-9ca0-291e7cc7312e" providerId="ADAL" clId="{70796B51-E820-4A84-8776-14DCBEFEA393}" dt="2023-02-10T15:43:07.079" v="14618" actId="962"/>
          <ac:spMkLst>
            <pc:docMk/>
            <pc:sldMk cId="0" sldId="284"/>
            <ac:spMk id="37" creationId="{00000000-0000-0000-0000-000000000000}"/>
          </ac:spMkLst>
        </pc:spChg>
        <pc:spChg chg="mod">
          <ac:chgData name="Stanley, Isabel" userId="d6b018f4-4d59-4bd7-9ca0-291e7cc7312e" providerId="ADAL" clId="{70796B51-E820-4A84-8776-14DCBEFEA393}" dt="2023-02-10T15:43:19.823" v="14632" actId="962"/>
          <ac:spMkLst>
            <pc:docMk/>
            <pc:sldMk cId="0" sldId="284"/>
            <ac:spMk id="38" creationId="{00000000-0000-0000-0000-000000000000}"/>
          </ac:spMkLst>
        </pc:spChg>
        <pc:spChg chg="mod">
          <ac:chgData name="Stanley, Isabel" userId="d6b018f4-4d59-4bd7-9ca0-291e7cc7312e" providerId="ADAL" clId="{70796B51-E820-4A84-8776-14DCBEFEA393}" dt="2023-02-10T15:43:33.304" v="14668" actId="962"/>
          <ac:spMkLst>
            <pc:docMk/>
            <pc:sldMk cId="0" sldId="284"/>
            <ac:spMk id="39" creationId="{00000000-0000-0000-0000-000000000000}"/>
          </ac:spMkLst>
        </pc:spChg>
        <pc:spChg chg="mod">
          <ac:chgData name="Stanley, Isabel" userId="d6b018f4-4d59-4bd7-9ca0-291e7cc7312e" providerId="ADAL" clId="{70796B51-E820-4A84-8776-14DCBEFEA393}" dt="2023-02-10T15:43:54.672" v="14724" actId="962"/>
          <ac:spMkLst>
            <pc:docMk/>
            <pc:sldMk cId="0" sldId="284"/>
            <ac:spMk id="40" creationId="{00000000-0000-0000-0000-000000000000}"/>
          </ac:spMkLst>
        </pc:spChg>
        <pc:spChg chg="mod">
          <ac:chgData name="Stanley, Isabel" userId="d6b018f4-4d59-4bd7-9ca0-291e7cc7312e" providerId="ADAL" clId="{70796B51-E820-4A84-8776-14DCBEFEA393}" dt="2023-02-10T15:44:49.438" v="14768" actId="962"/>
          <ac:spMkLst>
            <pc:docMk/>
            <pc:sldMk cId="0" sldId="284"/>
            <ac:spMk id="41" creationId="{00000000-0000-0000-0000-000000000000}"/>
          </ac:spMkLst>
        </pc:spChg>
        <pc:spChg chg="mod">
          <ac:chgData name="Stanley, Isabel" userId="d6b018f4-4d59-4bd7-9ca0-291e7cc7312e" providerId="ADAL" clId="{70796B51-E820-4A84-8776-14DCBEFEA393}" dt="2023-02-10T15:45:02.535" v="14816" actId="962"/>
          <ac:spMkLst>
            <pc:docMk/>
            <pc:sldMk cId="0" sldId="284"/>
            <ac:spMk id="42" creationId="{00000000-0000-0000-0000-000000000000}"/>
          </ac:spMkLst>
        </pc:spChg>
        <pc:spChg chg="mod">
          <ac:chgData name="Stanley, Isabel" userId="d6b018f4-4d59-4bd7-9ca0-291e7cc7312e" providerId="ADAL" clId="{70796B51-E820-4A84-8776-14DCBEFEA393}" dt="2023-02-10T15:45:11.104" v="14854" actId="962"/>
          <ac:spMkLst>
            <pc:docMk/>
            <pc:sldMk cId="0" sldId="284"/>
            <ac:spMk id="43" creationId="{00000000-0000-0000-0000-000000000000}"/>
          </ac:spMkLst>
        </pc:spChg>
        <pc:spChg chg="mod">
          <ac:chgData name="Stanley, Isabel" userId="d6b018f4-4d59-4bd7-9ca0-291e7cc7312e" providerId="ADAL" clId="{70796B51-E820-4A84-8776-14DCBEFEA393}" dt="2023-02-10T15:45:24.137" v="14900" actId="962"/>
          <ac:spMkLst>
            <pc:docMk/>
            <pc:sldMk cId="0" sldId="284"/>
            <ac:spMk id="44" creationId="{00000000-0000-0000-0000-000000000000}"/>
          </ac:spMkLst>
        </pc:spChg>
        <pc:spChg chg="mod">
          <ac:chgData name="Stanley, Isabel" userId="d6b018f4-4d59-4bd7-9ca0-291e7cc7312e" providerId="ADAL" clId="{70796B51-E820-4A84-8776-14DCBEFEA393}" dt="2023-02-10T15:45:34.297" v="14942" actId="962"/>
          <ac:spMkLst>
            <pc:docMk/>
            <pc:sldMk cId="0" sldId="284"/>
            <ac:spMk id="45" creationId="{00000000-0000-0000-0000-000000000000}"/>
          </ac:spMkLst>
        </pc:spChg>
        <pc:spChg chg="mod">
          <ac:chgData name="Stanley, Isabel" userId="d6b018f4-4d59-4bd7-9ca0-291e7cc7312e" providerId="ADAL" clId="{70796B51-E820-4A84-8776-14DCBEFEA393}" dt="2023-02-10T15:45:46.221" v="14992" actId="962"/>
          <ac:spMkLst>
            <pc:docMk/>
            <pc:sldMk cId="0" sldId="284"/>
            <ac:spMk id="46" creationId="{00000000-0000-0000-0000-000000000000}"/>
          </ac:spMkLst>
        </pc:spChg>
        <pc:spChg chg="del">
          <ac:chgData name="Stanley, Isabel" userId="d6b018f4-4d59-4bd7-9ca0-291e7cc7312e" providerId="ADAL" clId="{70796B51-E820-4A84-8776-14DCBEFEA393}" dt="2023-02-10T15:45:51.627" v="14993" actId="478"/>
          <ac:spMkLst>
            <pc:docMk/>
            <pc:sldMk cId="0" sldId="284"/>
            <ac:spMk id="47" creationId="{00000000-0000-0000-0000-000000000000}"/>
          </ac:spMkLst>
        </pc:spChg>
        <pc:spChg chg="mod">
          <ac:chgData name="Stanley, Isabel" userId="d6b018f4-4d59-4bd7-9ca0-291e7cc7312e" providerId="ADAL" clId="{70796B51-E820-4A84-8776-14DCBEFEA393}" dt="2023-02-10T15:46:08.304" v="15151" actId="962"/>
          <ac:spMkLst>
            <pc:docMk/>
            <pc:sldMk cId="0" sldId="284"/>
            <ac:spMk id="85" creationId="{00000000-0000-0000-0000-000000000000}"/>
          </ac:spMkLst>
        </pc:spChg>
        <pc:spChg chg="mod">
          <ac:chgData name="Stanley, Isabel" userId="d6b018f4-4d59-4bd7-9ca0-291e7cc7312e" providerId="ADAL" clId="{70796B51-E820-4A84-8776-14DCBEFEA393}" dt="2023-02-10T15:46:15.943" v="15161" actId="962"/>
          <ac:spMkLst>
            <pc:docMk/>
            <pc:sldMk cId="0" sldId="284"/>
            <ac:spMk id="86" creationId="{00000000-0000-0000-0000-000000000000}"/>
          </ac:spMkLst>
        </pc:spChg>
        <pc:spChg chg="mod">
          <ac:chgData name="Stanley, Isabel" userId="d6b018f4-4d59-4bd7-9ca0-291e7cc7312e" providerId="ADAL" clId="{70796B51-E820-4A84-8776-14DCBEFEA393}" dt="2023-02-10T15:46:21.736" v="15175" actId="962"/>
          <ac:spMkLst>
            <pc:docMk/>
            <pc:sldMk cId="0" sldId="284"/>
            <ac:spMk id="87" creationId="{00000000-0000-0000-0000-000000000000}"/>
          </ac:spMkLst>
        </pc:spChg>
      </pc:sldChg>
      <pc:sldChg chg="modSp mod">
        <pc:chgData name="Stanley, Isabel" userId="d6b018f4-4d59-4bd7-9ca0-291e7cc7312e" providerId="ADAL" clId="{70796B51-E820-4A84-8776-14DCBEFEA393}" dt="2023-02-10T16:09:43.019" v="17131" actId="962"/>
        <pc:sldMkLst>
          <pc:docMk/>
          <pc:sldMk cId="0" sldId="285"/>
        </pc:sldMkLst>
        <pc:spChg chg="mod">
          <ac:chgData name="Stanley, Isabel" userId="d6b018f4-4d59-4bd7-9ca0-291e7cc7312e" providerId="ADAL" clId="{70796B51-E820-4A84-8776-14DCBEFEA393}" dt="2023-02-10T15:47:00.056" v="15345" actId="962"/>
          <ac:spMkLst>
            <pc:docMk/>
            <pc:sldMk cId="0" sldId="285"/>
            <ac:spMk id="2" creationId="{00000000-0000-0000-0000-000000000000}"/>
          </ac:spMkLst>
        </pc:spChg>
        <pc:spChg chg="mod">
          <ac:chgData name="Stanley, Isabel" userId="d6b018f4-4d59-4bd7-9ca0-291e7cc7312e" providerId="ADAL" clId="{70796B51-E820-4A84-8776-14DCBEFEA393}" dt="2023-02-10T15:47:17.632" v="15385" actId="962"/>
          <ac:spMkLst>
            <pc:docMk/>
            <pc:sldMk cId="0" sldId="285"/>
            <ac:spMk id="3" creationId="{00000000-0000-0000-0000-000000000000}"/>
          </ac:spMkLst>
        </pc:spChg>
        <pc:spChg chg="mod">
          <ac:chgData name="Stanley, Isabel" userId="d6b018f4-4d59-4bd7-9ca0-291e7cc7312e" providerId="ADAL" clId="{70796B51-E820-4A84-8776-14DCBEFEA393}" dt="2023-02-10T15:47:32.016" v="15433" actId="962"/>
          <ac:spMkLst>
            <pc:docMk/>
            <pc:sldMk cId="0" sldId="285"/>
            <ac:spMk id="4" creationId="{00000000-0000-0000-0000-000000000000}"/>
          </ac:spMkLst>
        </pc:spChg>
        <pc:spChg chg="mod">
          <ac:chgData name="Stanley, Isabel" userId="d6b018f4-4d59-4bd7-9ca0-291e7cc7312e" providerId="ADAL" clId="{70796B51-E820-4A84-8776-14DCBEFEA393}" dt="2023-02-10T15:47:42.670" v="15471" actId="962"/>
          <ac:spMkLst>
            <pc:docMk/>
            <pc:sldMk cId="0" sldId="285"/>
            <ac:spMk id="5" creationId="{00000000-0000-0000-0000-000000000000}"/>
          </ac:spMkLst>
        </pc:spChg>
        <pc:spChg chg="mod">
          <ac:chgData name="Stanley, Isabel" userId="d6b018f4-4d59-4bd7-9ca0-291e7cc7312e" providerId="ADAL" clId="{70796B51-E820-4A84-8776-14DCBEFEA393}" dt="2023-02-10T15:47:54.131" v="15529" actId="962"/>
          <ac:spMkLst>
            <pc:docMk/>
            <pc:sldMk cId="0" sldId="285"/>
            <ac:spMk id="6" creationId="{00000000-0000-0000-0000-000000000000}"/>
          </ac:spMkLst>
        </pc:spChg>
        <pc:spChg chg="mod">
          <ac:chgData name="Stanley, Isabel" userId="d6b018f4-4d59-4bd7-9ca0-291e7cc7312e" providerId="ADAL" clId="{70796B51-E820-4A84-8776-14DCBEFEA393}" dt="2023-02-10T16:04:48.729" v="15601" actId="962"/>
          <ac:spMkLst>
            <pc:docMk/>
            <pc:sldMk cId="0" sldId="285"/>
            <ac:spMk id="7" creationId="{00000000-0000-0000-0000-000000000000}"/>
          </ac:spMkLst>
        </pc:spChg>
        <pc:spChg chg="mod">
          <ac:chgData name="Stanley, Isabel" userId="d6b018f4-4d59-4bd7-9ca0-291e7cc7312e" providerId="ADAL" clId="{70796B51-E820-4A84-8776-14DCBEFEA393}" dt="2023-02-10T16:05:03.730" v="15637" actId="962"/>
          <ac:spMkLst>
            <pc:docMk/>
            <pc:sldMk cId="0" sldId="285"/>
            <ac:spMk id="8" creationId="{00000000-0000-0000-0000-000000000000}"/>
          </ac:spMkLst>
        </pc:spChg>
        <pc:spChg chg="mod">
          <ac:chgData name="Stanley, Isabel" userId="d6b018f4-4d59-4bd7-9ca0-291e7cc7312e" providerId="ADAL" clId="{70796B51-E820-4A84-8776-14DCBEFEA393}" dt="2023-02-10T16:05:16.057" v="15677" actId="962"/>
          <ac:spMkLst>
            <pc:docMk/>
            <pc:sldMk cId="0" sldId="285"/>
            <ac:spMk id="9" creationId="{00000000-0000-0000-0000-000000000000}"/>
          </ac:spMkLst>
        </pc:spChg>
        <pc:spChg chg="mod">
          <ac:chgData name="Stanley, Isabel" userId="d6b018f4-4d59-4bd7-9ca0-291e7cc7312e" providerId="ADAL" clId="{70796B51-E820-4A84-8776-14DCBEFEA393}" dt="2023-02-10T16:05:26.778" v="15715" actId="962"/>
          <ac:spMkLst>
            <pc:docMk/>
            <pc:sldMk cId="0" sldId="285"/>
            <ac:spMk id="10" creationId="{00000000-0000-0000-0000-000000000000}"/>
          </ac:spMkLst>
        </pc:spChg>
        <pc:spChg chg="mod">
          <ac:chgData name="Stanley, Isabel" userId="d6b018f4-4d59-4bd7-9ca0-291e7cc7312e" providerId="ADAL" clId="{70796B51-E820-4A84-8776-14DCBEFEA393}" dt="2023-02-10T16:05:36.499" v="15757" actId="962"/>
          <ac:spMkLst>
            <pc:docMk/>
            <pc:sldMk cId="0" sldId="285"/>
            <ac:spMk id="11" creationId="{00000000-0000-0000-0000-000000000000}"/>
          </ac:spMkLst>
        </pc:spChg>
        <pc:spChg chg="mod">
          <ac:chgData name="Stanley, Isabel" userId="d6b018f4-4d59-4bd7-9ca0-291e7cc7312e" providerId="ADAL" clId="{70796B51-E820-4A84-8776-14DCBEFEA393}" dt="2023-02-10T16:05:55.091" v="15895" actId="962"/>
          <ac:spMkLst>
            <pc:docMk/>
            <pc:sldMk cId="0" sldId="285"/>
            <ac:spMk id="12" creationId="{00000000-0000-0000-0000-000000000000}"/>
          </ac:spMkLst>
        </pc:spChg>
        <pc:spChg chg="mod">
          <ac:chgData name="Stanley, Isabel" userId="d6b018f4-4d59-4bd7-9ca0-291e7cc7312e" providerId="ADAL" clId="{70796B51-E820-4A84-8776-14DCBEFEA393}" dt="2023-02-10T16:06:07.209" v="15931" actId="962"/>
          <ac:spMkLst>
            <pc:docMk/>
            <pc:sldMk cId="0" sldId="285"/>
            <ac:spMk id="13" creationId="{00000000-0000-0000-0000-000000000000}"/>
          </ac:spMkLst>
        </pc:spChg>
        <pc:spChg chg="mod">
          <ac:chgData name="Stanley, Isabel" userId="d6b018f4-4d59-4bd7-9ca0-291e7cc7312e" providerId="ADAL" clId="{70796B51-E820-4A84-8776-14DCBEFEA393}" dt="2023-02-10T16:06:17.415" v="15971" actId="962"/>
          <ac:spMkLst>
            <pc:docMk/>
            <pc:sldMk cId="0" sldId="285"/>
            <ac:spMk id="14" creationId="{00000000-0000-0000-0000-000000000000}"/>
          </ac:spMkLst>
        </pc:spChg>
        <pc:spChg chg="mod">
          <ac:chgData name="Stanley, Isabel" userId="d6b018f4-4d59-4bd7-9ca0-291e7cc7312e" providerId="ADAL" clId="{70796B51-E820-4A84-8776-14DCBEFEA393}" dt="2023-02-10T16:06:28.142" v="16005" actId="962"/>
          <ac:spMkLst>
            <pc:docMk/>
            <pc:sldMk cId="0" sldId="285"/>
            <ac:spMk id="15" creationId="{00000000-0000-0000-0000-000000000000}"/>
          </ac:spMkLst>
        </pc:spChg>
        <pc:spChg chg="mod">
          <ac:chgData name="Stanley, Isabel" userId="d6b018f4-4d59-4bd7-9ca0-291e7cc7312e" providerId="ADAL" clId="{70796B51-E820-4A84-8776-14DCBEFEA393}" dt="2023-02-10T16:06:37.626" v="16047" actId="962"/>
          <ac:spMkLst>
            <pc:docMk/>
            <pc:sldMk cId="0" sldId="285"/>
            <ac:spMk id="16" creationId="{00000000-0000-0000-0000-000000000000}"/>
          </ac:spMkLst>
        </pc:spChg>
        <pc:spChg chg="mod">
          <ac:chgData name="Stanley, Isabel" userId="d6b018f4-4d59-4bd7-9ca0-291e7cc7312e" providerId="ADAL" clId="{70796B51-E820-4A84-8776-14DCBEFEA393}" dt="2023-02-10T16:06:51.689" v="16125" actId="962"/>
          <ac:spMkLst>
            <pc:docMk/>
            <pc:sldMk cId="0" sldId="285"/>
            <ac:spMk id="17" creationId="{00000000-0000-0000-0000-000000000000}"/>
          </ac:spMkLst>
        </pc:spChg>
        <pc:spChg chg="mod">
          <ac:chgData name="Stanley, Isabel" userId="d6b018f4-4d59-4bd7-9ca0-291e7cc7312e" providerId="ADAL" clId="{70796B51-E820-4A84-8776-14DCBEFEA393}" dt="2023-02-10T16:07:06.577" v="16169" actId="962"/>
          <ac:spMkLst>
            <pc:docMk/>
            <pc:sldMk cId="0" sldId="285"/>
            <ac:spMk id="18" creationId="{00000000-0000-0000-0000-000000000000}"/>
          </ac:spMkLst>
        </pc:spChg>
        <pc:spChg chg="mod">
          <ac:chgData name="Stanley, Isabel" userId="d6b018f4-4d59-4bd7-9ca0-291e7cc7312e" providerId="ADAL" clId="{70796B51-E820-4A84-8776-14DCBEFEA393}" dt="2023-02-10T16:07:18.166" v="16215" actId="962"/>
          <ac:spMkLst>
            <pc:docMk/>
            <pc:sldMk cId="0" sldId="285"/>
            <ac:spMk id="19" creationId="{00000000-0000-0000-0000-000000000000}"/>
          </ac:spMkLst>
        </pc:spChg>
        <pc:spChg chg="mod">
          <ac:chgData name="Stanley, Isabel" userId="d6b018f4-4d59-4bd7-9ca0-291e7cc7312e" providerId="ADAL" clId="{70796B51-E820-4A84-8776-14DCBEFEA393}" dt="2023-02-10T16:07:28.257" v="16253" actId="962"/>
          <ac:spMkLst>
            <pc:docMk/>
            <pc:sldMk cId="0" sldId="285"/>
            <ac:spMk id="20" creationId="{00000000-0000-0000-0000-000000000000}"/>
          </ac:spMkLst>
        </pc:spChg>
        <pc:spChg chg="mod">
          <ac:chgData name="Stanley, Isabel" userId="d6b018f4-4d59-4bd7-9ca0-291e7cc7312e" providerId="ADAL" clId="{70796B51-E820-4A84-8776-14DCBEFEA393}" dt="2023-02-10T16:07:36.969" v="16295" actId="962"/>
          <ac:spMkLst>
            <pc:docMk/>
            <pc:sldMk cId="0" sldId="285"/>
            <ac:spMk id="21" creationId="{00000000-0000-0000-0000-000000000000}"/>
          </ac:spMkLst>
        </pc:spChg>
        <pc:spChg chg="mod">
          <ac:chgData name="Stanley, Isabel" userId="d6b018f4-4d59-4bd7-9ca0-291e7cc7312e" providerId="ADAL" clId="{70796B51-E820-4A84-8776-14DCBEFEA393}" dt="2023-02-10T16:07:56.625" v="16383" actId="962"/>
          <ac:spMkLst>
            <pc:docMk/>
            <pc:sldMk cId="0" sldId="285"/>
            <ac:spMk id="22" creationId="{00000000-0000-0000-0000-000000000000}"/>
          </ac:spMkLst>
        </pc:spChg>
        <pc:spChg chg="mod">
          <ac:chgData name="Stanley, Isabel" userId="d6b018f4-4d59-4bd7-9ca0-291e7cc7312e" providerId="ADAL" clId="{70796B51-E820-4A84-8776-14DCBEFEA393}" dt="2023-02-10T16:08:07.933" v="16423" actId="962"/>
          <ac:spMkLst>
            <pc:docMk/>
            <pc:sldMk cId="0" sldId="285"/>
            <ac:spMk id="23" creationId="{00000000-0000-0000-0000-000000000000}"/>
          </ac:spMkLst>
        </pc:spChg>
        <pc:spChg chg="mod">
          <ac:chgData name="Stanley, Isabel" userId="d6b018f4-4d59-4bd7-9ca0-291e7cc7312e" providerId="ADAL" clId="{70796B51-E820-4A84-8776-14DCBEFEA393}" dt="2023-02-10T16:08:17.221" v="16461" actId="962"/>
          <ac:spMkLst>
            <pc:docMk/>
            <pc:sldMk cId="0" sldId="285"/>
            <ac:spMk id="24" creationId="{00000000-0000-0000-0000-000000000000}"/>
          </ac:spMkLst>
        </pc:spChg>
        <pc:spChg chg="mod">
          <ac:chgData name="Stanley, Isabel" userId="d6b018f4-4d59-4bd7-9ca0-291e7cc7312e" providerId="ADAL" clId="{70796B51-E820-4A84-8776-14DCBEFEA393}" dt="2023-02-10T16:08:26.881" v="16499" actId="962"/>
          <ac:spMkLst>
            <pc:docMk/>
            <pc:sldMk cId="0" sldId="285"/>
            <ac:spMk id="25" creationId="{00000000-0000-0000-0000-000000000000}"/>
          </ac:spMkLst>
        </pc:spChg>
        <pc:grpChg chg="mod">
          <ac:chgData name="Stanley, Isabel" userId="d6b018f4-4d59-4bd7-9ca0-291e7cc7312e" providerId="ADAL" clId="{70796B51-E820-4A84-8776-14DCBEFEA393}" dt="2023-02-10T16:08:37.130" v="16541" actId="962"/>
          <ac:grpSpMkLst>
            <pc:docMk/>
            <pc:sldMk cId="0" sldId="285"/>
            <ac:grpSpMk id="26" creationId="{00000000-0000-0000-0000-000000000000}"/>
          </ac:grpSpMkLst>
        </pc:grpChg>
        <pc:grpChg chg="mod">
          <ac:chgData name="Stanley, Isabel" userId="d6b018f4-4d59-4bd7-9ca0-291e7cc7312e" providerId="ADAL" clId="{70796B51-E820-4A84-8776-14DCBEFEA393}" dt="2023-02-10T16:09:31.505" v="17069" actId="962"/>
          <ac:grpSpMkLst>
            <pc:docMk/>
            <pc:sldMk cId="0" sldId="285"/>
            <ac:grpSpMk id="60" creationId="{00000000-0000-0000-0000-000000000000}"/>
          </ac:grpSpMkLst>
        </pc:grpChg>
        <pc:grpChg chg="mod">
          <ac:chgData name="Stanley, Isabel" userId="d6b018f4-4d59-4bd7-9ca0-291e7cc7312e" providerId="ADAL" clId="{70796B51-E820-4A84-8776-14DCBEFEA393}" dt="2023-02-10T16:09:43.019" v="17131" actId="962"/>
          <ac:grpSpMkLst>
            <pc:docMk/>
            <pc:sldMk cId="0" sldId="285"/>
            <ac:grpSpMk id="71" creationId="{00000000-0000-0000-0000-000000000000}"/>
          </ac:grpSpMkLst>
        </pc:grpChg>
      </pc:sldChg>
      <pc:sldChg chg="modSp mod">
        <pc:chgData name="Stanley, Isabel" userId="d6b018f4-4d59-4bd7-9ca0-291e7cc7312e" providerId="ADAL" clId="{70796B51-E820-4A84-8776-14DCBEFEA393}" dt="2023-02-09T14:00:49.833" v="2" actId="33553"/>
        <pc:sldMkLst>
          <pc:docMk/>
          <pc:sldMk cId="0" sldId="286"/>
        </pc:sldMkLst>
        <pc:spChg chg="mod">
          <ac:chgData name="Stanley, Isabel" userId="d6b018f4-4d59-4bd7-9ca0-291e7cc7312e" providerId="ADAL" clId="{70796B51-E820-4A84-8776-14DCBEFEA393}" dt="2023-02-09T14:00:49.833" v="2" actId="33553"/>
          <ac:spMkLst>
            <pc:docMk/>
            <pc:sldMk cId="0" sldId="286"/>
            <ac:spMk id="2" creationId="{00000000-0000-0000-0000-000000000000}"/>
          </ac:spMkLst>
        </pc:spChg>
      </pc:sldChg>
      <pc:sldChg chg="modSp mod">
        <pc:chgData name="Stanley, Isabel" userId="d6b018f4-4d59-4bd7-9ca0-291e7cc7312e" providerId="ADAL" clId="{70796B51-E820-4A84-8776-14DCBEFEA393}" dt="2023-02-10T16:42:04.477" v="20383" actId="13244"/>
        <pc:sldMkLst>
          <pc:docMk/>
          <pc:sldMk cId="0" sldId="287"/>
        </pc:sldMkLst>
        <pc:spChg chg="mod">
          <ac:chgData name="Stanley, Isabel" userId="d6b018f4-4d59-4bd7-9ca0-291e7cc7312e" providerId="ADAL" clId="{70796B51-E820-4A84-8776-14DCBEFEA393}" dt="2023-02-10T16:10:11.725" v="17311" actId="962"/>
          <ac:spMkLst>
            <pc:docMk/>
            <pc:sldMk cId="0" sldId="287"/>
            <ac:spMk id="2" creationId="{00000000-0000-0000-0000-000000000000}"/>
          </ac:spMkLst>
        </pc:spChg>
        <pc:spChg chg="mod">
          <ac:chgData name="Stanley, Isabel" userId="d6b018f4-4d59-4bd7-9ca0-291e7cc7312e" providerId="ADAL" clId="{70796B51-E820-4A84-8776-14DCBEFEA393}" dt="2023-02-10T16:10:23.627" v="17347" actId="962"/>
          <ac:spMkLst>
            <pc:docMk/>
            <pc:sldMk cId="0" sldId="287"/>
            <ac:spMk id="3" creationId="{00000000-0000-0000-0000-000000000000}"/>
          </ac:spMkLst>
        </pc:spChg>
        <pc:spChg chg="mod">
          <ac:chgData name="Stanley, Isabel" userId="d6b018f4-4d59-4bd7-9ca0-291e7cc7312e" providerId="ADAL" clId="{70796B51-E820-4A84-8776-14DCBEFEA393}" dt="2023-02-10T16:10:33.946" v="17387" actId="962"/>
          <ac:spMkLst>
            <pc:docMk/>
            <pc:sldMk cId="0" sldId="287"/>
            <ac:spMk id="4" creationId="{00000000-0000-0000-0000-000000000000}"/>
          </ac:spMkLst>
        </pc:spChg>
        <pc:spChg chg="mod">
          <ac:chgData name="Stanley, Isabel" userId="d6b018f4-4d59-4bd7-9ca0-291e7cc7312e" providerId="ADAL" clId="{70796B51-E820-4A84-8776-14DCBEFEA393}" dt="2023-02-10T16:10:43.206" v="17425" actId="962"/>
          <ac:spMkLst>
            <pc:docMk/>
            <pc:sldMk cId="0" sldId="287"/>
            <ac:spMk id="5" creationId="{00000000-0000-0000-0000-000000000000}"/>
          </ac:spMkLst>
        </pc:spChg>
        <pc:spChg chg="mod">
          <ac:chgData name="Stanley, Isabel" userId="d6b018f4-4d59-4bd7-9ca0-291e7cc7312e" providerId="ADAL" clId="{70796B51-E820-4A84-8776-14DCBEFEA393}" dt="2023-02-10T16:10:52.267" v="17467" actId="962"/>
          <ac:spMkLst>
            <pc:docMk/>
            <pc:sldMk cId="0" sldId="287"/>
            <ac:spMk id="6" creationId="{00000000-0000-0000-0000-000000000000}"/>
          </ac:spMkLst>
        </pc:spChg>
        <pc:spChg chg="mod">
          <ac:chgData name="Stanley, Isabel" userId="d6b018f4-4d59-4bd7-9ca0-291e7cc7312e" providerId="ADAL" clId="{70796B51-E820-4A84-8776-14DCBEFEA393}" dt="2023-02-10T16:39:52.311" v="20350" actId="13244"/>
          <ac:spMkLst>
            <pc:docMk/>
            <pc:sldMk cId="0" sldId="287"/>
            <ac:spMk id="7" creationId="{00000000-0000-0000-0000-000000000000}"/>
          </ac:spMkLst>
        </pc:spChg>
        <pc:spChg chg="mod">
          <ac:chgData name="Stanley, Isabel" userId="d6b018f4-4d59-4bd7-9ca0-291e7cc7312e" providerId="ADAL" clId="{70796B51-E820-4A84-8776-14DCBEFEA393}" dt="2023-02-10T16:39:59.047" v="20352" actId="13244"/>
          <ac:spMkLst>
            <pc:docMk/>
            <pc:sldMk cId="0" sldId="287"/>
            <ac:spMk id="8" creationId="{00000000-0000-0000-0000-000000000000}"/>
          </ac:spMkLst>
        </pc:spChg>
        <pc:spChg chg="mod">
          <ac:chgData name="Stanley, Isabel" userId="d6b018f4-4d59-4bd7-9ca0-291e7cc7312e" providerId="ADAL" clId="{70796B51-E820-4A84-8776-14DCBEFEA393}" dt="2023-02-10T16:40:07.707" v="20354" actId="13244"/>
          <ac:spMkLst>
            <pc:docMk/>
            <pc:sldMk cId="0" sldId="287"/>
            <ac:spMk id="9" creationId="{00000000-0000-0000-0000-000000000000}"/>
          </ac:spMkLst>
        </pc:spChg>
        <pc:spChg chg="mod">
          <ac:chgData name="Stanley, Isabel" userId="d6b018f4-4d59-4bd7-9ca0-291e7cc7312e" providerId="ADAL" clId="{70796B51-E820-4A84-8776-14DCBEFEA393}" dt="2023-02-10T16:40:13.187" v="20356" actId="13244"/>
          <ac:spMkLst>
            <pc:docMk/>
            <pc:sldMk cId="0" sldId="287"/>
            <ac:spMk id="10" creationId="{00000000-0000-0000-0000-000000000000}"/>
          </ac:spMkLst>
        </pc:spChg>
        <pc:spChg chg="mod">
          <ac:chgData name="Stanley, Isabel" userId="d6b018f4-4d59-4bd7-9ca0-291e7cc7312e" providerId="ADAL" clId="{70796B51-E820-4A84-8776-14DCBEFEA393}" dt="2023-02-10T16:40:20.171" v="20359" actId="13244"/>
          <ac:spMkLst>
            <pc:docMk/>
            <pc:sldMk cId="0" sldId="287"/>
            <ac:spMk id="11" creationId="{00000000-0000-0000-0000-000000000000}"/>
          </ac:spMkLst>
        </pc:spChg>
        <pc:spChg chg="mod">
          <ac:chgData name="Stanley, Isabel" userId="d6b018f4-4d59-4bd7-9ca0-291e7cc7312e" providerId="ADAL" clId="{70796B51-E820-4A84-8776-14DCBEFEA393}" dt="2023-02-10T16:40:27.102" v="20361" actId="13244"/>
          <ac:spMkLst>
            <pc:docMk/>
            <pc:sldMk cId="0" sldId="287"/>
            <ac:spMk id="12" creationId="{00000000-0000-0000-0000-000000000000}"/>
          </ac:spMkLst>
        </pc:spChg>
        <pc:spChg chg="mod">
          <ac:chgData name="Stanley, Isabel" userId="d6b018f4-4d59-4bd7-9ca0-291e7cc7312e" providerId="ADAL" clId="{70796B51-E820-4A84-8776-14DCBEFEA393}" dt="2023-02-10T16:40:35.835" v="20363" actId="13244"/>
          <ac:spMkLst>
            <pc:docMk/>
            <pc:sldMk cId="0" sldId="287"/>
            <ac:spMk id="13" creationId="{00000000-0000-0000-0000-000000000000}"/>
          </ac:spMkLst>
        </pc:spChg>
        <pc:spChg chg="mod">
          <ac:chgData name="Stanley, Isabel" userId="d6b018f4-4d59-4bd7-9ca0-291e7cc7312e" providerId="ADAL" clId="{70796B51-E820-4A84-8776-14DCBEFEA393}" dt="2023-02-10T16:40:41.559" v="20365" actId="13244"/>
          <ac:spMkLst>
            <pc:docMk/>
            <pc:sldMk cId="0" sldId="287"/>
            <ac:spMk id="14" creationId="{00000000-0000-0000-0000-000000000000}"/>
          </ac:spMkLst>
        </pc:spChg>
        <pc:spChg chg="mod">
          <ac:chgData name="Stanley, Isabel" userId="d6b018f4-4d59-4bd7-9ca0-291e7cc7312e" providerId="ADAL" clId="{70796B51-E820-4A84-8776-14DCBEFEA393}" dt="2023-02-10T16:40:48.571" v="20367" actId="13244"/>
          <ac:spMkLst>
            <pc:docMk/>
            <pc:sldMk cId="0" sldId="287"/>
            <ac:spMk id="15" creationId="{00000000-0000-0000-0000-000000000000}"/>
          </ac:spMkLst>
        </pc:spChg>
        <pc:spChg chg="mod">
          <ac:chgData name="Stanley, Isabel" userId="d6b018f4-4d59-4bd7-9ca0-291e7cc7312e" providerId="ADAL" clId="{70796B51-E820-4A84-8776-14DCBEFEA393}" dt="2023-02-10T16:40:55.331" v="20369" actId="962"/>
          <ac:spMkLst>
            <pc:docMk/>
            <pc:sldMk cId="0" sldId="287"/>
            <ac:spMk id="16" creationId="{00000000-0000-0000-0000-000000000000}"/>
          </ac:spMkLst>
        </pc:spChg>
        <pc:spChg chg="mod">
          <ac:chgData name="Stanley, Isabel" userId="d6b018f4-4d59-4bd7-9ca0-291e7cc7312e" providerId="ADAL" clId="{70796B51-E820-4A84-8776-14DCBEFEA393}" dt="2023-02-10T16:41:04.164" v="20371" actId="13244"/>
          <ac:spMkLst>
            <pc:docMk/>
            <pc:sldMk cId="0" sldId="287"/>
            <ac:spMk id="17" creationId="{00000000-0000-0000-0000-000000000000}"/>
          </ac:spMkLst>
        </pc:spChg>
        <pc:spChg chg="mod">
          <ac:chgData name="Stanley, Isabel" userId="d6b018f4-4d59-4bd7-9ca0-291e7cc7312e" providerId="ADAL" clId="{70796B51-E820-4A84-8776-14DCBEFEA393}" dt="2023-02-10T16:41:13.376" v="20373" actId="13244"/>
          <ac:spMkLst>
            <pc:docMk/>
            <pc:sldMk cId="0" sldId="287"/>
            <ac:spMk id="18" creationId="{00000000-0000-0000-0000-000000000000}"/>
          </ac:spMkLst>
        </pc:spChg>
        <pc:spChg chg="mod">
          <ac:chgData name="Stanley, Isabel" userId="d6b018f4-4d59-4bd7-9ca0-291e7cc7312e" providerId="ADAL" clId="{70796B51-E820-4A84-8776-14DCBEFEA393}" dt="2023-02-10T16:41:20.072" v="20375" actId="13244"/>
          <ac:spMkLst>
            <pc:docMk/>
            <pc:sldMk cId="0" sldId="287"/>
            <ac:spMk id="19" creationId="{00000000-0000-0000-0000-000000000000}"/>
          </ac:spMkLst>
        </pc:spChg>
        <pc:spChg chg="mod">
          <ac:chgData name="Stanley, Isabel" userId="d6b018f4-4d59-4bd7-9ca0-291e7cc7312e" providerId="ADAL" clId="{70796B51-E820-4A84-8776-14DCBEFEA393}" dt="2023-02-10T16:41:29.221" v="20377" actId="13244"/>
          <ac:spMkLst>
            <pc:docMk/>
            <pc:sldMk cId="0" sldId="287"/>
            <ac:spMk id="20" creationId="{00000000-0000-0000-0000-000000000000}"/>
          </ac:spMkLst>
        </pc:spChg>
        <pc:spChg chg="mod">
          <ac:chgData name="Stanley, Isabel" userId="d6b018f4-4d59-4bd7-9ca0-291e7cc7312e" providerId="ADAL" clId="{70796B51-E820-4A84-8776-14DCBEFEA393}" dt="2023-02-10T16:38:59.134" v="20341" actId="13244"/>
          <ac:spMkLst>
            <pc:docMk/>
            <pc:sldMk cId="0" sldId="287"/>
            <ac:spMk id="24" creationId="{00000000-0000-0000-0000-000000000000}"/>
          </ac:spMkLst>
        </pc:spChg>
        <pc:spChg chg="mod">
          <ac:chgData name="Stanley, Isabel" userId="d6b018f4-4d59-4bd7-9ca0-291e7cc7312e" providerId="ADAL" clId="{70796B51-E820-4A84-8776-14DCBEFEA393}" dt="2023-02-10T16:39:12.482" v="20343" actId="13244"/>
          <ac:spMkLst>
            <pc:docMk/>
            <pc:sldMk cId="0" sldId="287"/>
            <ac:spMk id="25" creationId="{00000000-0000-0000-0000-000000000000}"/>
          </ac:spMkLst>
        </pc:spChg>
        <pc:spChg chg="mod">
          <ac:chgData name="Stanley, Isabel" userId="d6b018f4-4d59-4bd7-9ca0-291e7cc7312e" providerId="ADAL" clId="{70796B51-E820-4A84-8776-14DCBEFEA393}" dt="2023-02-10T16:39:23.526" v="20345" actId="13244"/>
          <ac:spMkLst>
            <pc:docMk/>
            <pc:sldMk cId="0" sldId="287"/>
            <ac:spMk id="26" creationId="{00000000-0000-0000-0000-000000000000}"/>
          </ac:spMkLst>
        </pc:spChg>
        <pc:spChg chg="mod">
          <ac:chgData name="Stanley, Isabel" userId="d6b018f4-4d59-4bd7-9ca0-291e7cc7312e" providerId="ADAL" clId="{70796B51-E820-4A84-8776-14DCBEFEA393}" dt="2023-02-10T16:39:36.868" v="20347" actId="13244"/>
          <ac:spMkLst>
            <pc:docMk/>
            <pc:sldMk cId="0" sldId="287"/>
            <ac:spMk id="27" creationId="{00000000-0000-0000-0000-000000000000}"/>
          </ac:spMkLst>
        </pc:spChg>
        <pc:spChg chg="mod">
          <ac:chgData name="Stanley, Isabel" userId="d6b018f4-4d59-4bd7-9ca0-291e7cc7312e" providerId="ADAL" clId="{70796B51-E820-4A84-8776-14DCBEFEA393}" dt="2023-02-10T16:39:45.358" v="20349" actId="13244"/>
          <ac:spMkLst>
            <pc:docMk/>
            <pc:sldMk cId="0" sldId="287"/>
            <ac:spMk id="28" creationId="{00000000-0000-0000-0000-000000000000}"/>
          </ac:spMkLst>
        </pc:spChg>
        <pc:spChg chg="mod">
          <ac:chgData name="Stanley, Isabel" userId="d6b018f4-4d59-4bd7-9ca0-291e7cc7312e" providerId="ADAL" clId="{70796B51-E820-4A84-8776-14DCBEFEA393}" dt="2023-02-10T16:39:54.634" v="20351" actId="13244"/>
          <ac:spMkLst>
            <pc:docMk/>
            <pc:sldMk cId="0" sldId="287"/>
            <ac:spMk id="29" creationId="{00000000-0000-0000-0000-000000000000}"/>
          </ac:spMkLst>
        </pc:spChg>
        <pc:spChg chg="mod">
          <ac:chgData name="Stanley, Isabel" userId="d6b018f4-4d59-4bd7-9ca0-291e7cc7312e" providerId="ADAL" clId="{70796B51-E820-4A84-8776-14DCBEFEA393}" dt="2023-02-10T16:40:04.270" v="20353" actId="13244"/>
          <ac:spMkLst>
            <pc:docMk/>
            <pc:sldMk cId="0" sldId="287"/>
            <ac:spMk id="30" creationId="{00000000-0000-0000-0000-000000000000}"/>
          </ac:spMkLst>
        </pc:spChg>
        <pc:spChg chg="mod">
          <ac:chgData name="Stanley, Isabel" userId="d6b018f4-4d59-4bd7-9ca0-291e7cc7312e" providerId="ADAL" clId="{70796B51-E820-4A84-8776-14DCBEFEA393}" dt="2023-02-10T16:40:10.623" v="20355" actId="13244"/>
          <ac:spMkLst>
            <pc:docMk/>
            <pc:sldMk cId="0" sldId="287"/>
            <ac:spMk id="31" creationId="{00000000-0000-0000-0000-000000000000}"/>
          </ac:spMkLst>
        </pc:spChg>
        <pc:spChg chg="mod">
          <ac:chgData name="Stanley, Isabel" userId="d6b018f4-4d59-4bd7-9ca0-291e7cc7312e" providerId="ADAL" clId="{70796B51-E820-4A84-8776-14DCBEFEA393}" dt="2023-02-10T16:40:15.159" v="20357" actId="13244"/>
          <ac:spMkLst>
            <pc:docMk/>
            <pc:sldMk cId="0" sldId="287"/>
            <ac:spMk id="32" creationId="{00000000-0000-0000-0000-000000000000}"/>
          </ac:spMkLst>
        </pc:spChg>
        <pc:spChg chg="mod">
          <ac:chgData name="Stanley, Isabel" userId="d6b018f4-4d59-4bd7-9ca0-291e7cc7312e" providerId="ADAL" clId="{70796B51-E820-4A84-8776-14DCBEFEA393}" dt="2023-02-10T16:40:22.071" v="20360" actId="13244"/>
          <ac:spMkLst>
            <pc:docMk/>
            <pc:sldMk cId="0" sldId="287"/>
            <ac:spMk id="33" creationId="{00000000-0000-0000-0000-000000000000}"/>
          </ac:spMkLst>
        </pc:spChg>
        <pc:spChg chg="mod">
          <ac:chgData name="Stanley, Isabel" userId="d6b018f4-4d59-4bd7-9ca0-291e7cc7312e" providerId="ADAL" clId="{70796B51-E820-4A84-8776-14DCBEFEA393}" dt="2023-02-10T16:40:29.938" v="20362" actId="13244"/>
          <ac:spMkLst>
            <pc:docMk/>
            <pc:sldMk cId="0" sldId="287"/>
            <ac:spMk id="34" creationId="{00000000-0000-0000-0000-000000000000}"/>
          </ac:spMkLst>
        </pc:spChg>
        <pc:spChg chg="mod">
          <ac:chgData name="Stanley, Isabel" userId="d6b018f4-4d59-4bd7-9ca0-291e7cc7312e" providerId="ADAL" clId="{70796B51-E820-4A84-8776-14DCBEFEA393}" dt="2023-02-10T16:40:38.010" v="20364" actId="13244"/>
          <ac:spMkLst>
            <pc:docMk/>
            <pc:sldMk cId="0" sldId="287"/>
            <ac:spMk id="35" creationId="{00000000-0000-0000-0000-000000000000}"/>
          </ac:spMkLst>
        </pc:spChg>
        <pc:spChg chg="mod">
          <ac:chgData name="Stanley, Isabel" userId="d6b018f4-4d59-4bd7-9ca0-291e7cc7312e" providerId="ADAL" clId="{70796B51-E820-4A84-8776-14DCBEFEA393}" dt="2023-02-10T16:40:44.855" v="20366" actId="13244"/>
          <ac:spMkLst>
            <pc:docMk/>
            <pc:sldMk cId="0" sldId="287"/>
            <ac:spMk id="36" creationId="{00000000-0000-0000-0000-000000000000}"/>
          </ac:spMkLst>
        </pc:spChg>
        <pc:spChg chg="mod">
          <ac:chgData name="Stanley, Isabel" userId="d6b018f4-4d59-4bd7-9ca0-291e7cc7312e" providerId="ADAL" clId="{70796B51-E820-4A84-8776-14DCBEFEA393}" dt="2023-02-10T16:40:50.179" v="20368" actId="13244"/>
          <ac:spMkLst>
            <pc:docMk/>
            <pc:sldMk cId="0" sldId="287"/>
            <ac:spMk id="37" creationId="{00000000-0000-0000-0000-000000000000}"/>
          </ac:spMkLst>
        </pc:spChg>
        <pc:spChg chg="mod">
          <ac:chgData name="Stanley, Isabel" userId="d6b018f4-4d59-4bd7-9ca0-291e7cc7312e" providerId="ADAL" clId="{70796B51-E820-4A84-8776-14DCBEFEA393}" dt="2023-02-10T16:40:58.508" v="20370" actId="13244"/>
          <ac:spMkLst>
            <pc:docMk/>
            <pc:sldMk cId="0" sldId="287"/>
            <ac:spMk id="38" creationId="{00000000-0000-0000-0000-000000000000}"/>
          </ac:spMkLst>
        </pc:spChg>
        <pc:spChg chg="mod">
          <ac:chgData name="Stanley, Isabel" userId="d6b018f4-4d59-4bd7-9ca0-291e7cc7312e" providerId="ADAL" clId="{70796B51-E820-4A84-8776-14DCBEFEA393}" dt="2023-02-10T16:41:08.477" v="20372" actId="13244"/>
          <ac:spMkLst>
            <pc:docMk/>
            <pc:sldMk cId="0" sldId="287"/>
            <ac:spMk id="39" creationId="{00000000-0000-0000-0000-000000000000}"/>
          </ac:spMkLst>
        </pc:spChg>
        <pc:spChg chg="mod">
          <ac:chgData name="Stanley, Isabel" userId="d6b018f4-4d59-4bd7-9ca0-291e7cc7312e" providerId="ADAL" clId="{70796B51-E820-4A84-8776-14DCBEFEA393}" dt="2023-02-10T16:41:16.196" v="20374" actId="13244"/>
          <ac:spMkLst>
            <pc:docMk/>
            <pc:sldMk cId="0" sldId="287"/>
            <ac:spMk id="40" creationId="{00000000-0000-0000-0000-000000000000}"/>
          </ac:spMkLst>
        </pc:spChg>
        <pc:spChg chg="mod">
          <ac:chgData name="Stanley, Isabel" userId="d6b018f4-4d59-4bd7-9ca0-291e7cc7312e" providerId="ADAL" clId="{70796B51-E820-4A84-8776-14DCBEFEA393}" dt="2023-02-10T16:41:26.321" v="20376" actId="13244"/>
          <ac:spMkLst>
            <pc:docMk/>
            <pc:sldMk cId="0" sldId="287"/>
            <ac:spMk id="41" creationId="{00000000-0000-0000-0000-000000000000}"/>
          </ac:spMkLst>
        </pc:spChg>
        <pc:spChg chg="mod">
          <ac:chgData name="Stanley, Isabel" userId="d6b018f4-4d59-4bd7-9ca0-291e7cc7312e" providerId="ADAL" clId="{70796B51-E820-4A84-8776-14DCBEFEA393}" dt="2023-02-10T16:41:31.657" v="20378" actId="13244"/>
          <ac:spMkLst>
            <pc:docMk/>
            <pc:sldMk cId="0" sldId="287"/>
            <ac:spMk id="42" creationId="{00000000-0000-0000-0000-000000000000}"/>
          </ac:spMkLst>
        </pc:spChg>
        <pc:spChg chg="mod">
          <ac:chgData name="Stanley, Isabel" userId="d6b018f4-4d59-4bd7-9ca0-291e7cc7312e" providerId="ADAL" clId="{70796B51-E820-4A84-8776-14DCBEFEA393}" dt="2023-02-10T16:38:55.273" v="20340" actId="13244"/>
          <ac:spMkLst>
            <pc:docMk/>
            <pc:sldMk cId="0" sldId="287"/>
            <ac:spMk id="44" creationId="{00000000-0000-0000-0000-000000000000}"/>
          </ac:spMkLst>
        </pc:spChg>
        <pc:spChg chg="mod">
          <ac:chgData name="Stanley, Isabel" userId="d6b018f4-4d59-4bd7-9ca0-291e7cc7312e" providerId="ADAL" clId="{70796B51-E820-4A84-8776-14DCBEFEA393}" dt="2023-02-10T16:39:05.758" v="20342" actId="13244"/>
          <ac:spMkLst>
            <pc:docMk/>
            <pc:sldMk cId="0" sldId="287"/>
            <ac:spMk id="45" creationId="{00000000-0000-0000-0000-000000000000}"/>
          </ac:spMkLst>
        </pc:spChg>
        <pc:spChg chg="mod">
          <ac:chgData name="Stanley, Isabel" userId="d6b018f4-4d59-4bd7-9ca0-291e7cc7312e" providerId="ADAL" clId="{70796B51-E820-4A84-8776-14DCBEFEA393}" dt="2023-02-10T16:39:18.137" v="20344" actId="13244"/>
          <ac:spMkLst>
            <pc:docMk/>
            <pc:sldMk cId="0" sldId="287"/>
            <ac:spMk id="46" creationId="{00000000-0000-0000-0000-000000000000}"/>
          </ac:spMkLst>
        </pc:spChg>
        <pc:spChg chg="mod">
          <ac:chgData name="Stanley, Isabel" userId="d6b018f4-4d59-4bd7-9ca0-291e7cc7312e" providerId="ADAL" clId="{70796B51-E820-4A84-8776-14DCBEFEA393}" dt="2023-02-10T16:39:33.182" v="20346" actId="13244"/>
          <ac:spMkLst>
            <pc:docMk/>
            <pc:sldMk cId="0" sldId="287"/>
            <ac:spMk id="47" creationId="{00000000-0000-0000-0000-000000000000}"/>
          </ac:spMkLst>
        </pc:spChg>
        <pc:spChg chg="mod">
          <ac:chgData name="Stanley, Isabel" userId="d6b018f4-4d59-4bd7-9ca0-291e7cc7312e" providerId="ADAL" clId="{70796B51-E820-4A84-8776-14DCBEFEA393}" dt="2023-02-10T16:39:42.138" v="20348" actId="13244"/>
          <ac:spMkLst>
            <pc:docMk/>
            <pc:sldMk cId="0" sldId="287"/>
            <ac:spMk id="48" creationId="{00000000-0000-0000-0000-000000000000}"/>
          </ac:spMkLst>
        </pc:spChg>
        <pc:spChg chg="mod">
          <ac:chgData name="Stanley, Isabel" userId="d6b018f4-4d59-4bd7-9ca0-291e7cc7312e" providerId="ADAL" clId="{70796B51-E820-4A84-8776-14DCBEFEA393}" dt="2023-02-10T16:38:47.718" v="20339" actId="13244"/>
          <ac:spMkLst>
            <pc:docMk/>
            <pc:sldMk cId="0" sldId="287"/>
            <ac:spMk id="49" creationId="{00000000-0000-0000-0000-000000000000}"/>
          </ac:spMkLst>
        </pc:spChg>
        <pc:spChg chg="mod">
          <ac:chgData name="Stanley, Isabel" userId="d6b018f4-4d59-4bd7-9ca0-291e7cc7312e" providerId="ADAL" clId="{70796B51-E820-4A84-8776-14DCBEFEA393}" dt="2023-02-10T16:41:52.846" v="20381" actId="13244"/>
          <ac:spMkLst>
            <pc:docMk/>
            <pc:sldMk cId="0" sldId="287"/>
            <ac:spMk id="58" creationId="{00000000-0000-0000-0000-000000000000}"/>
          </ac:spMkLst>
        </pc:spChg>
        <pc:spChg chg="mod">
          <ac:chgData name="Stanley, Isabel" userId="d6b018f4-4d59-4bd7-9ca0-291e7cc7312e" providerId="ADAL" clId="{70796B51-E820-4A84-8776-14DCBEFEA393}" dt="2023-02-10T16:42:04.477" v="20383" actId="13244"/>
          <ac:spMkLst>
            <pc:docMk/>
            <pc:sldMk cId="0" sldId="287"/>
            <ac:spMk id="62" creationId="{00000000-0000-0000-0000-000000000000}"/>
          </ac:spMkLst>
        </pc:spChg>
        <pc:grpChg chg="mod">
          <ac:chgData name="Stanley, Isabel" userId="d6b018f4-4d59-4bd7-9ca0-291e7cc7312e" providerId="ADAL" clId="{70796B51-E820-4A84-8776-14DCBEFEA393}" dt="2023-02-10T16:13:55.082" v="18235" actId="962"/>
          <ac:grpSpMkLst>
            <pc:docMk/>
            <pc:sldMk cId="0" sldId="287"/>
            <ac:grpSpMk id="21" creationId="{00000000-0000-0000-0000-000000000000}"/>
          </ac:grpSpMkLst>
        </pc:grpChg>
        <pc:grpChg chg="mod">
          <ac:chgData name="Stanley, Isabel" userId="d6b018f4-4d59-4bd7-9ca0-291e7cc7312e" providerId="ADAL" clId="{70796B51-E820-4A84-8776-14DCBEFEA393}" dt="2023-02-10T16:41:40.005" v="20380" actId="13244"/>
          <ac:grpSpMkLst>
            <pc:docMk/>
            <pc:sldMk cId="0" sldId="287"/>
            <ac:grpSpMk id="50" creationId="{00000000-0000-0000-0000-000000000000}"/>
          </ac:grpSpMkLst>
        </pc:grpChg>
        <pc:grpChg chg="mod">
          <ac:chgData name="Stanley, Isabel" userId="d6b018f4-4d59-4bd7-9ca0-291e7cc7312e" providerId="ADAL" clId="{70796B51-E820-4A84-8776-14DCBEFEA393}" dt="2023-02-10T16:41:59.237" v="20382" actId="13244"/>
          <ac:grpSpMkLst>
            <pc:docMk/>
            <pc:sldMk cId="0" sldId="287"/>
            <ac:grpSpMk id="59" creationId="{00000000-0000-0000-0000-000000000000}"/>
          </ac:grpSpMkLst>
        </pc:grpChg>
      </pc:sldChg>
      <pc:sldChg chg="modSp mod">
        <pc:chgData name="Stanley, Isabel" userId="d6b018f4-4d59-4bd7-9ca0-291e7cc7312e" providerId="ADAL" clId="{70796B51-E820-4A84-8776-14DCBEFEA393}" dt="2023-02-10T16:15:39.319" v="19129" actId="962"/>
        <pc:sldMkLst>
          <pc:docMk/>
          <pc:sldMk cId="0" sldId="289"/>
        </pc:sldMkLst>
        <pc:picChg chg="mod">
          <ac:chgData name="Stanley, Isabel" userId="d6b018f4-4d59-4bd7-9ca0-291e7cc7312e" providerId="ADAL" clId="{70796B51-E820-4A84-8776-14DCBEFEA393}" dt="2023-02-10T16:15:39.319" v="19129" actId="962"/>
          <ac:picMkLst>
            <pc:docMk/>
            <pc:sldMk cId="0" sldId="289"/>
            <ac:picMk id="2" creationId="{00000000-0000-0000-0000-000000000000}"/>
          </ac:picMkLst>
        </pc:picChg>
      </pc:sldChg>
      <pc:sldChg chg="addSp delSp modSp mod">
        <pc:chgData name="Stanley, Isabel" userId="d6b018f4-4d59-4bd7-9ca0-291e7cc7312e" providerId="ADAL" clId="{70796B51-E820-4A84-8776-14DCBEFEA393}" dt="2023-02-10T16:43:09.239" v="20395" actId="20577"/>
        <pc:sldMkLst>
          <pc:docMk/>
          <pc:sldMk cId="0" sldId="290"/>
        </pc:sldMkLst>
        <pc:spChg chg="add del mod ord">
          <ac:chgData name="Stanley, Isabel" userId="d6b018f4-4d59-4bd7-9ca0-291e7cc7312e" providerId="ADAL" clId="{70796B51-E820-4A84-8776-14DCBEFEA393}" dt="2023-02-10T16:37:18.288" v="20231" actId="478"/>
          <ac:spMkLst>
            <pc:docMk/>
            <pc:sldMk cId="0" sldId="290"/>
            <ac:spMk id="5" creationId="{FF7407AF-8CE5-791C-7318-139A84733EE4}"/>
          </ac:spMkLst>
        </pc:spChg>
        <pc:spChg chg="add del mod">
          <ac:chgData name="Stanley, Isabel" userId="d6b018f4-4d59-4bd7-9ca0-291e7cc7312e" providerId="ADAL" clId="{70796B51-E820-4A84-8776-14DCBEFEA393}" dt="2023-02-10T16:38:08.369" v="20236" actId="478"/>
          <ac:spMkLst>
            <pc:docMk/>
            <pc:sldMk cId="0" sldId="290"/>
            <ac:spMk id="6" creationId="{11A8AA1C-17A3-EA1E-1FDA-9E7B5A0114ED}"/>
          </ac:spMkLst>
        </pc:spChg>
        <pc:spChg chg="add mod">
          <ac:chgData name="Stanley, Isabel" userId="d6b018f4-4d59-4bd7-9ca0-291e7cc7312e" providerId="ADAL" clId="{70796B51-E820-4A84-8776-14DCBEFEA393}" dt="2023-02-10T16:43:09.239" v="20395" actId="20577"/>
          <ac:spMkLst>
            <pc:docMk/>
            <pc:sldMk cId="0" sldId="290"/>
            <ac:spMk id="7" creationId="{39308BEB-6A44-2943-ADB6-E893E218885F}"/>
          </ac:spMkLst>
        </pc:spChg>
        <pc:picChg chg="add del mod">
          <ac:chgData name="Stanley, Isabel" userId="d6b018f4-4d59-4bd7-9ca0-291e7cc7312e" providerId="ADAL" clId="{70796B51-E820-4A84-8776-14DCBEFEA393}" dt="2023-02-10T16:38:06.604" v="20235" actId="478"/>
          <ac:picMkLst>
            <pc:docMk/>
            <pc:sldMk cId="0" sldId="290"/>
            <ac:picMk id="2"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765C4BC4-5D18-4E6B-BE8B-6DB44A2DF815}" type="datetimeFigureOut">
              <a:rPr lang="en-GB" smtClean="0"/>
              <a:t>13/02/2023</a:t>
            </a:fld>
            <a:endParaRPr lang="en-GB"/>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CFDEE223-29BE-440E-9A00-B4BBBDF84F49}" type="slidenum">
              <a:rPr lang="en-GB" smtClean="0"/>
              <a:t>‹#›</a:t>
            </a:fld>
            <a:endParaRPr lang="en-GB"/>
          </a:p>
        </p:txBody>
      </p:sp>
    </p:spTree>
    <p:extLst>
      <p:ext uri="{BB962C8B-B14F-4D97-AF65-F5344CB8AC3E}">
        <p14:creationId xmlns:p14="http://schemas.microsoft.com/office/powerpoint/2010/main" val="2710786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DEE223-29BE-440E-9A00-B4BBBDF84F49}" type="slidenum">
              <a:rPr lang="en-GB" smtClean="0"/>
              <a:t>1</a:t>
            </a:fld>
            <a:endParaRPr lang="en-GB"/>
          </a:p>
        </p:txBody>
      </p:sp>
    </p:spTree>
    <p:extLst>
      <p:ext uri="{BB962C8B-B14F-4D97-AF65-F5344CB8AC3E}">
        <p14:creationId xmlns:p14="http://schemas.microsoft.com/office/powerpoint/2010/main" val="1820446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7999"/>
          </a:xfrm>
          <a:prstGeom prst="rect">
            <a:avLst/>
          </a:prstGeom>
        </p:spPr>
      </p:pic>
      <p:sp>
        <p:nvSpPr>
          <p:cNvPr id="2" name="Holder 2"/>
          <p:cNvSpPr>
            <a:spLocks noGrp="1"/>
          </p:cNvSpPr>
          <p:nvPr>
            <p:ph type="ctrTitle"/>
          </p:nvPr>
        </p:nvSpPr>
        <p:spPr>
          <a:xfrm>
            <a:off x="79349" y="211074"/>
            <a:ext cx="3953510" cy="635000"/>
          </a:xfrm>
          <a:prstGeom prst="rect">
            <a:avLst/>
          </a:prstGeom>
        </p:spPr>
        <p:txBody>
          <a:bodyPr wrap="square" lIns="0" tIns="0" rIns="0" bIns="0">
            <a:spAutoFit/>
          </a:bodyPr>
          <a:lstStyle>
            <a:lvl1pPr>
              <a:defRPr sz="2100" b="1" i="0">
                <a:solidFill>
                  <a:srgbClr val="585858"/>
                </a:solidFill>
                <a:latin typeface="Calibri"/>
                <a:cs typeface="Calibr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5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585858"/>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5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585858"/>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7999"/>
          </a:xfrm>
          <a:prstGeom prst="rect">
            <a:avLst/>
          </a:prstGeom>
        </p:spPr>
      </p:pic>
      <p:sp>
        <p:nvSpPr>
          <p:cNvPr id="2" name="Holder 2"/>
          <p:cNvSpPr>
            <a:spLocks noGrp="1"/>
          </p:cNvSpPr>
          <p:nvPr>
            <p:ph type="title"/>
          </p:nvPr>
        </p:nvSpPr>
        <p:spPr/>
        <p:txBody>
          <a:bodyPr lIns="0" tIns="0" rIns="0" bIns="0"/>
          <a:lstStyle>
            <a:lvl1pPr>
              <a:defRPr sz="2100" b="1" i="0">
                <a:solidFill>
                  <a:srgbClr val="585858"/>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7999"/>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7999"/>
          </a:xfrm>
          <a:prstGeom prst="rect">
            <a:avLst/>
          </a:prstGeom>
        </p:spPr>
      </p:pic>
      <p:sp>
        <p:nvSpPr>
          <p:cNvPr id="2" name="Holder 2"/>
          <p:cNvSpPr>
            <a:spLocks noGrp="1"/>
          </p:cNvSpPr>
          <p:nvPr>
            <p:ph type="title"/>
          </p:nvPr>
        </p:nvSpPr>
        <p:spPr>
          <a:xfrm>
            <a:off x="1739264" y="208533"/>
            <a:ext cx="8766175" cy="690244"/>
          </a:xfrm>
          <a:prstGeom prst="rect">
            <a:avLst/>
          </a:prstGeom>
        </p:spPr>
        <p:txBody>
          <a:bodyPr wrap="square" lIns="0" tIns="0" rIns="0" bIns="0">
            <a:spAutoFit/>
          </a:bodyPr>
          <a:lstStyle>
            <a:lvl1pPr>
              <a:defRPr sz="2100" b="1" i="0">
                <a:solidFill>
                  <a:srgbClr val="585858"/>
                </a:solidFill>
                <a:latin typeface="Calibri"/>
                <a:cs typeface="Calibri"/>
              </a:defRPr>
            </a:lvl1pPr>
          </a:lstStyle>
          <a:p>
            <a:endParaRPr/>
          </a:p>
        </p:txBody>
      </p:sp>
      <p:sp>
        <p:nvSpPr>
          <p:cNvPr id="3" name="Holder 3"/>
          <p:cNvSpPr>
            <a:spLocks noGrp="1"/>
          </p:cNvSpPr>
          <p:nvPr>
            <p:ph type="body" idx="1"/>
          </p:nvPr>
        </p:nvSpPr>
        <p:spPr>
          <a:xfrm>
            <a:off x="916939" y="1788921"/>
            <a:ext cx="10354310" cy="3764915"/>
          </a:xfrm>
          <a:prstGeom prst="rect">
            <a:avLst/>
          </a:prstGeom>
        </p:spPr>
        <p:txBody>
          <a:bodyPr wrap="square" lIns="0" tIns="0" rIns="0" bIns="0">
            <a:spAutoFit/>
          </a:bodyPr>
          <a:lstStyle>
            <a:lvl1pPr>
              <a:defRPr sz="15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18" Type="http://schemas.openxmlformats.org/officeDocument/2006/relationships/image" Target="../media/image40.png"/><Relationship Id="rId26" Type="http://schemas.openxmlformats.org/officeDocument/2006/relationships/image" Target="../media/image48.png"/><Relationship Id="rId3" Type="http://schemas.openxmlformats.org/officeDocument/2006/relationships/image" Target="../media/image25.png"/><Relationship Id="rId21" Type="http://schemas.openxmlformats.org/officeDocument/2006/relationships/image" Target="../media/image43.png"/><Relationship Id="rId7" Type="http://schemas.openxmlformats.org/officeDocument/2006/relationships/image" Target="../media/image29.png"/><Relationship Id="rId12" Type="http://schemas.openxmlformats.org/officeDocument/2006/relationships/image" Target="../media/image34.png"/><Relationship Id="rId17" Type="http://schemas.openxmlformats.org/officeDocument/2006/relationships/image" Target="../media/image39.png"/><Relationship Id="rId25" Type="http://schemas.openxmlformats.org/officeDocument/2006/relationships/image" Target="../media/image47.png"/><Relationship Id="rId2" Type="http://schemas.openxmlformats.org/officeDocument/2006/relationships/image" Target="../media/image24.png"/><Relationship Id="rId16" Type="http://schemas.openxmlformats.org/officeDocument/2006/relationships/image" Target="../media/image38.png"/><Relationship Id="rId20" Type="http://schemas.openxmlformats.org/officeDocument/2006/relationships/image" Target="../media/image42.png"/><Relationship Id="rId29"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24" Type="http://schemas.openxmlformats.org/officeDocument/2006/relationships/image" Target="../media/image46.png"/><Relationship Id="rId5" Type="http://schemas.openxmlformats.org/officeDocument/2006/relationships/image" Target="../media/image27.png"/><Relationship Id="rId15" Type="http://schemas.openxmlformats.org/officeDocument/2006/relationships/image" Target="../media/image37.png"/><Relationship Id="rId23" Type="http://schemas.openxmlformats.org/officeDocument/2006/relationships/image" Target="../media/image45.png"/><Relationship Id="rId28" Type="http://schemas.openxmlformats.org/officeDocument/2006/relationships/image" Target="../media/image50.png"/><Relationship Id="rId10" Type="http://schemas.openxmlformats.org/officeDocument/2006/relationships/image" Target="../media/image32.png"/><Relationship Id="rId19" Type="http://schemas.openxmlformats.org/officeDocument/2006/relationships/image" Target="../media/image41.png"/><Relationship Id="rId4" Type="http://schemas.openxmlformats.org/officeDocument/2006/relationships/image" Target="../media/image26.png"/><Relationship Id="rId9" Type="http://schemas.openxmlformats.org/officeDocument/2006/relationships/image" Target="../media/image31.png"/><Relationship Id="rId14" Type="http://schemas.openxmlformats.org/officeDocument/2006/relationships/image" Target="../media/image36.png"/><Relationship Id="rId22" Type="http://schemas.openxmlformats.org/officeDocument/2006/relationships/image" Target="../media/image44.png"/><Relationship Id="rId27" Type="http://schemas.openxmlformats.org/officeDocument/2006/relationships/image" Target="../media/image49.png"/></Relationships>
</file>

<file path=ppt/slides/_rels/slide11.xml.rels><?xml version="1.0" encoding="UTF-8" standalone="yes"?>
<Relationships xmlns="http://schemas.openxmlformats.org/package/2006/relationships"><Relationship Id="rId8" Type="http://schemas.openxmlformats.org/officeDocument/2006/relationships/image" Target="../media/image58.png"/><Relationship Id="rId13" Type="http://schemas.openxmlformats.org/officeDocument/2006/relationships/image" Target="../media/image63.png"/><Relationship Id="rId18" Type="http://schemas.openxmlformats.org/officeDocument/2006/relationships/image" Target="../media/image68.png"/><Relationship Id="rId26" Type="http://schemas.openxmlformats.org/officeDocument/2006/relationships/image" Target="../media/image76.png"/><Relationship Id="rId3" Type="http://schemas.openxmlformats.org/officeDocument/2006/relationships/image" Target="../media/image53.png"/><Relationship Id="rId21" Type="http://schemas.openxmlformats.org/officeDocument/2006/relationships/image" Target="../media/image71.png"/><Relationship Id="rId7" Type="http://schemas.openxmlformats.org/officeDocument/2006/relationships/image" Target="../media/image57.png"/><Relationship Id="rId12" Type="http://schemas.openxmlformats.org/officeDocument/2006/relationships/image" Target="../media/image62.png"/><Relationship Id="rId17" Type="http://schemas.openxmlformats.org/officeDocument/2006/relationships/image" Target="../media/image67.png"/><Relationship Id="rId25" Type="http://schemas.openxmlformats.org/officeDocument/2006/relationships/image" Target="../media/image75.png"/><Relationship Id="rId2" Type="http://schemas.openxmlformats.org/officeDocument/2006/relationships/image" Target="../media/image52.png"/><Relationship Id="rId16" Type="http://schemas.openxmlformats.org/officeDocument/2006/relationships/image" Target="../media/image66.png"/><Relationship Id="rId20" Type="http://schemas.openxmlformats.org/officeDocument/2006/relationships/image" Target="../media/image70.png"/><Relationship Id="rId29" Type="http://schemas.openxmlformats.org/officeDocument/2006/relationships/image" Target="../media/image79.png"/><Relationship Id="rId1" Type="http://schemas.openxmlformats.org/officeDocument/2006/relationships/slideLayout" Target="../slideLayouts/slideLayout2.xml"/><Relationship Id="rId6" Type="http://schemas.openxmlformats.org/officeDocument/2006/relationships/image" Target="../media/image56.png"/><Relationship Id="rId11" Type="http://schemas.openxmlformats.org/officeDocument/2006/relationships/image" Target="../media/image61.png"/><Relationship Id="rId24" Type="http://schemas.openxmlformats.org/officeDocument/2006/relationships/image" Target="../media/image74.png"/><Relationship Id="rId5" Type="http://schemas.openxmlformats.org/officeDocument/2006/relationships/image" Target="../media/image55.png"/><Relationship Id="rId15" Type="http://schemas.openxmlformats.org/officeDocument/2006/relationships/image" Target="../media/image65.png"/><Relationship Id="rId23" Type="http://schemas.openxmlformats.org/officeDocument/2006/relationships/image" Target="../media/image73.png"/><Relationship Id="rId28" Type="http://schemas.openxmlformats.org/officeDocument/2006/relationships/image" Target="../media/image78.png"/><Relationship Id="rId10" Type="http://schemas.openxmlformats.org/officeDocument/2006/relationships/image" Target="../media/image60.png"/><Relationship Id="rId19" Type="http://schemas.openxmlformats.org/officeDocument/2006/relationships/image" Target="../media/image69.png"/><Relationship Id="rId4" Type="http://schemas.openxmlformats.org/officeDocument/2006/relationships/image" Target="../media/image54.png"/><Relationship Id="rId9" Type="http://schemas.openxmlformats.org/officeDocument/2006/relationships/image" Target="../media/image59.png"/><Relationship Id="rId14" Type="http://schemas.openxmlformats.org/officeDocument/2006/relationships/image" Target="../media/image64.png"/><Relationship Id="rId22" Type="http://schemas.openxmlformats.org/officeDocument/2006/relationships/image" Target="../media/image72.png"/><Relationship Id="rId27" Type="http://schemas.openxmlformats.org/officeDocument/2006/relationships/image" Target="../media/image7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84.png"/><Relationship Id="rId5" Type="http://schemas.openxmlformats.org/officeDocument/2006/relationships/image" Target="../media/image83.png"/><Relationship Id="rId4" Type="http://schemas.openxmlformats.org/officeDocument/2006/relationships/image" Target="../media/image82.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5.jp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86.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Background of ArabTrans logo against grey background. In Left-hand corner logos for the European Union, ArabTrans, Seventh Framework Programme and University of Aberdeen."/>
          <p:cNvPicPr/>
          <p:nvPr/>
        </p:nvPicPr>
        <p:blipFill>
          <a:blip r:embed="rId3" cstate="print"/>
          <a:stretch>
            <a:fillRect/>
          </a:stretch>
        </p:blipFill>
        <p:spPr>
          <a:xfrm>
            <a:off x="0" y="0"/>
            <a:ext cx="12192000" cy="6857999"/>
          </a:xfrm>
          <a:prstGeom prst="rect">
            <a:avLst/>
          </a:prstGeom>
        </p:spPr>
      </p:pic>
      <p:sp>
        <p:nvSpPr>
          <p:cNvPr id="3" name="object 3"/>
          <p:cNvSpPr txBox="1">
            <a:spLocks noGrp="1"/>
          </p:cNvSpPr>
          <p:nvPr>
            <p:ph type="title"/>
          </p:nvPr>
        </p:nvSpPr>
        <p:spPr>
          <a:xfrm>
            <a:off x="589889" y="1515236"/>
            <a:ext cx="3710304" cy="1031240"/>
          </a:xfrm>
          <a:prstGeom prst="rect">
            <a:avLst/>
          </a:prstGeom>
        </p:spPr>
        <p:txBody>
          <a:bodyPr vert="horz" wrap="square" lIns="0" tIns="12700" rIns="0" bIns="0" rtlCol="0">
            <a:spAutoFit/>
          </a:bodyPr>
          <a:lstStyle/>
          <a:p>
            <a:pPr marL="12700">
              <a:lnSpc>
                <a:spcPct val="100000"/>
              </a:lnSpc>
              <a:spcBef>
                <a:spcPts val="100"/>
              </a:spcBef>
            </a:pPr>
            <a:r>
              <a:rPr sz="6600" b="0" dirty="0">
                <a:solidFill>
                  <a:srgbClr val="3A3838"/>
                </a:solidFill>
                <a:latin typeface="Trebuchet MS"/>
                <a:cs typeface="Trebuchet MS"/>
              </a:rPr>
              <a:t>Ar</a:t>
            </a:r>
            <a:r>
              <a:rPr sz="6600" b="0" spc="-5" dirty="0">
                <a:solidFill>
                  <a:srgbClr val="3A3838"/>
                </a:solidFill>
                <a:latin typeface="Trebuchet MS"/>
                <a:cs typeface="Trebuchet MS"/>
              </a:rPr>
              <a:t>ab</a:t>
            </a:r>
            <a:r>
              <a:rPr sz="6600" b="0" spc="-730" dirty="0">
                <a:solidFill>
                  <a:srgbClr val="3A3838"/>
                </a:solidFill>
                <a:latin typeface="Trebuchet MS"/>
                <a:cs typeface="Trebuchet MS"/>
              </a:rPr>
              <a:t>T</a:t>
            </a:r>
            <a:r>
              <a:rPr sz="6600" b="0" dirty="0">
                <a:solidFill>
                  <a:srgbClr val="3A3838"/>
                </a:solidFill>
                <a:latin typeface="Trebuchet MS"/>
                <a:cs typeface="Trebuchet MS"/>
              </a:rPr>
              <a:t>r</a:t>
            </a:r>
            <a:r>
              <a:rPr sz="6600" b="0" spc="-5" dirty="0">
                <a:solidFill>
                  <a:srgbClr val="3A3838"/>
                </a:solidFill>
                <a:latin typeface="Trebuchet MS"/>
                <a:cs typeface="Trebuchet MS"/>
              </a:rPr>
              <a:t>an</a:t>
            </a:r>
            <a:r>
              <a:rPr sz="6600" b="0" dirty="0">
                <a:solidFill>
                  <a:srgbClr val="3A3838"/>
                </a:solidFill>
                <a:latin typeface="Trebuchet MS"/>
                <a:cs typeface="Trebuchet MS"/>
              </a:rPr>
              <a:t>s</a:t>
            </a:r>
            <a:endParaRPr sz="6600" dirty="0">
              <a:latin typeface="Trebuchet MS"/>
              <a:cs typeface="Trebuchet MS"/>
            </a:endParaRPr>
          </a:p>
        </p:txBody>
      </p:sp>
      <p:sp>
        <p:nvSpPr>
          <p:cNvPr id="4" name="object 4"/>
          <p:cNvSpPr txBox="1"/>
          <p:nvPr/>
        </p:nvSpPr>
        <p:spPr>
          <a:xfrm>
            <a:off x="589889" y="2508630"/>
            <a:ext cx="7044690" cy="1466215"/>
          </a:xfrm>
          <a:prstGeom prst="rect">
            <a:avLst/>
          </a:prstGeom>
        </p:spPr>
        <p:txBody>
          <a:bodyPr vert="horz" wrap="square" lIns="0" tIns="52069" rIns="0" bIns="0" rtlCol="0">
            <a:spAutoFit/>
          </a:bodyPr>
          <a:lstStyle/>
          <a:p>
            <a:pPr marL="12700">
              <a:lnSpc>
                <a:spcPct val="100000"/>
              </a:lnSpc>
              <a:spcBef>
                <a:spcPts val="409"/>
              </a:spcBef>
            </a:pPr>
            <a:r>
              <a:rPr sz="1900" spc="-20" dirty="0">
                <a:latin typeface="Calibri"/>
                <a:cs typeface="Calibri"/>
              </a:rPr>
              <a:t>HAVE</a:t>
            </a:r>
            <a:r>
              <a:rPr sz="1900" spc="-40" dirty="0">
                <a:latin typeface="Calibri"/>
                <a:cs typeface="Calibri"/>
              </a:rPr>
              <a:t> </a:t>
            </a:r>
            <a:r>
              <a:rPr sz="1900" spc="-35" dirty="0">
                <a:latin typeface="Calibri"/>
                <a:cs typeface="Calibri"/>
              </a:rPr>
              <a:t>EXPECTATIONS</a:t>
            </a:r>
            <a:r>
              <a:rPr sz="1900" spc="-40" dirty="0">
                <a:latin typeface="Calibri"/>
                <a:cs typeface="Calibri"/>
              </a:rPr>
              <a:t> </a:t>
            </a:r>
            <a:r>
              <a:rPr sz="1900" dirty="0">
                <a:latin typeface="Calibri"/>
                <a:cs typeface="Calibri"/>
              </a:rPr>
              <a:t>BEEN</a:t>
            </a:r>
            <a:r>
              <a:rPr sz="1900" spc="-55" dirty="0">
                <a:latin typeface="Calibri"/>
                <a:cs typeface="Calibri"/>
              </a:rPr>
              <a:t> </a:t>
            </a:r>
            <a:r>
              <a:rPr sz="1900" spc="-20" dirty="0">
                <a:latin typeface="Calibri"/>
                <a:cs typeface="Calibri"/>
              </a:rPr>
              <a:t>MET?</a:t>
            </a:r>
            <a:endParaRPr sz="1900">
              <a:latin typeface="Calibri"/>
              <a:cs typeface="Calibri"/>
            </a:endParaRPr>
          </a:p>
          <a:p>
            <a:pPr marL="12700">
              <a:lnSpc>
                <a:spcPts val="1939"/>
              </a:lnSpc>
              <a:spcBef>
                <a:spcPts val="310"/>
              </a:spcBef>
            </a:pPr>
            <a:r>
              <a:rPr sz="1900" spc="-35" dirty="0">
                <a:latin typeface="Calibri"/>
                <a:cs typeface="Calibri"/>
              </a:rPr>
              <a:t>WHAT</a:t>
            </a:r>
            <a:r>
              <a:rPr sz="1900" spc="-65" dirty="0">
                <a:latin typeface="Calibri"/>
                <a:cs typeface="Calibri"/>
              </a:rPr>
              <a:t> </a:t>
            </a:r>
            <a:r>
              <a:rPr sz="1900" spc="-10" dirty="0">
                <a:latin typeface="Calibri"/>
                <a:cs typeface="Calibri"/>
              </a:rPr>
              <a:t>SUPPORTERS</a:t>
            </a:r>
            <a:r>
              <a:rPr sz="1900" spc="-25" dirty="0">
                <a:latin typeface="Calibri"/>
                <a:cs typeface="Calibri"/>
              </a:rPr>
              <a:t> </a:t>
            </a:r>
            <a:r>
              <a:rPr sz="1900" dirty="0">
                <a:latin typeface="Calibri"/>
                <a:cs typeface="Calibri"/>
              </a:rPr>
              <a:t>OF</a:t>
            </a:r>
            <a:r>
              <a:rPr sz="1900" spc="-50" dirty="0">
                <a:latin typeface="Calibri"/>
                <a:cs typeface="Calibri"/>
              </a:rPr>
              <a:t> </a:t>
            </a:r>
            <a:r>
              <a:rPr sz="1900" dirty="0">
                <a:latin typeface="Calibri"/>
                <a:cs typeface="Calibri"/>
              </a:rPr>
              <a:t>THE</a:t>
            </a:r>
            <a:r>
              <a:rPr sz="1900" spc="-65" dirty="0">
                <a:latin typeface="Calibri"/>
                <a:cs typeface="Calibri"/>
              </a:rPr>
              <a:t> </a:t>
            </a:r>
            <a:r>
              <a:rPr sz="1900" dirty="0">
                <a:latin typeface="Calibri"/>
                <a:cs typeface="Calibri"/>
              </a:rPr>
              <a:t>ARAB</a:t>
            </a:r>
            <a:r>
              <a:rPr sz="1900" spc="-35" dirty="0">
                <a:latin typeface="Calibri"/>
                <a:cs typeface="Calibri"/>
              </a:rPr>
              <a:t> </a:t>
            </a:r>
            <a:r>
              <a:rPr sz="1900" dirty="0">
                <a:latin typeface="Calibri"/>
                <a:cs typeface="Calibri"/>
              </a:rPr>
              <a:t>UPRISINGS</a:t>
            </a:r>
            <a:r>
              <a:rPr sz="1900" spc="-60" dirty="0">
                <a:latin typeface="Calibri"/>
                <a:cs typeface="Calibri"/>
              </a:rPr>
              <a:t> </a:t>
            </a:r>
            <a:r>
              <a:rPr sz="1900" dirty="0">
                <a:latin typeface="Calibri"/>
                <a:cs typeface="Calibri"/>
              </a:rPr>
              <a:t>WERE</a:t>
            </a:r>
            <a:r>
              <a:rPr sz="1900" spc="-55" dirty="0">
                <a:latin typeface="Calibri"/>
                <a:cs typeface="Calibri"/>
              </a:rPr>
              <a:t> </a:t>
            </a:r>
            <a:r>
              <a:rPr sz="1900" dirty="0">
                <a:latin typeface="Calibri"/>
                <a:cs typeface="Calibri"/>
              </a:rPr>
              <a:t>FIGHTING</a:t>
            </a:r>
            <a:r>
              <a:rPr sz="1900" spc="-70" dirty="0">
                <a:latin typeface="Calibri"/>
                <a:cs typeface="Calibri"/>
              </a:rPr>
              <a:t> </a:t>
            </a:r>
            <a:r>
              <a:rPr sz="1900" dirty="0">
                <a:latin typeface="Calibri"/>
                <a:cs typeface="Calibri"/>
              </a:rPr>
              <a:t>FOR</a:t>
            </a:r>
            <a:r>
              <a:rPr sz="1900" spc="-55" dirty="0">
                <a:latin typeface="Calibri"/>
                <a:cs typeface="Calibri"/>
              </a:rPr>
              <a:t> </a:t>
            </a:r>
            <a:r>
              <a:rPr sz="1900" spc="-25" dirty="0">
                <a:latin typeface="Calibri"/>
                <a:cs typeface="Calibri"/>
              </a:rPr>
              <a:t>AND</a:t>
            </a:r>
            <a:endParaRPr sz="1900">
              <a:latin typeface="Calibri"/>
              <a:cs typeface="Calibri"/>
            </a:endParaRPr>
          </a:p>
          <a:p>
            <a:pPr marL="12700">
              <a:lnSpc>
                <a:spcPts val="1939"/>
              </a:lnSpc>
            </a:pPr>
            <a:r>
              <a:rPr sz="1900" dirty="0">
                <a:latin typeface="Calibri"/>
                <a:cs typeface="Calibri"/>
              </a:rPr>
              <a:t>HOW</a:t>
            </a:r>
            <a:r>
              <a:rPr sz="1900" spc="-45" dirty="0">
                <a:latin typeface="Calibri"/>
                <a:cs typeface="Calibri"/>
              </a:rPr>
              <a:t> </a:t>
            </a:r>
            <a:r>
              <a:rPr sz="1900" dirty="0">
                <a:latin typeface="Calibri"/>
                <a:cs typeface="Calibri"/>
              </a:rPr>
              <a:t>THEY</a:t>
            </a:r>
            <a:r>
              <a:rPr sz="1900" spc="-40" dirty="0">
                <a:latin typeface="Calibri"/>
                <a:cs typeface="Calibri"/>
              </a:rPr>
              <a:t> </a:t>
            </a:r>
            <a:r>
              <a:rPr sz="1900" spc="-10" dirty="0">
                <a:latin typeface="Calibri"/>
                <a:cs typeface="Calibri"/>
              </a:rPr>
              <a:t>PERCEIVE</a:t>
            </a:r>
            <a:r>
              <a:rPr sz="1900" spc="-50" dirty="0">
                <a:latin typeface="Calibri"/>
                <a:cs typeface="Calibri"/>
              </a:rPr>
              <a:t> </a:t>
            </a:r>
            <a:r>
              <a:rPr sz="1900" dirty="0">
                <a:latin typeface="Calibri"/>
                <a:cs typeface="Calibri"/>
              </a:rPr>
              <a:t>THE</a:t>
            </a:r>
            <a:r>
              <a:rPr sz="1900" spc="-55" dirty="0">
                <a:latin typeface="Calibri"/>
                <a:cs typeface="Calibri"/>
              </a:rPr>
              <a:t> </a:t>
            </a:r>
            <a:r>
              <a:rPr sz="1900" spc="-10" dirty="0">
                <a:latin typeface="Calibri"/>
                <a:cs typeface="Calibri"/>
              </a:rPr>
              <a:t>OUTCOMES</a:t>
            </a:r>
            <a:endParaRPr sz="1900">
              <a:latin typeface="Calibri"/>
              <a:cs typeface="Calibri"/>
            </a:endParaRPr>
          </a:p>
          <a:p>
            <a:pPr marL="12700">
              <a:lnSpc>
                <a:spcPct val="100000"/>
              </a:lnSpc>
              <a:spcBef>
                <a:spcPts val="1555"/>
              </a:spcBef>
            </a:pPr>
            <a:r>
              <a:rPr sz="2500" i="1" spc="-455" dirty="0">
                <a:solidFill>
                  <a:srgbClr val="767070"/>
                </a:solidFill>
                <a:latin typeface="Trebuchet MS"/>
                <a:cs typeface="Trebuchet MS"/>
              </a:rPr>
              <a:t>Pamela</a:t>
            </a:r>
            <a:r>
              <a:rPr sz="2500" i="1" spc="-295" dirty="0">
                <a:solidFill>
                  <a:srgbClr val="767070"/>
                </a:solidFill>
                <a:latin typeface="Trebuchet MS"/>
                <a:cs typeface="Trebuchet MS"/>
              </a:rPr>
              <a:t> </a:t>
            </a:r>
            <a:r>
              <a:rPr sz="2500" i="1" spc="-490" dirty="0">
                <a:solidFill>
                  <a:srgbClr val="767070"/>
                </a:solidFill>
                <a:latin typeface="Trebuchet MS"/>
                <a:cs typeface="Trebuchet MS"/>
              </a:rPr>
              <a:t>Abbott</a:t>
            </a:r>
            <a:endParaRPr sz="2500">
              <a:latin typeface="Trebuchet MS"/>
              <a:cs typeface="Trebuchet MS"/>
            </a:endParaRPr>
          </a:p>
        </p:txBody>
      </p:sp>
      <p:sp>
        <p:nvSpPr>
          <p:cNvPr id="5" name="object 5"/>
          <p:cNvSpPr txBox="1"/>
          <p:nvPr/>
        </p:nvSpPr>
        <p:spPr>
          <a:xfrm>
            <a:off x="90017" y="187832"/>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bject 52" descr="Pale green square to represent Comfortable on key.">
            <a:extLst>
              <a:ext uri="{C183D7F6-B498-43B3-948B-1728B52AA6E4}">
                <adec:decorative xmlns:adec="http://schemas.microsoft.com/office/drawing/2017/decorative" val="0"/>
              </a:ext>
            </a:extLst>
          </p:cNvPr>
          <p:cNvSpPr txBox="1">
            <a:spLocks noGrp="1"/>
          </p:cNvSpPr>
          <p:nvPr>
            <p:ph type="title"/>
          </p:nvPr>
        </p:nvSpPr>
        <p:spPr>
          <a:xfrm>
            <a:off x="3320288" y="281685"/>
            <a:ext cx="5532755" cy="354965"/>
          </a:xfrm>
          <a:prstGeom prst="rect">
            <a:avLst/>
          </a:prstGeom>
        </p:spPr>
        <p:txBody>
          <a:bodyPr vert="horz" wrap="square" lIns="0" tIns="13970" rIns="0" bIns="0" rtlCol="0">
            <a:spAutoFit/>
          </a:bodyPr>
          <a:lstStyle/>
          <a:p>
            <a:pPr marL="12700">
              <a:lnSpc>
                <a:spcPct val="100000"/>
              </a:lnSpc>
              <a:spcBef>
                <a:spcPts val="110"/>
              </a:spcBef>
            </a:pPr>
            <a:r>
              <a:rPr sz="2150" dirty="0">
                <a:solidFill>
                  <a:srgbClr val="44536A"/>
                </a:solidFill>
              </a:rPr>
              <a:t>%</a:t>
            </a:r>
            <a:r>
              <a:rPr sz="2150" spc="-15" dirty="0">
                <a:solidFill>
                  <a:srgbClr val="44536A"/>
                </a:solidFill>
              </a:rPr>
              <a:t> </a:t>
            </a:r>
            <a:r>
              <a:rPr sz="2150" dirty="0">
                <a:solidFill>
                  <a:srgbClr val="44536A"/>
                </a:solidFill>
              </a:rPr>
              <a:t>Supporting</a:t>
            </a:r>
            <a:r>
              <a:rPr sz="2150" spc="-10" dirty="0">
                <a:solidFill>
                  <a:srgbClr val="44536A"/>
                </a:solidFill>
              </a:rPr>
              <a:t> </a:t>
            </a:r>
            <a:r>
              <a:rPr sz="2150" dirty="0">
                <a:solidFill>
                  <a:srgbClr val="44536A"/>
                </a:solidFill>
              </a:rPr>
              <a:t>by</a:t>
            </a:r>
            <a:r>
              <a:rPr sz="2150" spc="-15" dirty="0">
                <a:solidFill>
                  <a:srgbClr val="44536A"/>
                </a:solidFill>
              </a:rPr>
              <a:t> </a:t>
            </a:r>
            <a:r>
              <a:rPr sz="2150" dirty="0">
                <a:solidFill>
                  <a:srgbClr val="44536A"/>
                </a:solidFill>
              </a:rPr>
              <a:t>Household</a:t>
            </a:r>
            <a:r>
              <a:rPr sz="2150" spc="-35" dirty="0">
                <a:solidFill>
                  <a:srgbClr val="44536A"/>
                </a:solidFill>
              </a:rPr>
              <a:t> </a:t>
            </a:r>
            <a:r>
              <a:rPr sz="2150" dirty="0">
                <a:solidFill>
                  <a:srgbClr val="44536A"/>
                </a:solidFill>
              </a:rPr>
              <a:t>Income</a:t>
            </a:r>
            <a:r>
              <a:rPr sz="2150" spc="5" dirty="0">
                <a:solidFill>
                  <a:srgbClr val="44536A"/>
                </a:solidFill>
              </a:rPr>
              <a:t> </a:t>
            </a:r>
            <a:r>
              <a:rPr sz="2150" dirty="0">
                <a:solidFill>
                  <a:srgbClr val="44536A"/>
                </a:solidFill>
              </a:rPr>
              <a:t>and</a:t>
            </a:r>
            <a:r>
              <a:rPr sz="2150" spc="-5" dirty="0">
                <a:solidFill>
                  <a:srgbClr val="44536A"/>
                </a:solidFill>
              </a:rPr>
              <a:t> </a:t>
            </a:r>
            <a:r>
              <a:rPr sz="2150" spc="-10" dirty="0">
                <a:solidFill>
                  <a:srgbClr val="44536A"/>
                </a:solidFill>
              </a:rPr>
              <a:t>Country</a:t>
            </a:r>
            <a:endParaRPr sz="2150" dirty="0"/>
          </a:p>
        </p:txBody>
      </p:sp>
      <p:grpSp>
        <p:nvGrpSpPr>
          <p:cNvPr id="59" name="Group 58" descr="Key">
            <a:extLst>
              <a:ext uri="{FF2B5EF4-FFF2-40B4-BE49-F238E27FC236}">
                <a16:creationId xmlns:a16="http://schemas.microsoft.com/office/drawing/2014/main" id="{57788DEE-76B1-5B75-670F-79ECBD157CD7}"/>
              </a:ext>
            </a:extLst>
          </p:cNvPr>
          <p:cNvGrpSpPr/>
          <p:nvPr/>
        </p:nvGrpSpPr>
        <p:grpSpPr>
          <a:xfrm>
            <a:off x="2726435" y="738885"/>
            <a:ext cx="6811518" cy="299720"/>
            <a:chOff x="2726435" y="738885"/>
            <a:chExt cx="6811518" cy="299720"/>
          </a:xfrm>
        </p:grpSpPr>
        <p:pic>
          <p:nvPicPr>
            <p:cNvPr id="53" name="object 53" descr="Pale green square to represent Comfortable on key."/>
            <p:cNvPicPr/>
            <p:nvPr/>
          </p:nvPicPr>
          <p:blipFill>
            <a:blip r:embed="rId2" cstate="print"/>
            <a:stretch>
              <a:fillRect/>
            </a:stretch>
          </p:blipFill>
          <p:spPr>
            <a:xfrm>
              <a:off x="2726435" y="851916"/>
              <a:ext cx="126492" cy="124967"/>
            </a:xfrm>
            <a:prstGeom prst="rect">
              <a:avLst/>
            </a:prstGeom>
          </p:spPr>
        </p:pic>
        <p:pic>
          <p:nvPicPr>
            <p:cNvPr id="54" name="object 54" descr="Pale green square to represent Comfortable on key."/>
            <p:cNvPicPr/>
            <p:nvPr/>
          </p:nvPicPr>
          <p:blipFill>
            <a:blip r:embed="rId3" cstate="print"/>
            <a:stretch>
              <a:fillRect/>
            </a:stretch>
          </p:blipFill>
          <p:spPr>
            <a:xfrm>
              <a:off x="4152900" y="851916"/>
              <a:ext cx="124967" cy="124967"/>
            </a:xfrm>
            <a:prstGeom prst="rect">
              <a:avLst/>
            </a:prstGeom>
          </p:spPr>
        </p:pic>
        <p:pic>
          <p:nvPicPr>
            <p:cNvPr id="55" name="object 55" descr="Pale green square to represent Comfortable on key."/>
            <p:cNvPicPr/>
            <p:nvPr/>
          </p:nvPicPr>
          <p:blipFill>
            <a:blip r:embed="rId4" cstate="print"/>
            <a:stretch>
              <a:fillRect/>
            </a:stretch>
          </p:blipFill>
          <p:spPr>
            <a:xfrm>
              <a:off x="6719316" y="851916"/>
              <a:ext cx="124968" cy="124967"/>
            </a:xfrm>
            <a:prstGeom prst="rect">
              <a:avLst/>
            </a:prstGeom>
          </p:spPr>
        </p:pic>
        <p:pic>
          <p:nvPicPr>
            <p:cNvPr id="56" name="object 56" descr="Pale green square to represent Comfortable on key."/>
            <p:cNvPicPr/>
            <p:nvPr/>
          </p:nvPicPr>
          <p:blipFill>
            <a:blip r:embed="rId5" cstate="print"/>
            <a:stretch>
              <a:fillRect/>
            </a:stretch>
          </p:blipFill>
          <p:spPr>
            <a:xfrm>
              <a:off x="8173211" y="851916"/>
              <a:ext cx="124968" cy="124967"/>
            </a:xfrm>
            <a:prstGeom prst="rect">
              <a:avLst/>
            </a:prstGeom>
          </p:spPr>
        </p:pic>
        <p:sp>
          <p:nvSpPr>
            <p:cNvPr id="57" name="object 57" descr="Pale green square to represent Comfortable on key."/>
            <p:cNvSpPr txBox="1"/>
            <p:nvPr/>
          </p:nvSpPr>
          <p:spPr>
            <a:xfrm>
              <a:off x="2898394" y="738885"/>
              <a:ext cx="6639559" cy="299720"/>
            </a:xfrm>
            <a:prstGeom prst="rect">
              <a:avLst/>
            </a:prstGeom>
          </p:spPr>
          <p:txBody>
            <a:bodyPr vert="horz" wrap="square" lIns="0" tIns="12700" rIns="0" bIns="0" rtlCol="0">
              <a:spAutoFit/>
            </a:bodyPr>
            <a:lstStyle/>
            <a:p>
              <a:pPr marL="12700">
                <a:lnSpc>
                  <a:spcPct val="100000"/>
                </a:lnSpc>
                <a:spcBef>
                  <a:spcPts val="100"/>
                </a:spcBef>
                <a:tabLst>
                  <a:tab pos="1437640" algn="l"/>
                  <a:tab pos="4004945" algn="l"/>
                  <a:tab pos="5459730" algn="l"/>
                </a:tabLst>
              </a:pPr>
              <a:r>
                <a:rPr sz="1800" spc="-10" dirty="0">
                  <a:solidFill>
                    <a:srgbClr val="44536A"/>
                  </a:solidFill>
                  <a:latin typeface="Calibri"/>
                  <a:cs typeface="Calibri"/>
                </a:rPr>
                <a:t>Struggling</a:t>
              </a:r>
              <a:r>
                <a:rPr sz="1800" dirty="0">
                  <a:solidFill>
                    <a:srgbClr val="44536A"/>
                  </a:solidFill>
                  <a:latin typeface="Calibri"/>
                  <a:cs typeface="Calibri"/>
                </a:rPr>
                <a:t>	Inadequate</a:t>
              </a:r>
              <a:r>
                <a:rPr sz="1800" spc="-40" dirty="0">
                  <a:solidFill>
                    <a:srgbClr val="44536A"/>
                  </a:solidFill>
                  <a:latin typeface="Calibri"/>
                  <a:cs typeface="Calibri"/>
                </a:rPr>
                <a:t> </a:t>
              </a:r>
              <a:r>
                <a:rPr sz="1800" spc="-10" dirty="0">
                  <a:solidFill>
                    <a:srgbClr val="44536A"/>
                  </a:solidFill>
                  <a:latin typeface="Calibri"/>
                  <a:cs typeface="Calibri"/>
                </a:rPr>
                <a:t>Adequate</a:t>
              </a:r>
              <a:r>
                <a:rPr sz="1800" dirty="0">
                  <a:solidFill>
                    <a:srgbClr val="44536A"/>
                  </a:solidFill>
                  <a:latin typeface="Calibri"/>
                  <a:cs typeface="Calibri"/>
                </a:rPr>
                <a:t>	</a:t>
              </a:r>
              <a:r>
                <a:rPr sz="1800" spc="-10" dirty="0">
                  <a:solidFill>
                    <a:srgbClr val="44536A"/>
                  </a:solidFill>
                  <a:latin typeface="Calibri"/>
                  <a:cs typeface="Calibri"/>
                </a:rPr>
                <a:t>Adequate</a:t>
              </a:r>
              <a:r>
                <a:rPr sz="1800" dirty="0">
                  <a:solidFill>
                    <a:srgbClr val="44536A"/>
                  </a:solidFill>
                  <a:latin typeface="Calibri"/>
                  <a:cs typeface="Calibri"/>
                </a:rPr>
                <a:t>	</a:t>
              </a:r>
              <a:r>
                <a:rPr sz="1800" spc="-10" dirty="0">
                  <a:solidFill>
                    <a:srgbClr val="44536A"/>
                  </a:solidFill>
                  <a:latin typeface="Calibri"/>
                  <a:cs typeface="Calibri"/>
                </a:rPr>
                <a:t>Comfortable</a:t>
              </a:r>
              <a:endParaRPr sz="1800">
                <a:latin typeface="Calibri"/>
                <a:cs typeface="Calibri"/>
              </a:endParaRPr>
            </a:p>
          </p:txBody>
        </p:sp>
      </p:grpSp>
      <p:grpSp>
        <p:nvGrpSpPr>
          <p:cNvPr id="66" name="Group 65" descr="Sample">
            <a:extLst>
              <a:ext uri="{FF2B5EF4-FFF2-40B4-BE49-F238E27FC236}">
                <a16:creationId xmlns:a16="http://schemas.microsoft.com/office/drawing/2014/main" id="{563F8802-86FA-6216-E8A0-D8D28673DAF3}"/>
              </a:ext>
            </a:extLst>
          </p:cNvPr>
          <p:cNvGrpSpPr/>
          <p:nvPr/>
        </p:nvGrpSpPr>
        <p:grpSpPr>
          <a:xfrm>
            <a:off x="630427" y="2988564"/>
            <a:ext cx="1637920" cy="2732735"/>
            <a:chOff x="630427" y="2988564"/>
            <a:chExt cx="1637920" cy="2732735"/>
          </a:xfrm>
        </p:grpSpPr>
        <p:sp>
          <p:nvSpPr>
            <p:cNvPr id="46" name="object 46"/>
            <p:cNvSpPr txBox="1"/>
            <p:nvPr/>
          </p:nvSpPr>
          <p:spPr>
            <a:xfrm>
              <a:off x="1095552" y="5421579"/>
              <a:ext cx="70866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Sample</a:t>
              </a:r>
              <a:endParaRPr sz="1800">
                <a:latin typeface="Calibri"/>
                <a:cs typeface="Calibri"/>
              </a:endParaRPr>
            </a:p>
          </p:txBody>
        </p:sp>
        <p:pic>
          <p:nvPicPr>
            <p:cNvPr id="2" name="object 2" descr="Bar to represent Struggling for a chart named Sample. Represents 24.4%."/>
            <p:cNvPicPr/>
            <p:nvPr/>
          </p:nvPicPr>
          <p:blipFill>
            <a:blip r:embed="rId6" cstate="print"/>
            <a:stretch>
              <a:fillRect/>
            </a:stretch>
          </p:blipFill>
          <p:spPr>
            <a:xfrm>
              <a:off x="684276" y="4195571"/>
              <a:ext cx="324611" cy="1103375"/>
            </a:xfrm>
            <a:prstGeom prst="rect">
              <a:avLst/>
            </a:prstGeom>
          </p:spPr>
        </p:pic>
        <p:sp>
          <p:nvSpPr>
            <p:cNvPr id="28" name="object 28"/>
            <p:cNvSpPr txBox="1"/>
            <p:nvPr/>
          </p:nvSpPr>
          <p:spPr>
            <a:xfrm>
              <a:off x="630427" y="4230370"/>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24.4</a:t>
              </a:r>
              <a:endParaRPr sz="1800">
                <a:latin typeface="Calibri"/>
                <a:cs typeface="Calibri"/>
              </a:endParaRPr>
            </a:p>
          </p:txBody>
        </p:sp>
        <p:pic>
          <p:nvPicPr>
            <p:cNvPr id="8" name="object 8" descr="Bar to represent Inadequate Adequate for a chart named Sample. Represents 28.3%."/>
            <p:cNvPicPr/>
            <p:nvPr/>
          </p:nvPicPr>
          <p:blipFill>
            <a:blip r:embed="rId7" cstate="print"/>
            <a:stretch>
              <a:fillRect/>
            </a:stretch>
          </p:blipFill>
          <p:spPr>
            <a:xfrm>
              <a:off x="1086611" y="4018788"/>
              <a:ext cx="324612" cy="1280160"/>
            </a:xfrm>
            <a:prstGeom prst="rect">
              <a:avLst/>
            </a:prstGeom>
          </p:spPr>
        </p:pic>
        <p:sp>
          <p:nvSpPr>
            <p:cNvPr id="32" name="object 32"/>
            <p:cNvSpPr txBox="1"/>
            <p:nvPr/>
          </p:nvSpPr>
          <p:spPr>
            <a:xfrm>
              <a:off x="1032763" y="4053967"/>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28.3</a:t>
              </a:r>
              <a:endParaRPr sz="1800">
                <a:latin typeface="Calibri"/>
                <a:cs typeface="Calibri"/>
              </a:endParaRPr>
            </a:p>
          </p:txBody>
        </p:sp>
        <p:pic>
          <p:nvPicPr>
            <p:cNvPr id="14" name="object 14" descr="Bar to represent Adequate for a chart named Sample. Represents 35.8%."/>
            <p:cNvPicPr/>
            <p:nvPr/>
          </p:nvPicPr>
          <p:blipFill>
            <a:blip r:embed="rId8" cstate="print"/>
            <a:stretch>
              <a:fillRect/>
            </a:stretch>
          </p:blipFill>
          <p:spPr>
            <a:xfrm>
              <a:off x="1488947" y="3680459"/>
              <a:ext cx="324611" cy="1618487"/>
            </a:xfrm>
            <a:prstGeom prst="rect">
              <a:avLst/>
            </a:prstGeom>
          </p:spPr>
        </p:pic>
        <p:sp>
          <p:nvSpPr>
            <p:cNvPr id="35" name="object 35"/>
            <p:cNvSpPr txBox="1"/>
            <p:nvPr/>
          </p:nvSpPr>
          <p:spPr>
            <a:xfrm>
              <a:off x="1434846" y="3715004"/>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35.8</a:t>
              </a:r>
              <a:endParaRPr sz="1800">
                <a:latin typeface="Calibri"/>
                <a:cs typeface="Calibri"/>
              </a:endParaRPr>
            </a:p>
          </p:txBody>
        </p:sp>
        <p:pic>
          <p:nvPicPr>
            <p:cNvPr id="20" name="object 20" descr="Bar to represent Comfortable for a chart named Sample. Represents 51.1%."/>
            <p:cNvPicPr/>
            <p:nvPr/>
          </p:nvPicPr>
          <p:blipFill>
            <a:blip r:embed="rId9" cstate="print"/>
            <a:stretch>
              <a:fillRect/>
            </a:stretch>
          </p:blipFill>
          <p:spPr>
            <a:xfrm>
              <a:off x="1891283" y="2988564"/>
              <a:ext cx="324612" cy="2310384"/>
            </a:xfrm>
            <a:prstGeom prst="rect">
              <a:avLst/>
            </a:prstGeom>
          </p:spPr>
        </p:pic>
        <p:sp>
          <p:nvSpPr>
            <p:cNvPr id="40" name="object 40"/>
            <p:cNvSpPr txBox="1"/>
            <p:nvPr/>
          </p:nvSpPr>
          <p:spPr>
            <a:xfrm>
              <a:off x="1837182" y="3023108"/>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51.1</a:t>
              </a:r>
              <a:endParaRPr sz="1800">
                <a:latin typeface="Calibri"/>
                <a:cs typeface="Calibri"/>
              </a:endParaRPr>
            </a:p>
          </p:txBody>
        </p:sp>
      </p:grpSp>
      <p:grpSp>
        <p:nvGrpSpPr>
          <p:cNvPr id="67" name="Group 66" descr="Egypt">
            <a:extLst>
              <a:ext uri="{FF2B5EF4-FFF2-40B4-BE49-F238E27FC236}">
                <a16:creationId xmlns:a16="http://schemas.microsoft.com/office/drawing/2014/main" id="{EF888023-BB77-E134-26D3-C9E60D4449BE}"/>
              </a:ext>
            </a:extLst>
          </p:cNvPr>
          <p:cNvGrpSpPr/>
          <p:nvPr/>
        </p:nvGrpSpPr>
        <p:grpSpPr>
          <a:xfrm>
            <a:off x="2485770" y="3806952"/>
            <a:ext cx="1637539" cy="1914347"/>
            <a:chOff x="2485770" y="3806952"/>
            <a:chExt cx="1637539" cy="1914347"/>
          </a:xfrm>
        </p:grpSpPr>
        <p:sp>
          <p:nvSpPr>
            <p:cNvPr id="47" name="object 47"/>
            <p:cNvSpPr txBox="1"/>
            <p:nvPr/>
          </p:nvSpPr>
          <p:spPr>
            <a:xfrm>
              <a:off x="3032886" y="5421579"/>
              <a:ext cx="54546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Egypt</a:t>
              </a:r>
              <a:endParaRPr sz="1800">
                <a:latin typeface="Calibri"/>
                <a:cs typeface="Calibri"/>
              </a:endParaRPr>
            </a:p>
          </p:txBody>
        </p:sp>
        <p:pic>
          <p:nvPicPr>
            <p:cNvPr id="3" name="object 3" descr="Bar to represent Struggling for a chart named Egypt. Represents 20.9%."/>
            <p:cNvPicPr/>
            <p:nvPr/>
          </p:nvPicPr>
          <p:blipFill>
            <a:blip r:embed="rId10" cstate="print"/>
            <a:stretch>
              <a:fillRect/>
            </a:stretch>
          </p:blipFill>
          <p:spPr>
            <a:xfrm>
              <a:off x="2538983" y="4354067"/>
              <a:ext cx="324612" cy="944880"/>
            </a:xfrm>
            <a:prstGeom prst="rect">
              <a:avLst/>
            </a:prstGeom>
          </p:spPr>
        </p:pic>
        <p:sp>
          <p:nvSpPr>
            <p:cNvPr id="29" name="object 29"/>
            <p:cNvSpPr txBox="1"/>
            <p:nvPr/>
          </p:nvSpPr>
          <p:spPr>
            <a:xfrm>
              <a:off x="2485770" y="4388611"/>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20.9</a:t>
              </a:r>
              <a:endParaRPr sz="1800">
                <a:latin typeface="Calibri"/>
                <a:cs typeface="Calibri"/>
              </a:endParaRPr>
            </a:p>
          </p:txBody>
        </p:sp>
        <p:pic>
          <p:nvPicPr>
            <p:cNvPr id="9" name="object 9" descr="Bar to represent Inadequate Adequate for a chart named Egypt. Represents 33%."/>
            <p:cNvPicPr/>
            <p:nvPr/>
          </p:nvPicPr>
          <p:blipFill>
            <a:blip r:embed="rId11" cstate="print"/>
            <a:stretch>
              <a:fillRect/>
            </a:stretch>
          </p:blipFill>
          <p:spPr>
            <a:xfrm>
              <a:off x="2941320" y="3806952"/>
              <a:ext cx="324611" cy="1491996"/>
            </a:xfrm>
            <a:prstGeom prst="rect">
              <a:avLst/>
            </a:prstGeom>
          </p:spPr>
        </p:pic>
        <p:sp>
          <p:nvSpPr>
            <p:cNvPr id="36" name="object 36"/>
            <p:cNvSpPr txBox="1"/>
            <p:nvPr/>
          </p:nvSpPr>
          <p:spPr>
            <a:xfrm>
              <a:off x="2949194" y="3954526"/>
              <a:ext cx="394461" cy="428322"/>
            </a:xfrm>
            <a:prstGeom prst="rect">
              <a:avLst/>
            </a:prstGeom>
          </p:spPr>
          <p:txBody>
            <a:bodyPr vert="horz" wrap="square" lIns="0" tIns="12700" rIns="0" bIns="0" rtlCol="0">
              <a:spAutoFit/>
            </a:bodyPr>
            <a:lstStyle/>
            <a:p>
              <a:pPr marL="38100">
                <a:lnSpc>
                  <a:spcPct val="100000"/>
                </a:lnSpc>
                <a:spcBef>
                  <a:spcPts val="100"/>
                </a:spcBef>
              </a:pPr>
              <a:r>
                <a:rPr sz="2700" baseline="27777" dirty="0">
                  <a:solidFill>
                    <a:srgbClr val="44536A"/>
                  </a:solidFill>
                  <a:latin typeface="Calibri"/>
                  <a:cs typeface="Calibri"/>
                </a:rPr>
                <a:t>33</a:t>
              </a:r>
              <a:endParaRPr sz="1800" dirty="0">
                <a:latin typeface="Calibri"/>
                <a:cs typeface="Calibri"/>
              </a:endParaRPr>
            </a:p>
          </p:txBody>
        </p:sp>
        <p:pic>
          <p:nvPicPr>
            <p:cNvPr id="15" name="object 15" descr="Bar to represent Adequate for a chart named Egypt. Represents 30.5%."/>
            <p:cNvPicPr/>
            <p:nvPr/>
          </p:nvPicPr>
          <p:blipFill>
            <a:blip r:embed="rId12" cstate="print"/>
            <a:stretch>
              <a:fillRect/>
            </a:stretch>
          </p:blipFill>
          <p:spPr>
            <a:xfrm>
              <a:off x="3343655" y="3919728"/>
              <a:ext cx="324612" cy="1379220"/>
            </a:xfrm>
            <a:prstGeom prst="rect">
              <a:avLst/>
            </a:prstGeom>
          </p:spPr>
        </p:pic>
        <p:sp>
          <p:nvSpPr>
            <p:cNvPr id="63" name="object 36">
              <a:extLst>
                <a:ext uri="{FF2B5EF4-FFF2-40B4-BE49-F238E27FC236}">
                  <a16:creationId xmlns:a16="http://schemas.microsoft.com/office/drawing/2014/main" id="{D056F84F-ECFD-EFAC-12F4-6D1CF08E2CA6}"/>
                </a:ext>
              </a:extLst>
            </p:cNvPr>
            <p:cNvSpPr txBox="1"/>
            <p:nvPr/>
          </p:nvSpPr>
          <p:spPr>
            <a:xfrm>
              <a:off x="3280218" y="4045759"/>
              <a:ext cx="453518" cy="299720"/>
            </a:xfrm>
            <a:prstGeom prst="rect">
              <a:avLst/>
            </a:prstGeom>
          </p:spPr>
          <p:txBody>
            <a:bodyPr vert="horz" wrap="square" lIns="0" tIns="12700" rIns="0" bIns="0" rtlCol="0">
              <a:spAutoFit/>
            </a:bodyPr>
            <a:lstStyle/>
            <a:p>
              <a:pPr marL="38100">
                <a:lnSpc>
                  <a:spcPct val="100000"/>
                </a:lnSpc>
                <a:spcBef>
                  <a:spcPts val="100"/>
                </a:spcBef>
              </a:pPr>
              <a:r>
                <a:rPr sz="1800" spc="-20" dirty="0">
                  <a:solidFill>
                    <a:srgbClr val="44536A"/>
                  </a:solidFill>
                  <a:latin typeface="Calibri"/>
                  <a:cs typeface="Calibri"/>
                </a:rPr>
                <a:t>30.5</a:t>
              </a:r>
              <a:endParaRPr sz="1800" dirty="0">
                <a:latin typeface="Calibri"/>
                <a:cs typeface="Calibri"/>
              </a:endParaRPr>
            </a:p>
          </p:txBody>
        </p:sp>
        <p:pic>
          <p:nvPicPr>
            <p:cNvPr id="21" name="object 21" descr="Bar to represent Comfortable for a chart named Egypt. Represents 27.3%."/>
            <p:cNvPicPr/>
            <p:nvPr/>
          </p:nvPicPr>
          <p:blipFill>
            <a:blip r:embed="rId13" cstate="print"/>
            <a:stretch>
              <a:fillRect/>
            </a:stretch>
          </p:blipFill>
          <p:spPr>
            <a:xfrm>
              <a:off x="3745991" y="4064508"/>
              <a:ext cx="324612" cy="1234440"/>
            </a:xfrm>
            <a:prstGeom prst="rect">
              <a:avLst/>
            </a:prstGeom>
          </p:spPr>
        </p:pic>
        <p:sp>
          <p:nvSpPr>
            <p:cNvPr id="41" name="object 41"/>
            <p:cNvSpPr txBox="1"/>
            <p:nvPr/>
          </p:nvSpPr>
          <p:spPr>
            <a:xfrm>
              <a:off x="3692144" y="4099052"/>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27.3</a:t>
              </a:r>
              <a:endParaRPr sz="1800">
                <a:latin typeface="Calibri"/>
                <a:cs typeface="Calibri"/>
              </a:endParaRPr>
            </a:p>
          </p:txBody>
        </p:sp>
      </p:grpSp>
      <p:grpSp>
        <p:nvGrpSpPr>
          <p:cNvPr id="71" name="Group 70" descr="Iraq">
            <a:extLst>
              <a:ext uri="{FF2B5EF4-FFF2-40B4-BE49-F238E27FC236}">
                <a16:creationId xmlns:a16="http://schemas.microsoft.com/office/drawing/2014/main" id="{4D519536-E425-F89B-A3C2-EA4F7700D85B}"/>
              </a:ext>
            </a:extLst>
          </p:cNvPr>
          <p:cNvGrpSpPr/>
          <p:nvPr/>
        </p:nvGrpSpPr>
        <p:grpSpPr>
          <a:xfrm>
            <a:off x="4321683" y="4388611"/>
            <a:ext cx="1708339" cy="1332688"/>
            <a:chOff x="4321683" y="4388611"/>
            <a:chExt cx="1708339" cy="1332688"/>
          </a:xfrm>
        </p:grpSpPr>
        <p:sp>
          <p:nvSpPr>
            <p:cNvPr id="48" name="object 48" descr="Iraq"/>
            <p:cNvSpPr txBox="1"/>
            <p:nvPr/>
          </p:nvSpPr>
          <p:spPr>
            <a:xfrm>
              <a:off x="4964429" y="5421579"/>
              <a:ext cx="392430"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Iraq</a:t>
              </a:r>
              <a:endParaRPr sz="1800" dirty="0">
                <a:latin typeface="Calibri"/>
                <a:cs typeface="Calibri"/>
              </a:endParaRPr>
            </a:p>
          </p:txBody>
        </p:sp>
        <p:pic>
          <p:nvPicPr>
            <p:cNvPr id="4" name="object 4" descr="Bar to represent Struggling for a chart named Iraq. Represents 19.2%."/>
            <p:cNvPicPr/>
            <p:nvPr/>
          </p:nvPicPr>
          <p:blipFill>
            <a:blip r:embed="rId14" cstate="print"/>
            <a:stretch>
              <a:fillRect/>
            </a:stretch>
          </p:blipFill>
          <p:spPr>
            <a:xfrm>
              <a:off x="4393691" y="4430267"/>
              <a:ext cx="324612" cy="868680"/>
            </a:xfrm>
            <a:prstGeom prst="rect">
              <a:avLst/>
            </a:prstGeom>
          </p:spPr>
        </p:pic>
        <p:sp>
          <p:nvSpPr>
            <p:cNvPr id="60" name="object 33" descr="Bar to represent Struggling for a chart named Iraq. Represents 19.2%.">
              <a:extLst>
                <a:ext uri="{FF2B5EF4-FFF2-40B4-BE49-F238E27FC236}">
                  <a16:creationId xmlns:a16="http://schemas.microsoft.com/office/drawing/2014/main" id="{C853B553-2BB0-C515-EE85-EAB6B51F7A12}"/>
                </a:ext>
              </a:extLst>
            </p:cNvPr>
            <p:cNvSpPr txBox="1"/>
            <p:nvPr/>
          </p:nvSpPr>
          <p:spPr>
            <a:xfrm>
              <a:off x="4321683" y="4388611"/>
              <a:ext cx="431165" cy="299720"/>
            </a:xfrm>
            <a:prstGeom prst="rect">
              <a:avLst/>
            </a:prstGeom>
          </p:spPr>
          <p:txBody>
            <a:bodyPr vert="horz" wrap="square" lIns="0" tIns="12700" rIns="0" bIns="0" rtlCol="0">
              <a:spAutoFit/>
            </a:bodyPr>
            <a:lstStyle/>
            <a:p>
              <a:pPr marL="12700">
                <a:lnSpc>
                  <a:spcPct val="100000"/>
                </a:lnSpc>
                <a:spcBef>
                  <a:spcPts val="100"/>
                </a:spcBef>
              </a:pPr>
              <a:r>
                <a:rPr lang="en-GB" spc="-20" dirty="0">
                  <a:solidFill>
                    <a:srgbClr val="44536A"/>
                  </a:solidFill>
                  <a:latin typeface="Calibri"/>
                  <a:cs typeface="Calibri"/>
                </a:rPr>
                <a:t>19.2</a:t>
              </a:r>
              <a:endParaRPr sz="1800" dirty="0">
                <a:latin typeface="Calibri"/>
                <a:cs typeface="Calibri"/>
              </a:endParaRPr>
            </a:p>
          </p:txBody>
        </p:sp>
        <p:pic>
          <p:nvPicPr>
            <p:cNvPr id="10" name="object 10" descr="Bar to represent Struggling for a chart named Iraq. Represents 19.2%."/>
            <p:cNvPicPr/>
            <p:nvPr/>
          </p:nvPicPr>
          <p:blipFill>
            <a:blip r:embed="rId15" cstate="print"/>
            <a:stretch>
              <a:fillRect/>
            </a:stretch>
          </p:blipFill>
          <p:spPr>
            <a:xfrm>
              <a:off x="4796028" y="4669535"/>
              <a:ext cx="324612" cy="629411"/>
            </a:xfrm>
            <a:prstGeom prst="rect">
              <a:avLst/>
            </a:prstGeom>
          </p:spPr>
        </p:pic>
        <p:sp>
          <p:nvSpPr>
            <p:cNvPr id="33" name="object 33" descr="Bar to represent Struggling for a chart named Iraq. Represents 19.2%."/>
            <p:cNvSpPr txBox="1"/>
            <p:nvPr/>
          </p:nvSpPr>
          <p:spPr>
            <a:xfrm>
              <a:off x="4743069" y="4704969"/>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13.9</a:t>
              </a:r>
              <a:endParaRPr sz="1800" dirty="0">
                <a:latin typeface="Calibri"/>
                <a:cs typeface="Calibri"/>
              </a:endParaRPr>
            </a:p>
          </p:txBody>
        </p:sp>
        <p:pic>
          <p:nvPicPr>
            <p:cNvPr id="16" name="object 16" descr="Bar to represent Struggling for a chart named Iraq. Represents 19.2%."/>
            <p:cNvPicPr/>
            <p:nvPr/>
          </p:nvPicPr>
          <p:blipFill>
            <a:blip r:embed="rId16" cstate="print"/>
            <a:stretch>
              <a:fillRect/>
            </a:stretch>
          </p:blipFill>
          <p:spPr>
            <a:xfrm>
              <a:off x="5198364" y="4434840"/>
              <a:ext cx="324612" cy="864108"/>
            </a:xfrm>
            <a:prstGeom prst="rect">
              <a:avLst/>
            </a:prstGeom>
          </p:spPr>
        </p:pic>
        <p:sp>
          <p:nvSpPr>
            <p:cNvPr id="61" name="object 33" descr="Bar to represent Struggling for a chart named Iraq. Represents 19.2%.">
              <a:extLst>
                <a:ext uri="{FF2B5EF4-FFF2-40B4-BE49-F238E27FC236}">
                  <a16:creationId xmlns:a16="http://schemas.microsoft.com/office/drawing/2014/main" id="{14BD4F8B-AD7D-DB15-0ADA-8765929385FC}"/>
                </a:ext>
              </a:extLst>
            </p:cNvPr>
            <p:cNvSpPr txBox="1"/>
            <p:nvPr/>
          </p:nvSpPr>
          <p:spPr>
            <a:xfrm>
              <a:off x="5160105" y="4388611"/>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19</a:t>
              </a:r>
              <a:r>
                <a:rPr lang="en-GB" sz="1800" spc="-20" dirty="0">
                  <a:solidFill>
                    <a:srgbClr val="44536A"/>
                  </a:solidFill>
                  <a:latin typeface="Calibri"/>
                  <a:cs typeface="Calibri"/>
                </a:rPr>
                <a:t>.1</a:t>
              </a:r>
              <a:endParaRPr sz="1800" dirty="0">
                <a:latin typeface="Calibri"/>
                <a:cs typeface="Calibri"/>
              </a:endParaRPr>
            </a:p>
          </p:txBody>
        </p:sp>
        <p:pic>
          <p:nvPicPr>
            <p:cNvPr id="22" name="object 22" descr="Bar to represent Struggling for a chart named Iraq. Represents 19.2%."/>
            <p:cNvPicPr/>
            <p:nvPr/>
          </p:nvPicPr>
          <p:blipFill>
            <a:blip r:embed="rId17" cstate="print"/>
            <a:stretch>
              <a:fillRect/>
            </a:stretch>
          </p:blipFill>
          <p:spPr>
            <a:xfrm>
              <a:off x="5600700" y="4462271"/>
              <a:ext cx="324612" cy="836675"/>
            </a:xfrm>
            <a:prstGeom prst="rect">
              <a:avLst/>
            </a:prstGeom>
          </p:spPr>
        </p:pic>
        <p:sp>
          <p:nvSpPr>
            <p:cNvPr id="42" name="object 42" descr="Bar to represent Struggling for a chart named Iraq. Represents 19.2%."/>
            <p:cNvSpPr txBox="1"/>
            <p:nvPr/>
          </p:nvSpPr>
          <p:spPr>
            <a:xfrm>
              <a:off x="5495989" y="4472305"/>
              <a:ext cx="534033" cy="299720"/>
            </a:xfrm>
            <a:prstGeom prst="rect">
              <a:avLst/>
            </a:prstGeom>
          </p:spPr>
          <p:txBody>
            <a:bodyPr vert="horz" wrap="square" lIns="0" tIns="12700" rIns="0" bIns="0" rtlCol="0">
              <a:spAutoFit/>
            </a:bodyPr>
            <a:lstStyle/>
            <a:p>
              <a:pPr marL="38100">
                <a:lnSpc>
                  <a:spcPct val="100000"/>
                </a:lnSpc>
                <a:spcBef>
                  <a:spcPts val="100"/>
                </a:spcBef>
                <a:tabLst>
                  <a:tab pos="842010" algn="l"/>
                </a:tabLst>
              </a:pPr>
              <a:r>
                <a:rPr lang="en-GB" sz="2700" baseline="-6172" dirty="0">
                  <a:latin typeface="Calibri"/>
                  <a:cs typeface="Calibri"/>
                </a:rPr>
                <a:t>18.5</a:t>
              </a:r>
              <a:endParaRPr sz="2700" baseline="-6172" dirty="0">
                <a:latin typeface="Calibri"/>
                <a:cs typeface="Calibri"/>
              </a:endParaRPr>
            </a:p>
          </p:txBody>
        </p:sp>
      </p:grpSp>
      <p:grpSp>
        <p:nvGrpSpPr>
          <p:cNvPr id="68" name="Group 67" descr="Jordan">
            <a:extLst>
              <a:ext uri="{FF2B5EF4-FFF2-40B4-BE49-F238E27FC236}">
                <a16:creationId xmlns:a16="http://schemas.microsoft.com/office/drawing/2014/main" id="{35CF481D-65A9-50C1-6BA5-C5FABF31E330}"/>
              </a:ext>
            </a:extLst>
          </p:cNvPr>
          <p:cNvGrpSpPr/>
          <p:nvPr/>
        </p:nvGrpSpPr>
        <p:grpSpPr>
          <a:xfrm>
            <a:off x="6170676" y="4466844"/>
            <a:ext cx="1662937" cy="1254455"/>
            <a:chOff x="6170676" y="4466844"/>
            <a:chExt cx="1662937" cy="1254455"/>
          </a:xfrm>
        </p:grpSpPr>
        <p:sp>
          <p:nvSpPr>
            <p:cNvPr id="49" name="object 49"/>
            <p:cNvSpPr txBox="1"/>
            <p:nvPr/>
          </p:nvSpPr>
          <p:spPr>
            <a:xfrm>
              <a:off x="6691376" y="5421579"/>
              <a:ext cx="64897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Jordan</a:t>
              </a:r>
              <a:endParaRPr sz="1800">
                <a:latin typeface="Calibri"/>
                <a:cs typeface="Calibri"/>
              </a:endParaRPr>
            </a:p>
          </p:txBody>
        </p:sp>
        <p:pic>
          <p:nvPicPr>
            <p:cNvPr id="5" name="object 5" descr="Bar to represent Struggling for a chart named Jordan. Represents 14.6%."/>
            <p:cNvPicPr/>
            <p:nvPr/>
          </p:nvPicPr>
          <p:blipFill>
            <a:blip r:embed="rId18" cstate="print"/>
            <a:stretch>
              <a:fillRect/>
            </a:stretch>
          </p:blipFill>
          <p:spPr>
            <a:xfrm>
              <a:off x="6249923" y="4639055"/>
              <a:ext cx="323088" cy="659891"/>
            </a:xfrm>
            <a:prstGeom prst="rect">
              <a:avLst/>
            </a:prstGeom>
          </p:spPr>
        </p:pic>
        <p:sp>
          <p:nvSpPr>
            <p:cNvPr id="34" name="object 34"/>
            <p:cNvSpPr txBox="1"/>
            <p:nvPr/>
          </p:nvSpPr>
          <p:spPr>
            <a:xfrm>
              <a:off x="6170676" y="4628133"/>
              <a:ext cx="883919" cy="428322"/>
            </a:xfrm>
            <a:prstGeom prst="rect">
              <a:avLst/>
            </a:prstGeom>
          </p:spPr>
          <p:txBody>
            <a:bodyPr vert="horz" wrap="square" lIns="0" tIns="12700" rIns="0" bIns="0" rtlCol="0">
              <a:spAutoFit/>
            </a:bodyPr>
            <a:lstStyle/>
            <a:p>
              <a:pPr marL="38100">
                <a:lnSpc>
                  <a:spcPct val="100000"/>
                </a:lnSpc>
                <a:spcBef>
                  <a:spcPts val="100"/>
                </a:spcBef>
              </a:pPr>
              <a:r>
                <a:rPr sz="2700" spc="-15" baseline="-10802" dirty="0">
                  <a:solidFill>
                    <a:srgbClr val="44536A"/>
                  </a:solidFill>
                  <a:latin typeface="Calibri"/>
                  <a:cs typeface="Calibri"/>
                </a:rPr>
                <a:t>14.6</a:t>
              </a:r>
              <a:endParaRPr sz="1800" dirty="0">
                <a:latin typeface="Calibri"/>
                <a:cs typeface="Calibri"/>
              </a:endParaRPr>
            </a:p>
          </p:txBody>
        </p:sp>
        <p:pic>
          <p:nvPicPr>
            <p:cNvPr id="11" name="object 11" descr="Bar to represent Inadequate Adequate for a chart named Jordan. Represents 15.6%."/>
            <p:cNvPicPr/>
            <p:nvPr/>
          </p:nvPicPr>
          <p:blipFill>
            <a:blip r:embed="rId19" cstate="print"/>
            <a:stretch>
              <a:fillRect/>
            </a:stretch>
          </p:blipFill>
          <p:spPr>
            <a:xfrm>
              <a:off x="6650735" y="4593335"/>
              <a:ext cx="324611" cy="705611"/>
            </a:xfrm>
            <a:prstGeom prst="rect">
              <a:avLst/>
            </a:prstGeom>
          </p:spPr>
        </p:pic>
        <p:sp>
          <p:nvSpPr>
            <p:cNvPr id="62" name="object 34">
              <a:extLst>
                <a:ext uri="{FF2B5EF4-FFF2-40B4-BE49-F238E27FC236}">
                  <a16:creationId xmlns:a16="http://schemas.microsoft.com/office/drawing/2014/main" id="{806C76BD-F0DB-7A83-44A5-E242375EC0CA}"/>
                </a:ext>
              </a:extLst>
            </p:cNvPr>
            <p:cNvSpPr txBox="1"/>
            <p:nvPr/>
          </p:nvSpPr>
          <p:spPr>
            <a:xfrm>
              <a:off x="6539357" y="4639054"/>
              <a:ext cx="458595" cy="289823"/>
            </a:xfrm>
            <a:prstGeom prst="rect">
              <a:avLst/>
            </a:prstGeom>
          </p:spPr>
          <p:txBody>
            <a:bodyPr vert="horz" wrap="square" lIns="0" tIns="12700" rIns="0" bIns="0" rtlCol="0">
              <a:spAutoFit/>
            </a:bodyPr>
            <a:lstStyle/>
            <a:p>
              <a:pPr marL="38100">
                <a:lnSpc>
                  <a:spcPct val="100000"/>
                </a:lnSpc>
                <a:spcBef>
                  <a:spcPts val="100"/>
                </a:spcBef>
              </a:pPr>
              <a:r>
                <a:rPr lang="en-GB" sz="1800" spc="-10" dirty="0">
                  <a:solidFill>
                    <a:srgbClr val="44536A"/>
                  </a:solidFill>
                  <a:latin typeface="Calibri"/>
                  <a:cs typeface="Calibri"/>
                </a:rPr>
                <a:t>15.6</a:t>
              </a:r>
              <a:endParaRPr sz="1800" dirty="0">
                <a:latin typeface="Calibri"/>
                <a:cs typeface="Calibri"/>
              </a:endParaRPr>
            </a:p>
          </p:txBody>
        </p:sp>
        <p:pic>
          <p:nvPicPr>
            <p:cNvPr id="17" name="object 17" descr="Bar to represent Adequate for a chart named Jordan. Represents 11.4%."/>
            <p:cNvPicPr/>
            <p:nvPr/>
          </p:nvPicPr>
          <p:blipFill>
            <a:blip r:embed="rId20" cstate="print"/>
            <a:stretch>
              <a:fillRect/>
            </a:stretch>
          </p:blipFill>
          <p:spPr>
            <a:xfrm>
              <a:off x="7053071" y="4782311"/>
              <a:ext cx="324611" cy="516635"/>
            </a:xfrm>
            <a:prstGeom prst="rect">
              <a:avLst/>
            </a:prstGeom>
          </p:spPr>
        </p:pic>
        <p:sp>
          <p:nvSpPr>
            <p:cNvPr id="37" name="object 37"/>
            <p:cNvSpPr txBox="1"/>
            <p:nvPr/>
          </p:nvSpPr>
          <p:spPr>
            <a:xfrm>
              <a:off x="7000493" y="4818126"/>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11.4</a:t>
              </a:r>
              <a:endParaRPr sz="1800">
                <a:latin typeface="Calibri"/>
                <a:cs typeface="Calibri"/>
              </a:endParaRPr>
            </a:p>
          </p:txBody>
        </p:sp>
        <p:pic>
          <p:nvPicPr>
            <p:cNvPr id="23" name="object 23" descr="Bar to represent Comfortable for a chart named Jordan. Represents 18.4%."/>
            <p:cNvPicPr/>
            <p:nvPr/>
          </p:nvPicPr>
          <p:blipFill>
            <a:blip r:embed="rId21" cstate="print"/>
            <a:stretch>
              <a:fillRect/>
            </a:stretch>
          </p:blipFill>
          <p:spPr>
            <a:xfrm>
              <a:off x="7455407" y="4466844"/>
              <a:ext cx="324611" cy="832104"/>
            </a:xfrm>
            <a:prstGeom prst="rect">
              <a:avLst/>
            </a:prstGeom>
          </p:spPr>
        </p:pic>
        <p:sp>
          <p:nvSpPr>
            <p:cNvPr id="43" name="object 43"/>
            <p:cNvSpPr txBox="1"/>
            <p:nvPr/>
          </p:nvSpPr>
          <p:spPr>
            <a:xfrm>
              <a:off x="7402448" y="4501642"/>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18.4</a:t>
              </a:r>
              <a:endParaRPr sz="1800">
                <a:latin typeface="Calibri"/>
                <a:cs typeface="Calibri"/>
              </a:endParaRPr>
            </a:p>
          </p:txBody>
        </p:sp>
      </p:grpSp>
      <p:grpSp>
        <p:nvGrpSpPr>
          <p:cNvPr id="69" name="Group 68" descr="Libya">
            <a:extLst>
              <a:ext uri="{FF2B5EF4-FFF2-40B4-BE49-F238E27FC236}">
                <a16:creationId xmlns:a16="http://schemas.microsoft.com/office/drawing/2014/main" id="{32D71615-14CD-F28E-7900-3EB7E9848832}"/>
              </a:ext>
            </a:extLst>
          </p:cNvPr>
          <p:cNvGrpSpPr/>
          <p:nvPr/>
        </p:nvGrpSpPr>
        <p:grpSpPr>
          <a:xfrm>
            <a:off x="8051038" y="1438655"/>
            <a:ext cx="1637665" cy="4282644"/>
            <a:chOff x="8051038" y="1438655"/>
            <a:chExt cx="1637665" cy="4282644"/>
          </a:xfrm>
        </p:grpSpPr>
        <p:sp>
          <p:nvSpPr>
            <p:cNvPr id="50" name="object 50"/>
            <p:cNvSpPr txBox="1"/>
            <p:nvPr/>
          </p:nvSpPr>
          <p:spPr>
            <a:xfrm>
              <a:off x="8617077" y="5421579"/>
              <a:ext cx="50609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Libya</a:t>
              </a:r>
              <a:endParaRPr sz="1800">
                <a:latin typeface="Calibri"/>
                <a:cs typeface="Calibri"/>
              </a:endParaRPr>
            </a:p>
          </p:txBody>
        </p:sp>
        <p:pic>
          <p:nvPicPr>
            <p:cNvPr id="6" name="object 6" descr="Bar to represent Struggling for a chart named Libya. Represents 64.6%."/>
            <p:cNvPicPr/>
            <p:nvPr/>
          </p:nvPicPr>
          <p:blipFill>
            <a:blip r:embed="rId22" cstate="print"/>
            <a:stretch>
              <a:fillRect/>
            </a:stretch>
          </p:blipFill>
          <p:spPr>
            <a:xfrm>
              <a:off x="8104631" y="2378964"/>
              <a:ext cx="323088" cy="2919984"/>
            </a:xfrm>
            <a:prstGeom prst="rect">
              <a:avLst/>
            </a:prstGeom>
          </p:spPr>
        </p:pic>
        <p:sp>
          <p:nvSpPr>
            <p:cNvPr id="30" name="object 30"/>
            <p:cNvSpPr txBox="1"/>
            <p:nvPr/>
          </p:nvSpPr>
          <p:spPr>
            <a:xfrm>
              <a:off x="8051038" y="2412314"/>
              <a:ext cx="431800" cy="300355"/>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64.6</a:t>
              </a:r>
              <a:endParaRPr sz="1800">
                <a:latin typeface="Calibri"/>
                <a:cs typeface="Calibri"/>
              </a:endParaRPr>
            </a:p>
          </p:txBody>
        </p:sp>
        <p:pic>
          <p:nvPicPr>
            <p:cNvPr id="12" name="object 12" descr="Bar to represent Inadequate Adequate for a chart named Libya. Represents 81.9%."/>
            <p:cNvPicPr/>
            <p:nvPr/>
          </p:nvPicPr>
          <p:blipFill>
            <a:blip r:embed="rId23" cstate="print"/>
            <a:stretch>
              <a:fillRect/>
            </a:stretch>
          </p:blipFill>
          <p:spPr>
            <a:xfrm>
              <a:off x="8506968" y="1595627"/>
              <a:ext cx="323088" cy="3703320"/>
            </a:xfrm>
            <a:prstGeom prst="rect">
              <a:avLst/>
            </a:prstGeom>
          </p:spPr>
        </p:pic>
        <p:sp>
          <p:nvSpPr>
            <p:cNvPr id="38" name="object 38"/>
            <p:cNvSpPr txBox="1"/>
            <p:nvPr/>
          </p:nvSpPr>
          <p:spPr>
            <a:xfrm>
              <a:off x="8453373" y="1630426"/>
              <a:ext cx="833119"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81.</a:t>
              </a:r>
              <a:r>
                <a:rPr lang="en-GB" sz="1800" spc="-10" dirty="0">
                  <a:solidFill>
                    <a:srgbClr val="44536A"/>
                  </a:solidFill>
                  <a:latin typeface="Calibri"/>
                  <a:cs typeface="Calibri"/>
                </a:rPr>
                <a:t>9</a:t>
              </a:r>
              <a:endParaRPr sz="2700" baseline="-4629" dirty="0">
                <a:latin typeface="Calibri"/>
                <a:cs typeface="Calibri"/>
              </a:endParaRPr>
            </a:p>
          </p:txBody>
        </p:sp>
        <p:pic>
          <p:nvPicPr>
            <p:cNvPr id="18" name="object 18" descr="Bar to represent Adequate for a chart named Libya. Represents 81.5%."/>
            <p:cNvPicPr/>
            <p:nvPr/>
          </p:nvPicPr>
          <p:blipFill>
            <a:blip r:embed="rId24" cstate="print"/>
            <a:stretch>
              <a:fillRect/>
            </a:stretch>
          </p:blipFill>
          <p:spPr>
            <a:xfrm>
              <a:off x="8907780" y="1613916"/>
              <a:ext cx="324611" cy="3685032"/>
            </a:xfrm>
            <a:prstGeom prst="rect">
              <a:avLst/>
            </a:prstGeom>
          </p:spPr>
        </p:pic>
        <p:sp>
          <p:nvSpPr>
            <p:cNvPr id="64" name="object 38">
              <a:extLst>
                <a:ext uri="{FF2B5EF4-FFF2-40B4-BE49-F238E27FC236}">
                  <a16:creationId xmlns:a16="http://schemas.microsoft.com/office/drawing/2014/main" id="{CCD7AB7C-2719-4719-E93A-071D765B3610}"/>
                </a:ext>
              </a:extLst>
            </p:cNvPr>
            <p:cNvSpPr txBox="1"/>
            <p:nvPr/>
          </p:nvSpPr>
          <p:spPr>
            <a:xfrm>
              <a:off x="8907780" y="1638336"/>
              <a:ext cx="483870" cy="299720"/>
            </a:xfrm>
            <a:prstGeom prst="rect">
              <a:avLst/>
            </a:prstGeom>
          </p:spPr>
          <p:txBody>
            <a:bodyPr vert="horz" wrap="square" lIns="0" tIns="12700" rIns="0" bIns="0" rtlCol="0">
              <a:spAutoFit/>
            </a:bodyPr>
            <a:lstStyle/>
            <a:p>
              <a:pPr marL="12700">
                <a:lnSpc>
                  <a:spcPct val="100000"/>
                </a:lnSpc>
                <a:spcBef>
                  <a:spcPts val="100"/>
                </a:spcBef>
              </a:pPr>
              <a:r>
                <a:rPr sz="2700" spc="-15" baseline="-4629" dirty="0">
                  <a:solidFill>
                    <a:srgbClr val="44536A"/>
                  </a:solidFill>
                  <a:latin typeface="Calibri"/>
                  <a:cs typeface="Calibri"/>
                </a:rPr>
                <a:t>81.5</a:t>
              </a:r>
              <a:endParaRPr sz="2700" baseline="-4629" dirty="0">
                <a:latin typeface="Calibri"/>
                <a:cs typeface="Calibri"/>
              </a:endParaRPr>
            </a:p>
          </p:txBody>
        </p:sp>
        <p:pic>
          <p:nvPicPr>
            <p:cNvPr id="24" name="object 24" descr="Bar to represent Comfortable for a chart named Libya. Represents 85.4%."/>
            <p:cNvPicPr/>
            <p:nvPr/>
          </p:nvPicPr>
          <p:blipFill>
            <a:blip r:embed="rId25" cstate="print"/>
            <a:stretch>
              <a:fillRect/>
            </a:stretch>
          </p:blipFill>
          <p:spPr>
            <a:xfrm>
              <a:off x="9310116" y="1438655"/>
              <a:ext cx="324611" cy="3860291"/>
            </a:xfrm>
            <a:prstGeom prst="rect">
              <a:avLst/>
            </a:prstGeom>
          </p:spPr>
        </p:pic>
        <p:sp>
          <p:nvSpPr>
            <p:cNvPr id="44" name="object 44"/>
            <p:cNvSpPr txBox="1"/>
            <p:nvPr/>
          </p:nvSpPr>
          <p:spPr>
            <a:xfrm>
              <a:off x="9257538" y="1472310"/>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85.4</a:t>
              </a:r>
              <a:endParaRPr sz="1800">
                <a:latin typeface="Calibri"/>
                <a:cs typeface="Calibri"/>
              </a:endParaRPr>
            </a:p>
          </p:txBody>
        </p:sp>
      </p:grpSp>
      <p:grpSp>
        <p:nvGrpSpPr>
          <p:cNvPr id="70" name="Group 69" descr="Morocco">
            <a:extLst>
              <a:ext uri="{FF2B5EF4-FFF2-40B4-BE49-F238E27FC236}">
                <a16:creationId xmlns:a16="http://schemas.microsoft.com/office/drawing/2014/main" id="{613ED07E-7624-5842-C642-60F32DBAD637}"/>
              </a:ext>
            </a:extLst>
          </p:cNvPr>
          <p:cNvGrpSpPr/>
          <p:nvPr/>
        </p:nvGrpSpPr>
        <p:grpSpPr>
          <a:xfrm>
            <a:off x="522731" y="3259835"/>
            <a:ext cx="11130280" cy="2461464"/>
            <a:chOff x="522731" y="3259835"/>
            <a:chExt cx="11130280" cy="2461464"/>
          </a:xfrm>
        </p:grpSpPr>
        <p:sp>
          <p:nvSpPr>
            <p:cNvPr id="51" name="object 51"/>
            <p:cNvSpPr txBox="1"/>
            <p:nvPr/>
          </p:nvSpPr>
          <p:spPr>
            <a:xfrm>
              <a:off x="10298048" y="5421579"/>
              <a:ext cx="85598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Morocco</a:t>
              </a:r>
              <a:endParaRPr sz="1800">
                <a:latin typeface="Calibri"/>
                <a:cs typeface="Calibri"/>
              </a:endParaRPr>
            </a:p>
          </p:txBody>
        </p:sp>
        <p:pic>
          <p:nvPicPr>
            <p:cNvPr id="7" name="object 7" descr="Bar to represent Struggling for a chart named Morocco. Represents 38.8%."/>
            <p:cNvPicPr/>
            <p:nvPr/>
          </p:nvPicPr>
          <p:blipFill>
            <a:blip r:embed="rId26" cstate="print"/>
            <a:stretch>
              <a:fillRect/>
            </a:stretch>
          </p:blipFill>
          <p:spPr>
            <a:xfrm>
              <a:off x="9959340" y="3544823"/>
              <a:ext cx="324611" cy="1754124"/>
            </a:xfrm>
            <a:prstGeom prst="rect">
              <a:avLst/>
            </a:prstGeom>
          </p:spPr>
        </p:pic>
        <p:sp>
          <p:nvSpPr>
            <p:cNvPr id="31" name="object 31"/>
            <p:cNvSpPr txBox="1"/>
            <p:nvPr/>
          </p:nvSpPr>
          <p:spPr>
            <a:xfrm>
              <a:off x="9906127" y="3579367"/>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38.8</a:t>
              </a:r>
              <a:endParaRPr sz="1800">
                <a:latin typeface="Calibri"/>
                <a:cs typeface="Calibri"/>
              </a:endParaRPr>
            </a:p>
          </p:txBody>
        </p:sp>
        <p:pic>
          <p:nvPicPr>
            <p:cNvPr id="13" name="object 13" descr="Bar to represent Inadequate Adequate for a chart named Morocco. Represents 29.8%."/>
            <p:cNvPicPr/>
            <p:nvPr/>
          </p:nvPicPr>
          <p:blipFill>
            <a:blip r:embed="rId27" cstate="print"/>
            <a:stretch>
              <a:fillRect/>
            </a:stretch>
          </p:blipFill>
          <p:spPr>
            <a:xfrm>
              <a:off x="10361676" y="3951732"/>
              <a:ext cx="323088" cy="1347216"/>
            </a:xfrm>
            <a:prstGeom prst="rect">
              <a:avLst/>
            </a:prstGeom>
          </p:spPr>
        </p:pic>
        <p:sp>
          <p:nvSpPr>
            <p:cNvPr id="39" name="object 39"/>
            <p:cNvSpPr txBox="1"/>
            <p:nvPr/>
          </p:nvSpPr>
          <p:spPr>
            <a:xfrm>
              <a:off x="10283063" y="3945382"/>
              <a:ext cx="883919" cy="428322"/>
            </a:xfrm>
            <a:prstGeom prst="rect">
              <a:avLst/>
            </a:prstGeom>
          </p:spPr>
          <p:txBody>
            <a:bodyPr vert="horz" wrap="square" lIns="0" tIns="12700" rIns="0" bIns="0" rtlCol="0">
              <a:spAutoFit/>
            </a:bodyPr>
            <a:lstStyle/>
            <a:p>
              <a:pPr marL="38100">
                <a:lnSpc>
                  <a:spcPct val="100000"/>
                </a:lnSpc>
                <a:spcBef>
                  <a:spcPts val="100"/>
                </a:spcBef>
              </a:pPr>
              <a:r>
                <a:rPr sz="2700" spc="-15" baseline="-9259" dirty="0">
                  <a:solidFill>
                    <a:srgbClr val="44536A"/>
                  </a:solidFill>
                  <a:latin typeface="Calibri"/>
                  <a:cs typeface="Calibri"/>
                </a:rPr>
                <a:t>29.8</a:t>
              </a:r>
              <a:endParaRPr sz="1800" dirty="0">
                <a:latin typeface="Calibri"/>
                <a:cs typeface="Calibri"/>
              </a:endParaRPr>
            </a:p>
          </p:txBody>
        </p:sp>
        <p:pic>
          <p:nvPicPr>
            <p:cNvPr id="19" name="object 19" descr="Bar to represent Adequate for a chart named Morocco. Represents 30.7%."/>
            <p:cNvPicPr/>
            <p:nvPr/>
          </p:nvPicPr>
          <p:blipFill>
            <a:blip r:embed="rId28" cstate="print"/>
            <a:stretch>
              <a:fillRect/>
            </a:stretch>
          </p:blipFill>
          <p:spPr>
            <a:xfrm>
              <a:off x="10764011" y="3910584"/>
              <a:ext cx="323088" cy="1388363"/>
            </a:xfrm>
            <a:prstGeom prst="rect">
              <a:avLst/>
            </a:prstGeom>
          </p:spPr>
        </p:pic>
        <p:sp>
          <p:nvSpPr>
            <p:cNvPr id="65" name="object 39">
              <a:extLst>
                <a:ext uri="{FF2B5EF4-FFF2-40B4-BE49-F238E27FC236}">
                  <a16:creationId xmlns:a16="http://schemas.microsoft.com/office/drawing/2014/main" id="{F1C76D46-5E35-7850-39DB-6611D2034CEC}"/>
                </a:ext>
              </a:extLst>
            </p:cNvPr>
            <p:cNvSpPr txBox="1"/>
            <p:nvPr/>
          </p:nvSpPr>
          <p:spPr>
            <a:xfrm>
              <a:off x="10691240" y="3971161"/>
              <a:ext cx="573024" cy="299720"/>
            </a:xfrm>
            <a:prstGeom prst="rect">
              <a:avLst/>
            </a:prstGeom>
          </p:spPr>
          <p:txBody>
            <a:bodyPr vert="horz" wrap="square" lIns="0" tIns="12700" rIns="0" bIns="0" rtlCol="0">
              <a:spAutoFit/>
            </a:bodyPr>
            <a:lstStyle/>
            <a:p>
              <a:pPr marL="38100">
                <a:lnSpc>
                  <a:spcPct val="100000"/>
                </a:lnSpc>
                <a:spcBef>
                  <a:spcPts val="100"/>
                </a:spcBef>
              </a:pPr>
              <a:r>
                <a:rPr sz="1800" spc="-10" dirty="0">
                  <a:solidFill>
                    <a:srgbClr val="44536A"/>
                  </a:solidFill>
                  <a:latin typeface="Calibri"/>
                  <a:cs typeface="Calibri"/>
                </a:rPr>
                <a:t>30.7</a:t>
              </a:r>
              <a:endParaRPr sz="1800" dirty="0">
                <a:latin typeface="Calibri"/>
                <a:cs typeface="Calibri"/>
              </a:endParaRPr>
            </a:p>
          </p:txBody>
        </p:sp>
        <p:grpSp>
          <p:nvGrpSpPr>
            <p:cNvPr id="25" name="object 25" descr="Bar to represent Comfortable for a chart named Morocco. Represents 45.1%."/>
            <p:cNvGrpSpPr/>
            <p:nvPr/>
          </p:nvGrpSpPr>
          <p:grpSpPr>
            <a:xfrm>
              <a:off x="522731" y="3259835"/>
              <a:ext cx="11130280" cy="2044064"/>
              <a:chOff x="522731" y="3259835"/>
              <a:chExt cx="11130280" cy="2044064"/>
            </a:xfrm>
          </p:grpSpPr>
          <p:pic>
            <p:nvPicPr>
              <p:cNvPr id="26" name="object 26"/>
              <p:cNvPicPr/>
              <p:nvPr/>
            </p:nvPicPr>
            <p:blipFill>
              <a:blip r:embed="rId29" cstate="print"/>
              <a:stretch>
                <a:fillRect/>
              </a:stretch>
            </p:blipFill>
            <p:spPr>
              <a:xfrm>
                <a:off x="11164824" y="3259835"/>
                <a:ext cx="324611" cy="2039112"/>
              </a:xfrm>
              <a:prstGeom prst="rect">
                <a:avLst/>
              </a:prstGeom>
            </p:spPr>
          </p:pic>
          <p:sp>
            <p:nvSpPr>
              <p:cNvPr id="27" name="object 27"/>
              <p:cNvSpPr/>
              <p:nvPr/>
            </p:nvSpPr>
            <p:spPr>
              <a:xfrm>
                <a:off x="522731" y="5298947"/>
                <a:ext cx="11130280" cy="0"/>
              </a:xfrm>
              <a:custGeom>
                <a:avLst/>
                <a:gdLst/>
                <a:ahLst/>
                <a:cxnLst/>
                <a:rect l="l" t="t" r="r" b="b"/>
                <a:pathLst>
                  <a:path w="11130280">
                    <a:moveTo>
                      <a:pt x="0" y="0"/>
                    </a:moveTo>
                    <a:lnTo>
                      <a:pt x="11129772" y="0"/>
                    </a:lnTo>
                  </a:path>
                </a:pathLst>
              </a:custGeom>
              <a:ln w="9144">
                <a:solidFill>
                  <a:srgbClr val="DFE4EB"/>
                </a:solidFill>
              </a:ln>
            </p:spPr>
            <p:txBody>
              <a:bodyPr wrap="square" lIns="0" tIns="0" rIns="0" bIns="0" rtlCol="0"/>
              <a:lstStyle/>
              <a:p>
                <a:endParaRPr/>
              </a:p>
            </p:txBody>
          </p:sp>
        </p:grpSp>
        <p:sp>
          <p:nvSpPr>
            <p:cNvPr id="45" name="object 45"/>
            <p:cNvSpPr txBox="1"/>
            <p:nvPr/>
          </p:nvSpPr>
          <p:spPr>
            <a:xfrm>
              <a:off x="11112754" y="3294379"/>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45.1</a:t>
              </a:r>
              <a:endParaRPr sz="1800">
                <a:latin typeface="Calibri"/>
                <a:cs typeface="Calibri"/>
              </a:endParaRPr>
            </a:p>
          </p:txBody>
        </p:sp>
      </p:grpSp>
      <p:sp>
        <p:nvSpPr>
          <p:cNvPr id="58" name="object 58"/>
          <p:cNvSpPr txBox="1"/>
          <p:nvPr/>
        </p:nvSpPr>
        <p:spPr>
          <a:xfrm>
            <a:off x="90017" y="6115862"/>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48"/>
          <p:cNvSpPr txBox="1">
            <a:spLocks noGrp="1"/>
          </p:cNvSpPr>
          <p:nvPr>
            <p:ph type="title"/>
          </p:nvPr>
        </p:nvSpPr>
        <p:spPr>
          <a:xfrm>
            <a:off x="3009392" y="260350"/>
            <a:ext cx="6092190" cy="354965"/>
          </a:xfrm>
          <a:prstGeom prst="rect">
            <a:avLst/>
          </a:prstGeom>
        </p:spPr>
        <p:txBody>
          <a:bodyPr vert="horz" wrap="square" lIns="0" tIns="13970" rIns="0" bIns="0" rtlCol="0">
            <a:spAutoFit/>
          </a:bodyPr>
          <a:lstStyle/>
          <a:p>
            <a:pPr marL="12700">
              <a:lnSpc>
                <a:spcPct val="100000"/>
              </a:lnSpc>
              <a:spcBef>
                <a:spcPts val="110"/>
              </a:spcBef>
            </a:pPr>
            <a:r>
              <a:rPr sz="2150" dirty="0">
                <a:solidFill>
                  <a:srgbClr val="44536A"/>
                </a:solidFill>
              </a:rPr>
              <a:t>%</a:t>
            </a:r>
            <a:r>
              <a:rPr sz="2150" spc="-25" dirty="0">
                <a:solidFill>
                  <a:srgbClr val="44536A"/>
                </a:solidFill>
              </a:rPr>
              <a:t> </a:t>
            </a:r>
            <a:r>
              <a:rPr sz="2150" dirty="0">
                <a:solidFill>
                  <a:srgbClr val="44536A"/>
                </a:solidFill>
              </a:rPr>
              <a:t>Supporting</a:t>
            </a:r>
            <a:r>
              <a:rPr sz="2150" spc="-20" dirty="0">
                <a:solidFill>
                  <a:srgbClr val="44536A"/>
                </a:solidFill>
              </a:rPr>
              <a:t> </a:t>
            </a:r>
            <a:r>
              <a:rPr sz="2150" dirty="0">
                <a:solidFill>
                  <a:srgbClr val="44536A"/>
                </a:solidFill>
              </a:rPr>
              <a:t>the</a:t>
            </a:r>
            <a:r>
              <a:rPr sz="2150" spc="-15" dirty="0">
                <a:solidFill>
                  <a:srgbClr val="44536A"/>
                </a:solidFill>
              </a:rPr>
              <a:t> </a:t>
            </a:r>
            <a:r>
              <a:rPr sz="2150" dirty="0">
                <a:solidFill>
                  <a:srgbClr val="44536A"/>
                </a:solidFill>
              </a:rPr>
              <a:t>Uprisings</a:t>
            </a:r>
            <a:r>
              <a:rPr sz="2150" spc="-25" dirty="0">
                <a:solidFill>
                  <a:srgbClr val="44536A"/>
                </a:solidFill>
              </a:rPr>
              <a:t> </a:t>
            </a:r>
            <a:r>
              <a:rPr sz="2150" dirty="0">
                <a:solidFill>
                  <a:srgbClr val="44536A"/>
                </a:solidFill>
              </a:rPr>
              <a:t>by</a:t>
            </a:r>
            <a:r>
              <a:rPr sz="2150" spc="-25" dirty="0">
                <a:solidFill>
                  <a:srgbClr val="44536A"/>
                </a:solidFill>
              </a:rPr>
              <a:t> </a:t>
            </a:r>
            <a:r>
              <a:rPr sz="2150" dirty="0">
                <a:solidFill>
                  <a:srgbClr val="44536A"/>
                </a:solidFill>
              </a:rPr>
              <a:t>Education</a:t>
            </a:r>
            <a:r>
              <a:rPr sz="2150" spc="-5" dirty="0">
                <a:solidFill>
                  <a:srgbClr val="44536A"/>
                </a:solidFill>
              </a:rPr>
              <a:t> </a:t>
            </a:r>
            <a:r>
              <a:rPr sz="2150" dirty="0">
                <a:solidFill>
                  <a:srgbClr val="44536A"/>
                </a:solidFill>
              </a:rPr>
              <a:t>and</a:t>
            </a:r>
            <a:r>
              <a:rPr sz="2150" spc="-10" dirty="0">
                <a:solidFill>
                  <a:srgbClr val="44536A"/>
                </a:solidFill>
              </a:rPr>
              <a:t> Country</a:t>
            </a:r>
            <a:endParaRPr sz="2150" dirty="0"/>
          </a:p>
        </p:txBody>
      </p:sp>
      <p:grpSp>
        <p:nvGrpSpPr>
          <p:cNvPr id="72" name="Group 71" descr="Sample">
            <a:extLst>
              <a:ext uri="{FF2B5EF4-FFF2-40B4-BE49-F238E27FC236}">
                <a16:creationId xmlns:a16="http://schemas.microsoft.com/office/drawing/2014/main" id="{01E230BD-590E-4D3E-AA44-974A04439AB5}"/>
              </a:ext>
            </a:extLst>
          </p:cNvPr>
          <p:cNvGrpSpPr/>
          <p:nvPr/>
        </p:nvGrpSpPr>
        <p:grpSpPr>
          <a:xfrm>
            <a:off x="507491" y="2486405"/>
            <a:ext cx="1621537" cy="2791969"/>
            <a:chOff x="507491" y="2486405"/>
            <a:chExt cx="1621537" cy="2791969"/>
          </a:xfrm>
        </p:grpSpPr>
        <p:sp>
          <p:nvSpPr>
            <p:cNvPr id="45" name="object 45"/>
            <p:cNvSpPr txBox="1"/>
            <p:nvPr/>
          </p:nvSpPr>
          <p:spPr>
            <a:xfrm>
              <a:off x="939800" y="4978654"/>
              <a:ext cx="70866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Sample</a:t>
              </a:r>
              <a:endParaRPr sz="1800">
                <a:latin typeface="Calibri"/>
                <a:cs typeface="Calibri"/>
              </a:endParaRPr>
            </a:p>
          </p:txBody>
        </p:sp>
        <p:pic>
          <p:nvPicPr>
            <p:cNvPr id="2" name="object 2" descr="Bar to represent None/Elementary in Chart titled Sample. Represents 20%."/>
            <p:cNvPicPr/>
            <p:nvPr/>
          </p:nvPicPr>
          <p:blipFill>
            <a:blip r:embed="rId2" cstate="print"/>
            <a:stretch>
              <a:fillRect/>
            </a:stretch>
          </p:blipFill>
          <p:spPr>
            <a:xfrm>
              <a:off x="507491" y="3950208"/>
              <a:ext cx="333756" cy="905256"/>
            </a:xfrm>
            <a:prstGeom prst="rect">
              <a:avLst/>
            </a:prstGeom>
          </p:spPr>
        </p:pic>
        <p:sp>
          <p:nvSpPr>
            <p:cNvPr id="28" name="object 28"/>
            <p:cNvSpPr txBox="1"/>
            <p:nvPr/>
          </p:nvSpPr>
          <p:spPr>
            <a:xfrm>
              <a:off x="545998" y="3591559"/>
              <a:ext cx="257175" cy="299720"/>
            </a:xfrm>
            <a:prstGeom prst="rect">
              <a:avLst/>
            </a:prstGeom>
          </p:spPr>
          <p:txBody>
            <a:bodyPr vert="horz" wrap="square" lIns="0" tIns="12700" rIns="0" bIns="0" rtlCol="0">
              <a:spAutoFit/>
            </a:bodyPr>
            <a:lstStyle/>
            <a:p>
              <a:pPr marL="12700">
                <a:lnSpc>
                  <a:spcPct val="100000"/>
                </a:lnSpc>
                <a:spcBef>
                  <a:spcPts val="100"/>
                </a:spcBef>
              </a:pPr>
              <a:r>
                <a:rPr sz="1800" spc="-25" dirty="0">
                  <a:solidFill>
                    <a:srgbClr val="44536A"/>
                  </a:solidFill>
                  <a:latin typeface="Calibri"/>
                  <a:cs typeface="Calibri"/>
                </a:rPr>
                <a:t>20</a:t>
              </a:r>
              <a:endParaRPr sz="1800">
                <a:latin typeface="Calibri"/>
                <a:cs typeface="Calibri"/>
              </a:endParaRPr>
            </a:p>
          </p:txBody>
        </p:sp>
        <p:pic>
          <p:nvPicPr>
            <p:cNvPr id="8" name="object 8" descr="Bar to represent Basic in Chart titled Sample. Represents 25.8%."/>
            <p:cNvPicPr/>
            <p:nvPr/>
          </p:nvPicPr>
          <p:blipFill>
            <a:blip r:embed="rId3" cstate="print"/>
            <a:stretch>
              <a:fillRect/>
            </a:stretch>
          </p:blipFill>
          <p:spPr>
            <a:xfrm>
              <a:off x="920496" y="3688079"/>
              <a:ext cx="333756" cy="1167384"/>
            </a:xfrm>
            <a:prstGeom prst="rect">
              <a:avLst/>
            </a:prstGeom>
          </p:spPr>
        </p:pic>
        <p:sp>
          <p:nvSpPr>
            <p:cNvPr id="33" name="object 33"/>
            <p:cNvSpPr txBox="1"/>
            <p:nvPr/>
          </p:nvSpPr>
          <p:spPr>
            <a:xfrm>
              <a:off x="872134" y="3328796"/>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25.8</a:t>
              </a:r>
              <a:endParaRPr sz="1800">
                <a:latin typeface="Calibri"/>
                <a:cs typeface="Calibri"/>
              </a:endParaRPr>
            </a:p>
          </p:txBody>
        </p:sp>
        <p:pic>
          <p:nvPicPr>
            <p:cNvPr id="14" name="object 14" descr="Bar to represent Secondary in Chart titled Sample. Represents 31.8%."/>
            <p:cNvPicPr/>
            <p:nvPr/>
          </p:nvPicPr>
          <p:blipFill>
            <a:blip r:embed="rId4" cstate="print"/>
            <a:stretch>
              <a:fillRect/>
            </a:stretch>
          </p:blipFill>
          <p:spPr>
            <a:xfrm>
              <a:off x="1333500" y="3415284"/>
              <a:ext cx="333756" cy="1440180"/>
            </a:xfrm>
            <a:prstGeom prst="rect">
              <a:avLst/>
            </a:prstGeom>
          </p:spPr>
        </p:pic>
        <p:sp>
          <p:nvSpPr>
            <p:cNvPr id="36" name="object 36"/>
            <p:cNvSpPr txBox="1"/>
            <p:nvPr/>
          </p:nvSpPr>
          <p:spPr>
            <a:xfrm>
              <a:off x="1285113" y="3056890"/>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31.8</a:t>
              </a:r>
              <a:endParaRPr sz="1800">
                <a:latin typeface="Calibri"/>
                <a:cs typeface="Calibri"/>
              </a:endParaRPr>
            </a:p>
          </p:txBody>
        </p:sp>
        <p:pic>
          <p:nvPicPr>
            <p:cNvPr id="20" name="object 20" descr="Bar to represent Higher in Chart titled Sample. Represents 44.4%."/>
            <p:cNvPicPr/>
            <p:nvPr/>
          </p:nvPicPr>
          <p:blipFill>
            <a:blip r:embed="rId5" cstate="print"/>
            <a:stretch>
              <a:fillRect/>
            </a:stretch>
          </p:blipFill>
          <p:spPr>
            <a:xfrm>
              <a:off x="1746504" y="2845307"/>
              <a:ext cx="333756" cy="2010156"/>
            </a:xfrm>
            <a:prstGeom prst="rect">
              <a:avLst/>
            </a:prstGeom>
          </p:spPr>
        </p:pic>
        <p:sp>
          <p:nvSpPr>
            <p:cNvPr id="39" name="object 39"/>
            <p:cNvSpPr txBox="1"/>
            <p:nvPr/>
          </p:nvSpPr>
          <p:spPr>
            <a:xfrm>
              <a:off x="1697863" y="2486405"/>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44.4</a:t>
              </a:r>
              <a:endParaRPr sz="1800">
                <a:latin typeface="Calibri"/>
                <a:cs typeface="Calibri"/>
              </a:endParaRPr>
            </a:p>
          </p:txBody>
        </p:sp>
      </p:grpSp>
      <p:grpSp>
        <p:nvGrpSpPr>
          <p:cNvPr id="74" name="Group 73" descr="Egypt">
            <a:extLst>
              <a:ext uri="{FF2B5EF4-FFF2-40B4-BE49-F238E27FC236}">
                <a16:creationId xmlns:a16="http://schemas.microsoft.com/office/drawing/2014/main" id="{04B41CB5-ECCD-915B-E084-12AEE220805F}"/>
              </a:ext>
            </a:extLst>
          </p:cNvPr>
          <p:cNvGrpSpPr/>
          <p:nvPr/>
        </p:nvGrpSpPr>
        <p:grpSpPr>
          <a:xfrm>
            <a:off x="2363851" y="2069033"/>
            <a:ext cx="1670177" cy="3209341"/>
            <a:chOff x="2363851" y="2069033"/>
            <a:chExt cx="1670177" cy="3209341"/>
          </a:xfrm>
        </p:grpSpPr>
        <p:sp>
          <p:nvSpPr>
            <p:cNvPr id="46" name="object 46"/>
            <p:cNvSpPr txBox="1"/>
            <p:nvPr/>
          </p:nvSpPr>
          <p:spPr>
            <a:xfrm>
              <a:off x="2926460" y="4978654"/>
              <a:ext cx="54546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Egypt</a:t>
              </a:r>
              <a:endParaRPr sz="1800" dirty="0">
                <a:latin typeface="Calibri"/>
                <a:cs typeface="Calibri"/>
              </a:endParaRPr>
            </a:p>
          </p:txBody>
        </p:sp>
        <p:pic>
          <p:nvPicPr>
            <p:cNvPr id="3" name="object 3" descr="Bar to represent None/Elementary in Chart titled Egypt. Represents 19.4%."/>
            <p:cNvPicPr/>
            <p:nvPr/>
          </p:nvPicPr>
          <p:blipFill>
            <a:blip r:embed="rId6" cstate="print"/>
            <a:stretch>
              <a:fillRect/>
            </a:stretch>
          </p:blipFill>
          <p:spPr>
            <a:xfrm>
              <a:off x="2412492" y="3977640"/>
              <a:ext cx="333756" cy="877824"/>
            </a:xfrm>
            <a:prstGeom prst="rect">
              <a:avLst/>
            </a:prstGeom>
          </p:spPr>
        </p:pic>
        <p:sp>
          <p:nvSpPr>
            <p:cNvPr id="29" name="object 29"/>
            <p:cNvSpPr txBox="1"/>
            <p:nvPr/>
          </p:nvSpPr>
          <p:spPr>
            <a:xfrm>
              <a:off x="2363851" y="3618738"/>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19.4</a:t>
              </a:r>
              <a:endParaRPr sz="1800">
                <a:latin typeface="Calibri"/>
                <a:cs typeface="Calibri"/>
              </a:endParaRPr>
            </a:p>
          </p:txBody>
        </p:sp>
        <p:pic>
          <p:nvPicPr>
            <p:cNvPr id="9" name="object 9" descr="Bar to represent Basic in Chart titled Egypt. Represents 31.3%."/>
            <p:cNvPicPr/>
            <p:nvPr/>
          </p:nvPicPr>
          <p:blipFill>
            <a:blip r:embed="rId7" cstate="print"/>
            <a:stretch>
              <a:fillRect/>
            </a:stretch>
          </p:blipFill>
          <p:spPr>
            <a:xfrm>
              <a:off x="2825495" y="3438144"/>
              <a:ext cx="333756" cy="1417319"/>
            </a:xfrm>
            <a:prstGeom prst="rect">
              <a:avLst/>
            </a:prstGeom>
          </p:spPr>
        </p:pic>
        <p:sp>
          <p:nvSpPr>
            <p:cNvPr id="34" name="object 34"/>
            <p:cNvSpPr txBox="1"/>
            <p:nvPr/>
          </p:nvSpPr>
          <p:spPr>
            <a:xfrm>
              <a:off x="2776854" y="3079496"/>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31.3</a:t>
              </a:r>
              <a:endParaRPr sz="1800">
                <a:latin typeface="Calibri"/>
                <a:cs typeface="Calibri"/>
              </a:endParaRPr>
            </a:p>
          </p:txBody>
        </p:sp>
        <p:pic>
          <p:nvPicPr>
            <p:cNvPr id="15" name="object 15" descr="Bar to represent Secondary in Chart titled Egypt. Represents 53.6%."/>
            <p:cNvPicPr/>
            <p:nvPr/>
          </p:nvPicPr>
          <p:blipFill>
            <a:blip r:embed="rId8" cstate="print"/>
            <a:stretch>
              <a:fillRect/>
            </a:stretch>
          </p:blipFill>
          <p:spPr>
            <a:xfrm>
              <a:off x="3238500" y="2429255"/>
              <a:ext cx="332232" cy="2426208"/>
            </a:xfrm>
            <a:prstGeom prst="rect">
              <a:avLst/>
            </a:prstGeom>
          </p:spPr>
        </p:pic>
        <p:sp>
          <p:nvSpPr>
            <p:cNvPr id="37" name="object 37"/>
            <p:cNvSpPr txBox="1"/>
            <p:nvPr/>
          </p:nvSpPr>
          <p:spPr>
            <a:xfrm>
              <a:off x="3189858" y="2069033"/>
              <a:ext cx="431800" cy="300355"/>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53.6</a:t>
              </a:r>
              <a:endParaRPr sz="1800">
                <a:latin typeface="Calibri"/>
                <a:cs typeface="Calibri"/>
              </a:endParaRPr>
            </a:p>
          </p:txBody>
        </p:sp>
        <p:pic>
          <p:nvPicPr>
            <p:cNvPr id="21" name="object 21" descr="Bar to represent Higher in Chart titled Egypt. Represents 36.5%."/>
            <p:cNvPicPr/>
            <p:nvPr/>
          </p:nvPicPr>
          <p:blipFill>
            <a:blip r:embed="rId9" cstate="print"/>
            <a:stretch>
              <a:fillRect/>
            </a:stretch>
          </p:blipFill>
          <p:spPr>
            <a:xfrm>
              <a:off x="3651503" y="3203448"/>
              <a:ext cx="332232" cy="1652015"/>
            </a:xfrm>
            <a:prstGeom prst="rect">
              <a:avLst/>
            </a:prstGeom>
          </p:spPr>
        </p:pic>
        <p:sp>
          <p:nvSpPr>
            <p:cNvPr id="40" name="object 40"/>
            <p:cNvSpPr txBox="1"/>
            <p:nvPr/>
          </p:nvSpPr>
          <p:spPr>
            <a:xfrm>
              <a:off x="3602863" y="2844165"/>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36.5</a:t>
              </a:r>
              <a:endParaRPr sz="1800">
                <a:latin typeface="Calibri"/>
                <a:cs typeface="Calibri"/>
              </a:endParaRPr>
            </a:p>
          </p:txBody>
        </p:sp>
      </p:grpSp>
      <p:grpSp>
        <p:nvGrpSpPr>
          <p:cNvPr id="71" name="Group 70" descr="Iraq">
            <a:extLst>
              <a:ext uri="{FF2B5EF4-FFF2-40B4-BE49-F238E27FC236}">
                <a16:creationId xmlns:a16="http://schemas.microsoft.com/office/drawing/2014/main" id="{EA06A388-D143-A6FF-CF71-64345AA3B30E}"/>
              </a:ext>
            </a:extLst>
          </p:cNvPr>
          <p:cNvGrpSpPr/>
          <p:nvPr/>
        </p:nvGrpSpPr>
        <p:grpSpPr>
          <a:xfrm>
            <a:off x="4268851" y="3618738"/>
            <a:ext cx="1747493" cy="1662786"/>
            <a:chOff x="4268851" y="3618738"/>
            <a:chExt cx="1747493" cy="1662786"/>
          </a:xfrm>
        </p:grpSpPr>
        <p:sp>
          <p:nvSpPr>
            <p:cNvPr id="59" name="object 46">
              <a:extLst>
                <a:ext uri="{FF2B5EF4-FFF2-40B4-BE49-F238E27FC236}">
                  <a16:creationId xmlns:a16="http://schemas.microsoft.com/office/drawing/2014/main" id="{8D53018C-CE42-A455-DEE4-93E5B99F5DAD}"/>
                </a:ext>
              </a:extLst>
            </p:cNvPr>
            <p:cNvSpPr txBox="1"/>
            <p:nvPr/>
          </p:nvSpPr>
          <p:spPr>
            <a:xfrm>
              <a:off x="4942812" y="4981804"/>
              <a:ext cx="545465" cy="299720"/>
            </a:xfrm>
            <a:prstGeom prst="rect">
              <a:avLst/>
            </a:prstGeom>
          </p:spPr>
          <p:txBody>
            <a:bodyPr vert="horz" wrap="square" lIns="0" tIns="12700" rIns="0" bIns="0" rtlCol="0">
              <a:spAutoFit/>
            </a:bodyPr>
            <a:lstStyle/>
            <a:p>
              <a:pPr marL="12700">
                <a:lnSpc>
                  <a:spcPct val="100000"/>
                </a:lnSpc>
                <a:spcBef>
                  <a:spcPts val="100"/>
                </a:spcBef>
              </a:pPr>
              <a:r>
                <a:rPr lang="en-GB" spc="-10" dirty="0">
                  <a:solidFill>
                    <a:srgbClr val="44536A"/>
                  </a:solidFill>
                  <a:latin typeface="Calibri"/>
                  <a:cs typeface="Calibri"/>
                </a:rPr>
                <a:t>Iraq</a:t>
              </a:r>
              <a:endParaRPr sz="1800" dirty="0">
                <a:latin typeface="Calibri"/>
                <a:cs typeface="Calibri"/>
              </a:endParaRPr>
            </a:p>
          </p:txBody>
        </p:sp>
        <p:pic>
          <p:nvPicPr>
            <p:cNvPr id="4" name="object 4" descr="Bar to represent None/Elementary in Chart titled Iraq. Represents 12.8%."/>
            <p:cNvPicPr/>
            <p:nvPr/>
          </p:nvPicPr>
          <p:blipFill>
            <a:blip r:embed="rId10" cstate="print"/>
            <a:stretch>
              <a:fillRect/>
            </a:stretch>
          </p:blipFill>
          <p:spPr>
            <a:xfrm>
              <a:off x="4317491" y="4276344"/>
              <a:ext cx="332232" cy="579119"/>
            </a:xfrm>
            <a:prstGeom prst="rect">
              <a:avLst/>
            </a:prstGeom>
          </p:spPr>
        </p:pic>
        <p:sp>
          <p:nvSpPr>
            <p:cNvPr id="30" name="object 30"/>
            <p:cNvSpPr txBox="1"/>
            <p:nvPr/>
          </p:nvSpPr>
          <p:spPr>
            <a:xfrm>
              <a:off x="4268851" y="3917695"/>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12.8</a:t>
              </a:r>
              <a:endParaRPr sz="1800">
                <a:latin typeface="Calibri"/>
                <a:cs typeface="Calibri"/>
              </a:endParaRPr>
            </a:p>
          </p:txBody>
        </p:sp>
        <p:pic>
          <p:nvPicPr>
            <p:cNvPr id="10" name="object 10" descr="Bar to represent Basic in Chart titled Iraq. Represents 19%."/>
            <p:cNvPicPr/>
            <p:nvPr/>
          </p:nvPicPr>
          <p:blipFill>
            <a:blip r:embed="rId11" cstate="print"/>
            <a:stretch>
              <a:fillRect/>
            </a:stretch>
          </p:blipFill>
          <p:spPr>
            <a:xfrm>
              <a:off x="4730496" y="3995928"/>
              <a:ext cx="332232" cy="859536"/>
            </a:xfrm>
            <a:prstGeom prst="rect">
              <a:avLst/>
            </a:prstGeom>
          </p:spPr>
        </p:pic>
        <p:sp>
          <p:nvSpPr>
            <p:cNvPr id="41" name="object 41"/>
            <p:cNvSpPr txBox="1"/>
            <p:nvPr/>
          </p:nvSpPr>
          <p:spPr>
            <a:xfrm>
              <a:off x="4768342" y="3618738"/>
              <a:ext cx="263908" cy="299720"/>
            </a:xfrm>
            <a:prstGeom prst="rect">
              <a:avLst/>
            </a:prstGeom>
          </p:spPr>
          <p:txBody>
            <a:bodyPr vert="horz" wrap="square" lIns="0" tIns="12700" rIns="0" bIns="0" rtlCol="0">
              <a:spAutoFit/>
            </a:bodyPr>
            <a:lstStyle/>
            <a:p>
              <a:pPr marL="12700">
                <a:lnSpc>
                  <a:spcPct val="100000"/>
                </a:lnSpc>
                <a:spcBef>
                  <a:spcPts val="100"/>
                </a:spcBef>
              </a:pPr>
              <a:r>
                <a:rPr sz="2700" baseline="-4629" dirty="0">
                  <a:solidFill>
                    <a:srgbClr val="44536A"/>
                  </a:solidFill>
                  <a:latin typeface="Calibri"/>
                  <a:cs typeface="Calibri"/>
                </a:rPr>
                <a:t>1</a:t>
              </a:r>
              <a:r>
                <a:rPr lang="en-GB" sz="2700" baseline="-4629" dirty="0">
                  <a:solidFill>
                    <a:srgbClr val="44536A"/>
                  </a:solidFill>
                  <a:latin typeface="Calibri"/>
                  <a:cs typeface="Calibri"/>
                </a:rPr>
                <a:t>9</a:t>
              </a:r>
              <a:endParaRPr sz="2700" baseline="1543" dirty="0">
                <a:latin typeface="Calibri"/>
                <a:cs typeface="Calibri"/>
              </a:endParaRPr>
            </a:p>
          </p:txBody>
        </p:sp>
        <p:pic>
          <p:nvPicPr>
            <p:cNvPr id="16" name="object 16" descr="Bar to represent Secondary in Chart titled Iraq. Represents 19.4%."/>
            <p:cNvPicPr/>
            <p:nvPr/>
          </p:nvPicPr>
          <p:blipFill>
            <a:blip r:embed="rId12" cstate="print"/>
            <a:stretch>
              <a:fillRect/>
            </a:stretch>
          </p:blipFill>
          <p:spPr>
            <a:xfrm>
              <a:off x="5143500" y="3977640"/>
              <a:ext cx="332232" cy="877824"/>
            </a:xfrm>
            <a:prstGeom prst="rect">
              <a:avLst/>
            </a:prstGeom>
          </p:spPr>
        </p:pic>
        <p:sp>
          <p:nvSpPr>
            <p:cNvPr id="65" name="object 41">
              <a:extLst>
                <a:ext uri="{FF2B5EF4-FFF2-40B4-BE49-F238E27FC236}">
                  <a16:creationId xmlns:a16="http://schemas.microsoft.com/office/drawing/2014/main" id="{9229805B-BF7B-4FAE-283E-942DB82ACFBA}"/>
                </a:ext>
              </a:extLst>
            </p:cNvPr>
            <p:cNvSpPr txBox="1"/>
            <p:nvPr/>
          </p:nvSpPr>
          <p:spPr>
            <a:xfrm>
              <a:off x="5088383" y="3693206"/>
              <a:ext cx="473584"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19.4</a:t>
              </a:r>
              <a:endParaRPr sz="2700" baseline="1543" dirty="0">
                <a:latin typeface="Calibri"/>
                <a:cs typeface="Calibri"/>
              </a:endParaRPr>
            </a:p>
          </p:txBody>
        </p:sp>
        <p:pic>
          <p:nvPicPr>
            <p:cNvPr id="23" name="object 23" descr="Bar to represent Higher in Chart titled Iraq. Represents 19.6%."/>
            <p:cNvPicPr/>
            <p:nvPr/>
          </p:nvPicPr>
          <p:blipFill>
            <a:blip r:embed="rId13" cstate="print"/>
            <a:stretch>
              <a:fillRect/>
            </a:stretch>
          </p:blipFill>
          <p:spPr>
            <a:xfrm>
              <a:off x="5556503" y="3968496"/>
              <a:ext cx="332232" cy="886968"/>
            </a:xfrm>
            <a:prstGeom prst="rect">
              <a:avLst/>
            </a:prstGeom>
          </p:spPr>
        </p:pic>
        <p:sp>
          <p:nvSpPr>
            <p:cNvPr id="67" name="object 41">
              <a:extLst>
                <a:ext uri="{FF2B5EF4-FFF2-40B4-BE49-F238E27FC236}">
                  <a16:creationId xmlns:a16="http://schemas.microsoft.com/office/drawing/2014/main" id="{13DBE68D-3FBB-18BF-3E4F-51FADC3B3ABC}"/>
                </a:ext>
              </a:extLst>
            </p:cNvPr>
            <p:cNvSpPr txBox="1"/>
            <p:nvPr/>
          </p:nvSpPr>
          <p:spPr>
            <a:xfrm>
              <a:off x="5511962" y="3691311"/>
              <a:ext cx="504382" cy="299720"/>
            </a:xfrm>
            <a:prstGeom prst="rect">
              <a:avLst/>
            </a:prstGeom>
          </p:spPr>
          <p:txBody>
            <a:bodyPr vert="horz" wrap="square" lIns="0" tIns="12700" rIns="0" bIns="0" rtlCol="0">
              <a:spAutoFit/>
            </a:bodyPr>
            <a:lstStyle/>
            <a:p>
              <a:pPr marL="12700">
                <a:lnSpc>
                  <a:spcPct val="100000"/>
                </a:lnSpc>
                <a:spcBef>
                  <a:spcPts val="100"/>
                </a:spcBef>
              </a:pPr>
              <a:r>
                <a:rPr lang="en-GB" sz="2700" baseline="1543" dirty="0">
                  <a:latin typeface="Calibri"/>
                  <a:cs typeface="Calibri"/>
                </a:rPr>
                <a:t>19.6</a:t>
              </a:r>
              <a:endParaRPr sz="2700" baseline="1543" dirty="0">
                <a:latin typeface="Calibri"/>
                <a:cs typeface="Calibri"/>
              </a:endParaRPr>
            </a:p>
          </p:txBody>
        </p:sp>
      </p:grpSp>
      <p:grpSp>
        <p:nvGrpSpPr>
          <p:cNvPr id="70" name="Group 69" descr="Jordan">
            <a:extLst>
              <a:ext uri="{FF2B5EF4-FFF2-40B4-BE49-F238E27FC236}">
                <a16:creationId xmlns:a16="http://schemas.microsoft.com/office/drawing/2014/main" id="{339EBFCA-A7A7-EA46-BC3F-09B1ECF87CC7}"/>
              </a:ext>
            </a:extLst>
          </p:cNvPr>
          <p:cNvGrpSpPr/>
          <p:nvPr/>
        </p:nvGrpSpPr>
        <p:grpSpPr>
          <a:xfrm>
            <a:off x="6148070" y="3803980"/>
            <a:ext cx="1751901" cy="1438210"/>
            <a:chOff x="6148070" y="3803980"/>
            <a:chExt cx="1751901" cy="1438210"/>
          </a:xfrm>
        </p:grpSpPr>
        <p:sp>
          <p:nvSpPr>
            <p:cNvPr id="60" name="object 46">
              <a:extLst>
                <a:ext uri="{FF2B5EF4-FFF2-40B4-BE49-F238E27FC236}">
                  <a16:creationId xmlns:a16="http://schemas.microsoft.com/office/drawing/2014/main" id="{955B7088-AF9E-9BCD-C304-7849F98BBEEC}"/>
                </a:ext>
              </a:extLst>
            </p:cNvPr>
            <p:cNvSpPr txBox="1"/>
            <p:nvPr/>
          </p:nvSpPr>
          <p:spPr>
            <a:xfrm>
              <a:off x="6664197" y="4952367"/>
              <a:ext cx="683640" cy="289823"/>
            </a:xfrm>
            <a:prstGeom prst="rect">
              <a:avLst/>
            </a:prstGeom>
          </p:spPr>
          <p:txBody>
            <a:bodyPr vert="horz" wrap="square" lIns="0" tIns="12700" rIns="0" bIns="0" rtlCol="0">
              <a:spAutoFit/>
            </a:bodyPr>
            <a:lstStyle/>
            <a:p>
              <a:pPr marL="12700">
                <a:lnSpc>
                  <a:spcPct val="100000"/>
                </a:lnSpc>
                <a:spcBef>
                  <a:spcPts val="100"/>
                </a:spcBef>
              </a:pPr>
              <a:r>
                <a:rPr lang="en-GB" spc="-10" dirty="0">
                  <a:solidFill>
                    <a:srgbClr val="44536A"/>
                  </a:solidFill>
                  <a:latin typeface="Calibri"/>
                  <a:cs typeface="Calibri"/>
                </a:rPr>
                <a:t>Jordan</a:t>
              </a:r>
              <a:endParaRPr sz="1800" dirty="0">
                <a:latin typeface="Calibri"/>
                <a:cs typeface="Calibri"/>
              </a:endParaRPr>
            </a:p>
          </p:txBody>
        </p:sp>
        <p:pic>
          <p:nvPicPr>
            <p:cNvPr id="5" name="object 5" descr="Bar to represent None/Elementary in Chart titled Jordan. Represents 15.3%."/>
            <p:cNvPicPr/>
            <p:nvPr/>
          </p:nvPicPr>
          <p:blipFill>
            <a:blip r:embed="rId14" cstate="print"/>
            <a:stretch>
              <a:fillRect/>
            </a:stretch>
          </p:blipFill>
          <p:spPr>
            <a:xfrm>
              <a:off x="6220967" y="4163567"/>
              <a:ext cx="333756" cy="691895"/>
            </a:xfrm>
            <a:prstGeom prst="rect">
              <a:avLst/>
            </a:prstGeom>
          </p:spPr>
        </p:pic>
        <p:sp>
          <p:nvSpPr>
            <p:cNvPr id="42" name="object 42"/>
            <p:cNvSpPr txBox="1"/>
            <p:nvPr/>
          </p:nvSpPr>
          <p:spPr>
            <a:xfrm>
              <a:off x="6148070" y="3803980"/>
              <a:ext cx="485901" cy="300355"/>
            </a:xfrm>
            <a:prstGeom prst="rect">
              <a:avLst/>
            </a:prstGeom>
          </p:spPr>
          <p:txBody>
            <a:bodyPr vert="horz" wrap="square" lIns="0" tIns="12700" rIns="0" bIns="0" rtlCol="0">
              <a:spAutoFit/>
            </a:bodyPr>
            <a:lstStyle/>
            <a:p>
              <a:pPr marL="38100">
                <a:lnSpc>
                  <a:spcPct val="100000"/>
                </a:lnSpc>
                <a:spcBef>
                  <a:spcPts val="100"/>
                </a:spcBef>
              </a:pPr>
              <a:r>
                <a:rPr sz="1800" dirty="0">
                  <a:solidFill>
                    <a:srgbClr val="44536A"/>
                  </a:solidFill>
                  <a:latin typeface="Calibri"/>
                  <a:cs typeface="Calibri"/>
                </a:rPr>
                <a:t>15.3</a:t>
              </a:r>
              <a:endParaRPr sz="2700" baseline="-18518" dirty="0">
                <a:latin typeface="Calibri"/>
                <a:cs typeface="Calibri"/>
              </a:endParaRPr>
            </a:p>
          </p:txBody>
        </p:sp>
        <p:pic>
          <p:nvPicPr>
            <p:cNvPr id="11" name="object 11" descr="Bar to represent Basic in Chart titled Jordan. Represents 14.9%."/>
            <p:cNvPicPr/>
            <p:nvPr/>
          </p:nvPicPr>
          <p:blipFill>
            <a:blip r:embed="rId15" cstate="print"/>
            <a:stretch>
              <a:fillRect/>
            </a:stretch>
          </p:blipFill>
          <p:spPr>
            <a:xfrm>
              <a:off x="6633971" y="4180332"/>
              <a:ext cx="333755" cy="675132"/>
            </a:xfrm>
            <a:prstGeom prst="rect">
              <a:avLst/>
            </a:prstGeom>
          </p:spPr>
        </p:pic>
        <p:sp>
          <p:nvSpPr>
            <p:cNvPr id="64" name="object 42">
              <a:extLst>
                <a:ext uri="{FF2B5EF4-FFF2-40B4-BE49-F238E27FC236}">
                  <a16:creationId xmlns:a16="http://schemas.microsoft.com/office/drawing/2014/main" id="{0EB8F237-7B6B-6E4B-E2B9-CED304E61067}"/>
                </a:ext>
              </a:extLst>
            </p:cNvPr>
            <p:cNvSpPr txBox="1"/>
            <p:nvPr/>
          </p:nvSpPr>
          <p:spPr>
            <a:xfrm>
              <a:off x="6571361" y="3841978"/>
              <a:ext cx="485901" cy="300355"/>
            </a:xfrm>
            <a:prstGeom prst="rect">
              <a:avLst/>
            </a:prstGeom>
          </p:spPr>
          <p:txBody>
            <a:bodyPr vert="horz" wrap="square" lIns="0" tIns="12700" rIns="0" bIns="0" rtlCol="0">
              <a:spAutoFit/>
            </a:bodyPr>
            <a:lstStyle/>
            <a:p>
              <a:pPr marL="38100">
                <a:lnSpc>
                  <a:spcPct val="100000"/>
                </a:lnSpc>
                <a:spcBef>
                  <a:spcPts val="100"/>
                </a:spcBef>
              </a:pPr>
              <a:r>
                <a:rPr sz="2700" baseline="-4629" dirty="0">
                  <a:solidFill>
                    <a:srgbClr val="44536A"/>
                  </a:solidFill>
                  <a:latin typeface="Calibri"/>
                  <a:cs typeface="Calibri"/>
                </a:rPr>
                <a:t>14.9</a:t>
              </a:r>
              <a:endParaRPr sz="2700" baseline="-18518" dirty="0">
                <a:latin typeface="Calibri"/>
                <a:cs typeface="Calibri"/>
              </a:endParaRPr>
            </a:p>
          </p:txBody>
        </p:sp>
        <p:pic>
          <p:nvPicPr>
            <p:cNvPr id="17" name="object 17" descr="Bar to represent Secondary in Chart titled Jordan. Represents 14%."/>
            <p:cNvPicPr/>
            <p:nvPr/>
          </p:nvPicPr>
          <p:blipFill>
            <a:blip r:embed="rId16" cstate="print"/>
            <a:stretch>
              <a:fillRect/>
            </a:stretch>
          </p:blipFill>
          <p:spPr>
            <a:xfrm>
              <a:off x="7046976" y="4221479"/>
              <a:ext cx="333755" cy="633984"/>
            </a:xfrm>
            <a:prstGeom prst="rect">
              <a:avLst/>
            </a:prstGeom>
          </p:spPr>
        </p:pic>
        <p:sp>
          <p:nvSpPr>
            <p:cNvPr id="62" name="object 42">
              <a:extLst>
                <a:ext uri="{FF2B5EF4-FFF2-40B4-BE49-F238E27FC236}">
                  <a16:creationId xmlns:a16="http://schemas.microsoft.com/office/drawing/2014/main" id="{4526DE53-4DE3-2299-AD92-BFE6936E3E3D}"/>
                </a:ext>
              </a:extLst>
            </p:cNvPr>
            <p:cNvSpPr txBox="1"/>
            <p:nvPr/>
          </p:nvSpPr>
          <p:spPr>
            <a:xfrm>
              <a:off x="7057262" y="3909059"/>
              <a:ext cx="366903" cy="300355"/>
            </a:xfrm>
            <a:prstGeom prst="rect">
              <a:avLst/>
            </a:prstGeom>
          </p:spPr>
          <p:txBody>
            <a:bodyPr vert="horz" wrap="square" lIns="0" tIns="12700" rIns="0" bIns="0" rtlCol="0">
              <a:spAutoFit/>
            </a:bodyPr>
            <a:lstStyle/>
            <a:p>
              <a:pPr marL="38100">
                <a:lnSpc>
                  <a:spcPct val="100000"/>
                </a:lnSpc>
                <a:spcBef>
                  <a:spcPts val="100"/>
                </a:spcBef>
              </a:pPr>
              <a:r>
                <a:rPr sz="2700" baseline="-13888" dirty="0">
                  <a:solidFill>
                    <a:srgbClr val="44536A"/>
                  </a:solidFill>
                  <a:latin typeface="Calibri"/>
                  <a:cs typeface="Calibri"/>
                </a:rPr>
                <a:t>14</a:t>
              </a:r>
              <a:endParaRPr sz="2700" baseline="-18518" dirty="0">
                <a:latin typeface="Calibri"/>
                <a:cs typeface="Calibri"/>
              </a:endParaRPr>
            </a:p>
          </p:txBody>
        </p:sp>
        <p:pic>
          <p:nvPicPr>
            <p:cNvPr id="22" name="object 22" descr="Bar to represent Higher in Chart titled Jordan. Represents 13.6%."/>
            <p:cNvPicPr/>
            <p:nvPr/>
          </p:nvPicPr>
          <p:blipFill>
            <a:blip r:embed="rId17" cstate="print"/>
            <a:stretch>
              <a:fillRect/>
            </a:stretch>
          </p:blipFill>
          <p:spPr>
            <a:xfrm>
              <a:off x="7459980" y="4239767"/>
              <a:ext cx="333755" cy="615695"/>
            </a:xfrm>
            <a:prstGeom prst="rect">
              <a:avLst/>
            </a:prstGeom>
          </p:spPr>
        </p:pic>
        <p:sp>
          <p:nvSpPr>
            <p:cNvPr id="63" name="object 42">
              <a:extLst>
                <a:ext uri="{FF2B5EF4-FFF2-40B4-BE49-F238E27FC236}">
                  <a16:creationId xmlns:a16="http://schemas.microsoft.com/office/drawing/2014/main" id="{490A713D-D490-52F0-7BE9-9366422A3AF0}"/>
                </a:ext>
              </a:extLst>
            </p:cNvPr>
            <p:cNvSpPr txBox="1"/>
            <p:nvPr/>
          </p:nvSpPr>
          <p:spPr>
            <a:xfrm>
              <a:off x="7414070" y="3927830"/>
              <a:ext cx="485901" cy="300355"/>
            </a:xfrm>
            <a:prstGeom prst="rect">
              <a:avLst/>
            </a:prstGeom>
          </p:spPr>
          <p:txBody>
            <a:bodyPr vert="horz" wrap="square" lIns="0" tIns="12700" rIns="0" bIns="0" rtlCol="0">
              <a:spAutoFit/>
            </a:bodyPr>
            <a:lstStyle/>
            <a:p>
              <a:pPr marL="38100">
                <a:lnSpc>
                  <a:spcPct val="100000"/>
                </a:lnSpc>
                <a:spcBef>
                  <a:spcPts val="100"/>
                </a:spcBef>
              </a:pPr>
              <a:r>
                <a:rPr sz="2700" spc="-30" baseline="-18518" dirty="0">
                  <a:solidFill>
                    <a:srgbClr val="44536A"/>
                  </a:solidFill>
                  <a:latin typeface="Calibri"/>
                  <a:cs typeface="Calibri"/>
                </a:rPr>
                <a:t>13.6</a:t>
              </a:r>
              <a:endParaRPr sz="2700" baseline="-18518" dirty="0">
                <a:latin typeface="Calibri"/>
                <a:cs typeface="Calibri"/>
              </a:endParaRPr>
            </a:p>
          </p:txBody>
        </p:sp>
      </p:grpSp>
      <p:grpSp>
        <p:nvGrpSpPr>
          <p:cNvPr id="73" name="Group 72" descr="Libya">
            <a:extLst>
              <a:ext uri="{FF2B5EF4-FFF2-40B4-BE49-F238E27FC236}">
                <a16:creationId xmlns:a16="http://schemas.microsoft.com/office/drawing/2014/main" id="{AD993706-230C-464B-51F3-546B27128908}"/>
              </a:ext>
            </a:extLst>
          </p:cNvPr>
          <p:cNvGrpSpPr/>
          <p:nvPr/>
        </p:nvGrpSpPr>
        <p:grpSpPr>
          <a:xfrm>
            <a:off x="8125968" y="742315"/>
            <a:ext cx="2052002" cy="4536059"/>
            <a:chOff x="8125968" y="742315"/>
            <a:chExt cx="2052002" cy="4536059"/>
          </a:xfrm>
        </p:grpSpPr>
        <p:sp>
          <p:nvSpPr>
            <p:cNvPr id="61" name="object 46">
              <a:extLst>
                <a:ext uri="{FF2B5EF4-FFF2-40B4-BE49-F238E27FC236}">
                  <a16:creationId xmlns:a16="http://schemas.microsoft.com/office/drawing/2014/main" id="{B80754F3-EC05-5C63-9024-3865A6AD53E8}"/>
                </a:ext>
              </a:extLst>
            </p:cNvPr>
            <p:cNvSpPr txBox="1"/>
            <p:nvPr/>
          </p:nvSpPr>
          <p:spPr>
            <a:xfrm>
              <a:off x="8711500" y="4978654"/>
              <a:ext cx="545465" cy="299720"/>
            </a:xfrm>
            <a:prstGeom prst="rect">
              <a:avLst/>
            </a:prstGeom>
          </p:spPr>
          <p:txBody>
            <a:bodyPr vert="horz" wrap="square" lIns="0" tIns="12700" rIns="0" bIns="0" rtlCol="0">
              <a:spAutoFit/>
            </a:bodyPr>
            <a:lstStyle/>
            <a:p>
              <a:pPr marL="12700">
                <a:lnSpc>
                  <a:spcPct val="100000"/>
                </a:lnSpc>
                <a:spcBef>
                  <a:spcPts val="100"/>
                </a:spcBef>
              </a:pPr>
              <a:r>
                <a:rPr lang="en-GB" spc="-10" dirty="0">
                  <a:solidFill>
                    <a:srgbClr val="44536A"/>
                  </a:solidFill>
                  <a:latin typeface="Calibri"/>
                  <a:cs typeface="Calibri"/>
                </a:rPr>
                <a:t>Libya</a:t>
              </a:r>
              <a:endParaRPr sz="1800" dirty="0">
                <a:latin typeface="Calibri"/>
                <a:cs typeface="Calibri"/>
              </a:endParaRPr>
            </a:p>
          </p:txBody>
        </p:sp>
        <p:pic>
          <p:nvPicPr>
            <p:cNvPr id="7" name="object 7" descr="Bar to represent None/Elementary in Chart titled Libya. Represents 78%."/>
            <p:cNvPicPr/>
            <p:nvPr/>
          </p:nvPicPr>
          <p:blipFill>
            <a:blip r:embed="rId18" cstate="print"/>
            <a:stretch>
              <a:fillRect/>
            </a:stretch>
          </p:blipFill>
          <p:spPr>
            <a:xfrm>
              <a:off x="8125968" y="1324355"/>
              <a:ext cx="333755" cy="3531108"/>
            </a:xfrm>
            <a:prstGeom prst="rect">
              <a:avLst/>
            </a:prstGeom>
          </p:spPr>
        </p:pic>
        <p:sp>
          <p:nvSpPr>
            <p:cNvPr id="31" name="object 31"/>
            <p:cNvSpPr txBox="1"/>
            <p:nvPr/>
          </p:nvSpPr>
          <p:spPr>
            <a:xfrm>
              <a:off x="8165083" y="963879"/>
              <a:ext cx="257175" cy="300355"/>
            </a:xfrm>
            <a:prstGeom prst="rect">
              <a:avLst/>
            </a:prstGeom>
          </p:spPr>
          <p:txBody>
            <a:bodyPr vert="horz" wrap="square" lIns="0" tIns="12700" rIns="0" bIns="0" rtlCol="0">
              <a:spAutoFit/>
            </a:bodyPr>
            <a:lstStyle/>
            <a:p>
              <a:pPr marL="12700">
                <a:lnSpc>
                  <a:spcPct val="100000"/>
                </a:lnSpc>
                <a:spcBef>
                  <a:spcPts val="100"/>
                </a:spcBef>
              </a:pPr>
              <a:r>
                <a:rPr sz="1800" spc="-25" dirty="0">
                  <a:solidFill>
                    <a:srgbClr val="44536A"/>
                  </a:solidFill>
                  <a:latin typeface="Calibri"/>
                  <a:cs typeface="Calibri"/>
                </a:rPr>
                <a:t>78</a:t>
              </a:r>
              <a:endParaRPr sz="1800">
                <a:latin typeface="Calibri"/>
                <a:cs typeface="Calibri"/>
              </a:endParaRPr>
            </a:p>
          </p:txBody>
        </p:sp>
        <p:pic>
          <p:nvPicPr>
            <p:cNvPr id="12" name="object 12" descr="Bar to represent Basic in Chart titled Libya. Represents 74%."/>
            <p:cNvPicPr/>
            <p:nvPr/>
          </p:nvPicPr>
          <p:blipFill>
            <a:blip r:embed="rId19" cstate="print"/>
            <a:stretch>
              <a:fillRect/>
            </a:stretch>
          </p:blipFill>
          <p:spPr>
            <a:xfrm>
              <a:off x="8538971" y="1504188"/>
              <a:ext cx="333755" cy="3351276"/>
            </a:xfrm>
            <a:prstGeom prst="rect">
              <a:avLst/>
            </a:prstGeom>
          </p:spPr>
        </p:pic>
        <p:sp>
          <p:nvSpPr>
            <p:cNvPr id="35" name="object 35"/>
            <p:cNvSpPr txBox="1"/>
            <p:nvPr/>
          </p:nvSpPr>
          <p:spPr>
            <a:xfrm>
              <a:off x="8578088" y="1145540"/>
              <a:ext cx="257175" cy="299720"/>
            </a:xfrm>
            <a:prstGeom prst="rect">
              <a:avLst/>
            </a:prstGeom>
          </p:spPr>
          <p:txBody>
            <a:bodyPr vert="horz" wrap="square" lIns="0" tIns="12700" rIns="0" bIns="0" rtlCol="0">
              <a:spAutoFit/>
            </a:bodyPr>
            <a:lstStyle/>
            <a:p>
              <a:pPr marL="12700">
                <a:lnSpc>
                  <a:spcPct val="100000"/>
                </a:lnSpc>
                <a:spcBef>
                  <a:spcPts val="100"/>
                </a:spcBef>
              </a:pPr>
              <a:r>
                <a:rPr sz="1800" spc="-25" dirty="0">
                  <a:solidFill>
                    <a:srgbClr val="44536A"/>
                  </a:solidFill>
                  <a:latin typeface="Calibri"/>
                  <a:cs typeface="Calibri"/>
                </a:rPr>
                <a:t>74</a:t>
              </a:r>
              <a:endParaRPr sz="1800">
                <a:latin typeface="Calibri"/>
                <a:cs typeface="Calibri"/>
              </a:endParaRPr>
            </a:p>
          </p:txBody>
        </p:sp>
        <p:pic>
          <p:nvPicPr>
            <p:cNvPr id="18" name="object 18" descr="Bar to represent Secondary in Chart titled Libya. Represents 80%."/>
            <p:cNvPicPr/>
            <p:nvPr/>
          </p:nvPicPr>
          <p:blipFill>
            <a:blip r:embed="rId20" cstate="print"/>
            <a:stretch>
              <a:fillRect/>
            </a:stretch>
          </p:blipFill>
          <p:spPr>
            <a:xfrm>
              <a:off x="8951976" y="1232916"/>
              <a:ext cx="332231" cy="3622548"/>
            </a:xfrm>
            <a:prstGeom prst="rect">
              <a:avLst/>
            </a:prstGeom>
          </p:spPr>
        </p:pic>
        <p:sp>
          <p:nvSpPr>
            <p:cNvPr id="43" name="object 43"/>
            <p:cNvSpPr txBox="1"/>
            <p:nvPr/>
          </p:nvSpPr>
          <p:spPr>
            <a:xfrm>
              <a:off x="8965438" y="742315"/>
              <a:ext cx="808355" cy="428322"/>
            </a:xfrm>
            <a:prstGeom prst="rect">
              <a:avLst/>
            </a:prstGeom>
          </p:spPr>
          <p:txBody>
            <a:bodyPr vert="horz" wrap="square" lIns="0" tIns="12700" rIns="0" bIns="0" rtlCol="0">
              <a:spAutoFit/>
            </a:bodyPr>
            <a:lstStyle/>
            <a:p>
              <a:pPr marL="38100">
                <a:lnSpc>
                  <a:spcPct val="100000"/>
                </a:lnSpc>
                <a:spcBef>
                  <a:spcPts val="100"/>
                </a:spcBef>
              </a:pPr>
              <a:r>
                <a:rPr sz="2700" baseline="-32407" dirty="0">
                  <a:solidFill>
                    <a:srgbClr val="44536A"/>
                  </a:solidFill>
                  <a:latin typeface="Calibri"/>
                  <a:cs typeface="Calibri"/>
                </a:rPr>
                <a:t>80</a:t>
              </a:r>
              <a:endParaRPr sz="1800" dirty="0">
                <a:latin typeface="Calibri"/>
                <a:cs typeface="Calibri"/>
              </a:endParaRPr>
            </a:p>
          </p:txBody>
        </p:sp>
        <p:pic>
          <p:nvPicPr>
            <p:cNvPr id="24" name="object 24" descr="Bar to represent Higher in Chart titled Libya. Represents 82.9%."/>
            <p:cNvPicPr/>
            <p:nvPr/>
          </p:nvPicPr>
          <p:blipFill>
            <a:blip r:embed="rId21" cstate="print"/>
            <a:stretch>
              <a:fillRect/>
            </a:stretch>
          </p:blipFill>
          <p:spPr>
            <a:xfrm>
              <a:off x="9364980" y="1101852"/>
              <a:ext cx="332231" cy="3753612"/>
            </a:xfrm>
            <a:prstGeom prst="rect">
              <a:avLst/>
            </a:prstGeom>
          </p:spPr>
        </p:pic>
        <p:sp>
          <p:nvSpPr>
            <p:cNvPr id="69" name="object 43">
              <a:extLst>
                <a:ext uri="{FF2B5EF4-FFF2-40B4-BE49-F238E27FC236}">
                  <a16:creationId xmlns:a16="http://schemas.microsoft.com/office/drawing/2014/main" id="{A95E283B-8010-1E92-CDD8-26309A21FFA0}"/>
                </a:ext>
              </a:extLst>
            </p:cNvPr>
            <p:cNvSpPr txBox="1"/>
            <p:nvPr/>
          </p:nvSpPr>
          <p:spPr>
            <a:xfrm>
              <a:off x="9369615" y="750394"/>
              <a:ext cx="808355" cy="299720"/>
            </a:xfrm>
            <a:prstGeom prst="rect">
              <a:avLst/>
            </a:prstGeom>
          </p:spPr>
          <p:txBody>
            <a:bodyPr vert="horz" wrap="square" lIns="0" tIns="12700" rIns="0" bIns="0" rtlCol="0">
              <a:spAutoFit/>
            </a:bodyPr>
            <a:lstStyle/>
            <a:p>
              <a:pPr marL="38100">
                <a:lnSpc>
                  <a:spcPct val="100000"/>
                </a:lnSpc>
                <a:spcBef>
                  <a:spcPts val="100"/>
                </a:spcBef>
              </a:pPr>
              <a:r>
                <a:rPr sz="1800" spc="-20" dirty="0">
                  <a:solidFill>
                    <a:srgbClr val="44536A"/>
                  </a:solidFill>
                  <a:latin typeface="Calibri"/>
                  <a:cs typeface="Calibri"/>
                </a:rPr>
                <a:t>82.9</a:t>
              </a:r>
              <a:endParaRPr sz="1800" dirty="0">
                <a:latin typeface="Calibri"/>
                <a:cs typeface="Calibri"/>
              </a:endParaRPr>
            </a:p>
          </p:txBody>
        </p:sp>
      </p:grpSp>
      <p:grpSp>
        <p:nvGrpSpPr>
          <p:cNvPr id="75" name="Group 74" descr="Morocco">
            <a:extLst>
              <a:ext uri="{FF2B5EF4-FFF2-40B4-BE49-F238E27FC236}">
                <a16:creationId xmlns:a16="http://schemas.microsoft.com/office/drawing/2014/main" id="{A102BEA4-4534-F0CE-35A9-490422520B80}"/>
              </a:ext>
            </a:extLst>
          </p:cNvPr>
          <p:cNvGrpSpPr/>
          <p:nvPr/>
        </p:nvGrpSpPr>
        <p:grpSpPr>
          <a:xfrm>
            <a:off x="341375" y="2531490"/>
            <a:ext cx="11427460" cy="2746884"/>
            <a:chOff x="341375" y="2531490"/>
            <a:chExt cx="11427460" cy="2746884"/>
          </a:xfrm>
        </p:grpSpPr>
        <p:sp>
          <p:nvSpPr>
            <p:cNvPr id="47" name="object 47"/>
            <p:cNvSpPr txBox="1"/>
            <p:nvPr/>
          </p:nvSpPr>
          <p:spPr>
            <a:xfrm>
              <a:off x="10390123" y="4978654"/>
              <a:ext cx="85598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Morocco</a:t>
              </a:r>
              <a:endParaRPr sz="1800">
                <a:latin typeface="Calibri"/>
                <a:cs typeface="Calibri"/>
              </a:endParaRPr>
            </a:p>
          </p:txBody>
        </p:sp>
        <p:pic>
          <p:nvPicPr>
            <p:cNvPr id="6" name="object 6" descr="Bar to represent None/Elementary in Chart titled Morocco. Represents 20.9%."/>
            <p:cNvPicPr/>
            <p:nvPr/>
          </p:nvPicPr>
          <p:blipFill>
            <a:blip r:embed="rId22" cstate="print"/>
            <a:stretch>
              <a:fillRect/>
            </a:stretch>
          </p:blipFill>
          <p:spPr>
            <a:xfrm>
              <a:off x="10030968" y="3909059"/>
              <a:ext cx="332231" cy="946403"/>
            </a:xfrm>
            <a:prstGeom prst="rect">
              <a:avLst/>
            </a:prstGeom>
          </p:spPr>
        </p:pic>
        <p:sp>
          <p:nvSpPr>
            <p:cNvPr id="32" name="object 32"/>
            <p:cNvSpPr txBox="1"/>
            <p:nvPr/>
          </p:nvSpPr>
          <p:spPr>
            <a:xfrm>
              <a:off x="9982961" y="3550666"/>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20.9</a:t>
              </a:r>
              <a:endParaRPr sz="1800">
                <a:latin typeface="Calibri"/>
                <a:cs typeface="Calibri"/>
              </a:endParaRPr>
            </a:p>
          </p:txBody>
        </p:sp>
        <p:pic>
          <p:nvPicPr>
            <p:cNvPr id="13" name="object 13" descr="Bar to represent Basic in Chart titled Morocco. Represents 28.3%."/>
            <p:cNvPicPr/>
            <p:nvPr/>
          </p:nvPicPr>
          <p:blipFill>
            <a:blip r:embed="rId23" cstate="print"/>
            <a:stretch>
              <a:fillRect/>
            </a:stretch>
          </p:blipFill>
          <p:spPr>
            <a:xfrm>
              <a:off x="10443971" y="3573779"/>
              <a:ext cx="332231" cy="1281684"/>
            </a:xfrm>
            <a:prstGeom prst="rect">
              <a:avLst/>
            </a:prstGeom>
          </p:spPr>
        </p:pic>
        <p:sp>
          <p:nvSpPr>
            <p:cNvPr id="38" name="object 38"/>
            <p:cNvSpPr txBox="1"/>
            <p:nvPr/>
          </p:nvSpPr>
          <p:spPr>
            <a:xfrm>
              <a:off x="10395966" y="3052317"/>
              <a:ext cx="510921" cy="462915"/>
            </a:xfrm>
            <a:prstGeom prst="rect">
              <a:avLst/>
            </a:prstGeom>
          </p:spPr>
          <p:txBody>
            <a:bodyPr vert="horz" wrap="square" lIns="0" tIns="12700" rIns="0" bIns="0" rtlCol="0">
              <a:spAutoFit/>
            </a:bodyPr>
            <a:lstStyle/>
            <a:p>
              <a:pPr marL="425450">
                <a:lnSpc>
                  <a:spcPts val="1720"/>
                </a:lnSpc>
                <a:spcBef>
                  <a:spcPts val="100"/>
                </a:spcBef>
              </a:pPr>
              <a:endParaRPr sz="1800" dirty="0">
                <a:latin typeface="Calibri"/>
                <a:cs typeface="Calibri"/>
              </a:endParaRPr>
            </a:p>
            <a:p>
              <a:pPr marL="12700">
                <a:lnSpc>
                  <a:spcPts val="1720"/>
                </a:lnSpc>
              </a:pPr>
              <a:r>
                <a:rPr sz="1800" spc="-20" dirty="0">
                  <a:solidFill>
                    <a:srgbClr val="44536A"/>
                  </a:solidFill>
                  <a:latin typeface="Calibri"/>
                  <a:cs typeface="Calibri"/>
                </a:rPr>
                <a:t>28.3</a:t>
              </a:r>
              <a:endParaRPr sz="1800" dirty="0">
                <a:latin typeface="Calibri"/>
                <a:cs typeface="Calibri"/>
              </a:endParaRPr>
            </a:p>
          </p:txBody>
        </p:sp>
        <p:pic>
          <p:nvPicPr>
            <p:cNvPr id="19" name="object 19" descr="Bar to represent Secondary in Chart titled Morocco. Represents 31.9%."/>
            <p:cNvPicPr/>
            <p:nvPr/>
          </p:nvPicPr>
          <p:blipFill>
            <a:blip r:embed="rId24" cstate="print"/>
            <a:stretch>
              <a:fillRect/>
            </a:stretch>
          </p:blipFill>
          <p:spPr>
            <a:xfrm>
              <a:off x="10856976" y="3410711"/>
              <a:ext cx="332231" cy="1444752"/>
            </a:xfrm>
            <a:prstGeom prst="rect">
              <a:avLst/>
            </a:prstGeom>
          </p:spPr>
        </p:pic>
        <p:sp>
          <p:nvSpPr>
            <p:cNvPr id="68" name="object 38">
              <a:extLst>
                <a:ext uri="{FF2B5EF4-FFF2-40B4-BE49-F238E27FC236}">
                  <a16:creationId xmlns:a16="http://schemas.microsoft.com/office/drawing/2014/main" id="{A6E15295-FDEC-222B-0CFE-3FE258B0B9A4}"/>
                </a:ext>
              </a:extLst>
            </p:cNvPr>
            <p:cNvSpPr txBox="1"/>
            <p:nvPr/>
          </p:nvSpPr>
          <p:spPr>
            <a:xfrm>
              <a:off x="10348273" y="3109020"/>
              <a:ext cx="843915" cy="237244"/>
            </a:xfrm>
            <a:prstGeom prst="rect">
              <a:avLst/>
            </a:prstGeom>
          </p:spPr>
          <p:txBody>
            <a:bodyPr vert="horz" wrap="square" lIns="0" tIns="12700" rIns="0" bIns="0" rtlCol="0">
              <a:spAutoFit/>
            </a:bodyPr>
            <a:lstStyle/>
            <a:p>
              <a:pPr marL="425450">
                <a:lnSpc>
                  <a:spcPts val="1720"/>
                </a:lnSpc>
                <a:spcBef>
                  <a:spcPts val="100"/>
                </a:spcBef>
              </a:pPr>
              <a:r>
                <a:rPr sz="1800" spc="-20" dirty="0">
                  <a:solidFill>
                    <a:srgbClr val="44536A"/>
                  </a:solidFill>
                  <a:latin typeface="Calibri"/>
                  <a:cs typeface="Calibri"/>
                </a:rPr>
                <a:t>31.</a:t>
              </a:r>
              <a:r>
                <a:rPr lang="en-GB" sz="1800" spc="-20" dirty="0">
                  <a:solidFill>
                    <a:srgbClr val="44536A"/>
                  </a:solidFill>
                  <a:latin typeface="Calibri"/>
                  <a:cs typeface="Calibri"/>
                </a:rPr>
                <a:t>9</a:t>
              </a:r>
              <a:endParaRPr sz="1800" dirty="0">
                <a:latin typeface="Calibri"/>
                <a:cs typeface="Calibri"/>
              </a:endParaRPr>
            </a:p>
          </p:txBody>
        </p:sp>
        <p:grpSp>
          <p:nvGrpSpPr>
            <p:cNvPr id="25" name="object 25" descr="Bar to represent Higher in Chart titled Morocco. Represents 43.4%."/>
            <p:cNvGrpSpPr/>
            <p:nvPr/>
          </p:nvGrpSpPr>
          <p:grpSpPr>
            <a:xfrm>
              <a:off x="341375" y="2891027"/>
              <a:ext cx="11427460" cy="1969135"/>
              <a:chOff x="341375" y="2891027"/>
              <a:chExt cx="11427460" cy="1969135"/>
            </a:xfrm>
          </p:grpSpPr>
          <p:pic>
            <p:nvPicPr>
              <p:cNvPr id="26" name="object 26"/>
              <p:cNvPicPr/>
              <p:nvPr/>
            </p:nvPicPr>
            <p:blipFill>
              <a:blip r:embed="rId25" cstate="print"/>
              <a:stretch>
                <a:fillRect/>
              </a:stretch>
            </p:blipFill>
            <p:spPr>
              <a:xfrm>
                <a:off x="11269980" y="2891027"/>
                <a:ext cx="332231" cy="1964436"/>
              </a:xfrm>
              <a:prstGeom prst="rect">
                <a:avLst/>
              </a:prstGeom>
            </p:spPr>
          </p:pic>
          <p:sp>
            <p:nvSpPr>
              <p:cNvPr id="27" name="object 27"/>
              <p:cNvSpPr/>
              <p:nvPr/>
            </p:nvSpPr>
            <p:spPr>
              <a:xfrm>
                <a:off x="341375" y="4855463"/>
                <a:ext cx="11427460" cy="0"/>
              </a:xfrm>
              <a:custGeom>
                <a:avLst/>
                <a:gdLst/>
                <a:ahLst/>
                <a:cxnLst/>
                <a:rect l="l" t="t" r="r" b="b"/>
                <a:pathLst>
                  <a:path w="11427460">
                    <a:moveTo>
                      <a:pt x="0" y="0"/>
                    </a:moveTo>
                    <a:lnTo>
                      <a:pt x="11426952" y="0"/>
                    </a:lnTo>
                  </a:path>
                </a:pathLst>
              </a:custGeom>
              <a:ln w="9144">
                <a:solidFill>
                  <a:srgbClr val="DFE4EB"/>
                </a:solidFill>
              </a:ln>
            </p:spPr>
            <p:txBody>
              <a:bodyPr wrap="square" lIns="0" tIns="0" rIns="0" bIns="0" rtlCol="0"/>
              <a:lstStyle/>
              <a:p>
                <a:endParaRPr/>
              </a:p>
            </p:txBody>
          </p:sp>
        </p:grpSp>
        <p:sp>
          <p:nvSpPr>
            <p:cNvPr id="44" name="object 44"/>
            <p:cNvSpPr txBox="1"/>
            <p:nvPr/>
          </p:nvSpPr>
          <p:spPr>
            <a:xfrm>
              <a:off x="11221593" y="2531490"/>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4536A"/>
                  </a:solidFill>
                  <a:latin typeface="Calibri"/>
                  <a:cs typeface="Calibri"/>
                </a:rPr>
                <a:t>43.4</a:t>
              </a:r>
              <a:endParaRPr sz="1800">
                <a:latin typeface="Calibri"/>
                <a:cs typeface="Calibri"/>
              </a:endParaRPr>
            </a:p>
          </p:txBody>
        </p:sp>
      </p:grpSp>
      <p:grpSp>
        <p:nvGrpSpPr>
          <p:cNvPr id="76" name="Group 75" descr="Key">
            <a:extLst>
              <a:ext uri="{FF2B5EF4-FFF2-40B4-BE49-F238E27FC236}">
                <a16:creationId xmlns:a16="http://schemas.microsoft.com/office/drawing/2014/main" id="{6013E97B-0A9A-84A9-23FC-0C7CB902A546}"/>
              </a:ext>
            </a:extLst>
          </p:cNvPr>
          <p:cNvGrpSpPr/>
          <p:nvPr/>
        </p:nvGrpSpPr>
        <p:grpSpPr>
          <a:xfrm>
            <a:off x="3486911" y="4867046"/>
            <a:ext cx="5678932" cy="797255"/>
            <a:chOff x="3486911" y="4867046"/>
            <a:chExt cx="5678932" cy="797255"/>
          </a:xfrm>
        </p:grpSpPr>
        <p:pic>
          <p:nvPicPr>
            <p:cNvPr id="49" name="object 49" descr="Dark green square to represent None/Elementary on key."/>
            <p:cNvPicPr/>
            <p:nvPr/>
          </p:nvPicPr>
          <p:blipFill>
            <a:blip r:embed="rId26" cstate="print"/>
            <a:stretch>
              <a:fillRect/>
            </a:stretch>
          </p:blipFill>
          <p:spPr>
            <a:xfrm>
              <a:off x="3486911" y="5475732"/>
              <a:ext cx="124967" cy="126492"/>
            </a:xfrm>
            <a:prstGeom prst="rect">
              <a:avLst/>
            </a:prstGeom>
          </p:spPr>
        </p:pic>
        <p:sp>
          <p:nvSpPr>
            <p:cNvPr id="50" name="object 50"/>
            <p:cNvSpPr txBox="1"/>
            <p:nvPr/>
          </p:nvSpPr>
          <p:spPr>
            <a:xfrm>
              <a:off x="3658361" y="4867046"/>
              <a:ext cx="1679575" cy="757259"/>
            </a:xfrm>
            <a:prstGeom prst="rect">
              <a:avLst/>
            </a:prstGeom>
          </p:spPr>
          <p:txBody>
            <a:bodyPr vert="horz" wrap="square" lIns="0" tIns="12700" rIns="0" bIns="0" rtlCol="0">
              <a:spAutoFit/>
            </a:bodyPr>
            <a:lstStyle/>
            <a:p>
              <a:pPr marL="12700" marR="5080" indent="1249045">
                <a:lnSpc>
                  <a:spcPct val="140700"/>
                </a:lnSpc>
                <a:spcBef>
                  <a:spcPts val="100"/>
                </a:spcBef>
              </a:pPr>
              <a:r>
                <a:rPr sz="1800" spc="-20" dirty="0">
                  <a:solidFill>
                    <a:srgbClr val="44536A"/>
                  </a:solidFill>
                  <a:latin typeface="Calibri"/>
                  <a:cs typeface="Calibri"/>
                </a:rPr>
                <a:t> </a:t>
              </a:r>
              <a:r>
                <a:rPr sz="1800" spc="-10" dirty="0">
                  <a:solidFill>
                    <a:srgbClr val="44536A"/>
                  </a:solidFill>
                  <a:latin typeface="Calibri"/>
                  <a:cs typeface="Calibri"/>
                </a:rPr>
                <a:t>None/Elementary</a:t>
              </a:r>
              <a:endParaRPr sz="1800" dirty="0">
                <a:latin typeface="Calibri"/>
                <a:cs typeface="Calibri"/>
              </a:endParaRPr>
            </a:p>
          </p:txBody>
        </p:sp>
        <p:pic>
          <p:nvPicPr>
            <p:cNvPr id="51" name="object 51" descr="Mid green square to represent Basic on key."/>
            <p:cNvPicPr/>
            <p:nvPr/>
          </p:nvPicPr>
          <p:blipFill>
            <a:blip r:embed="rId27" cstate="print"/>
            <a:stretch>
              <a:fillRect/>
            </a:stretch>
          </p:blipFill>
          <p:spPr>
            <a:xfrm>
              <a:off x="5580888" y="5475732"/>
              <a:ext cx="124967" cy="126492"/>
            </a:xfrm>
            <a:prstGeom prst="rect">
              <a:avLst/>
            </a:prstGeom>
          </p:spPr>
        </p:pic>
        <p:sp>
          <p:nvSpPr>
            <p:cNvPr id="52" name="object 52"/>
            <p:cNvSpPr txBox="1"/>
            <p:nvPr/>
          </p:nvSpPr>
          <p:spPr>
            <a:xfrm>
              <a:off x="5751957" y="5364581"/>
              <a:ext cx="49847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4536A"/>
                  </a:solidFill>
                  <a:latin typeface="Calibri"/>
                  <a:cs typeface="Calibri"/>
                </a:rPr>
                <a:t>Basic</a:t>
              </a:r>
              <a:endParaRPr sz="1800">
                <a:latin typeface="Calibri"/>
                <a:cs typeface="Calibri"/>
              </a:endParaRPr>
            </a:p>
          </p:txBody>
        </p:sp>
        <p:pic>
          <p:nvPicPr>
            <p:cNvPr id="53" name="object 53" descr="Light green square to represent Secondary on key."/>
            <p:cNvPicPr/>
            <p:nvPr/>
          </p:nvPicPr>
          <p:blipFill>
            <a:blip r:embed="rId28" cstate="print"/>
            <a:stretch>
              <a:fillRect/>
            </a:stretch>
          </p:blipFill>
          <p:spPr>
            <a:xfrm>
              <a:off x="6492240" y="5475732"/>
              <a:ext cx="126491" cy="126492"/>
            </a:xfrm>
            <a:prstGeom prst="rect">
              <a:avLst/>
            </a:prstGeom>
          </p:spPr>
        </p:pic>
        <p:sp>
          <p:nvSpPr>
            <p:cNvPr id="54" name="object 54"/>
            <p:cNvSpPr txBox="1"/>
            <p:nvPr/>
          </p:nvSpPr>
          <p:spPr>
            <a:xfrm>
              <a:off x="6664197" y="4867046"/>
              <a:ext cx="1145097" cy="770083"/>
            </a:xfrm>
            <a:prstGeom prst="rect">
              <a:avLst/>
            </a:prstGeom>
          </p:spPr>
          <p:txBody>
            <a:bodyPr vert="horz" wrap="square" lIns="0" tIns="12700" rIns="0" bIns="0" rtlCol="0">
              <a:spAutoFit/>
            </a:bodyPr>
            <a:lstStyle/>
            <a:p>
              <a:pPr marL="12700" marR="5080" indent="19685">
                <a:lnSpc>
                  <a:spcPct val="140700"/>
                </a:lnSpc>
                <a:spcBef>
                  <a:spcPts val="100"/>
                </a:spcBef>
              </a:pPr>
              <a:endParaRPr lang="en-GB" sz="1800" spc="-10" dirty="0">
                <a:solidFill>
                  <a:srgbClr val="44536A"/>
                </a:solidFill>
                <a:latin typeface="Calibri"/>
                <a:cs typeface="Calibri"/>
              </a:endParaRPr>
            </a:p>
            <a:p>
              <a:pPr marL="12700" marR="5080" indent="19685">
                <a:lnSpc>
                  <a:spcPct val="140700"/>
                </a:lnSpc>
                <a:spcBef>
                  <a:spcPts val="100"/>
                </a:spcBef>
              </a:pPr>
              <a:r>
                <a:rPr sz="1800" spc="-10" dirty="0">
                  <a:solidFill>
                    <a:srgbClr val="44536A"/>
                  </a:solidFill>
                  <a:latin typeface="Calibri"/>
                  <a:cs typeface="Calibri"/>
                </a:rPr>
                <a:t>Secondary</a:t>
              </a:r>
              <a:endParaRPr sz="1800" dirty="0">
                <a:latin typeface="Calibri"/>
                <a:cs typeface="Calibri"/>
              </a:endParaRPr>
            </a:p>
          </p:txBody>
        </p:sp>
        <p:pic>
          <p:nvPicPr>
            <p:cNvPr id="55" name="object 55" descr="Light green square to represent Higher on key."/>
            <p:cNvPicPr/>
            <p:nvPr/>
          </p:nvPicPr>
          <p:blipFill>
            <a:blip r:embed="rId29" cstate="print"/>
            <a:stretch>
              <a:fillRect/>
            </a:stretch>
          </p:blipFill>
          <p:spPr>
            <a:xfrm>
              <a:off x="7900416" y="5475732"/>
              <a:ext cx="126492" cy="126492"/>
            </a:xfrm>
            <a:prstGeom prst="rect">
              <a:avLst/>
            </a:prstGeom>
          </p:spPr>
        </p:pic>
        <p:sp>
          <p:nvSpPr>
            <p:cNvPr id="56" name="object 56"/>
            <p:cNvSpPr txBox="1"/>
            <p:nvPr/>
          </p:nvSpPr>
          <p:spPr>
            <a:xfrm>
              <a:off x="8073008" y="4867046"/>
              <a:ext cx="1092835" cy="757259"/>
            </a:xfrm>
            <a:prstGeom prst="rect">
              <a:avLst/>
            </a:prstGeom>
          </p:spPr>
          <p:txBody>
            <a:bodyPr vert="horz" wrap="square" lIns="0" tIns="12700" rIns="0" bIns="0" rtlCol="0">
              <a:spAutoFit/>
            </a:bodyPr>
            <a:lstStyle/>
            <a:p>
              <a:pPr marL="12700" marR="5080" indent="586740">
                <a:lnSpc>
                  <a:spcPct val="140700"/>
                </a:lnSpc>
                <a:spcBef>
                  <a:spcPts val="100"/>
                </a:spcBef>
              </a:pPr>
              <a:r>
                <a:rPr sz="1800" spc="-10" dirty="0">
                  <a:solidFill>
                    <a:srgbClr val="44536A"/>
                  </a:solidFill>
                  <a:latin typeface="Calibri"/>
                  <a:cs typeface="Calibri"/>
                </a:rPr>
                <a:t> Higher</a:t>
              </a:r>
              <a:endParaRPr sz="1800" dirty="0">
                <a:latin typeface="Calibri"/>
                <a:cs typeface="Calibri"/>
              </a:endParaRPr>
            </a:p>
          </p:txBody>
        </p:sp>
      </p:grpSp>
      <p:sp>
        <p:nvSpPr>
          <p:cNvPr id="57" name="object 57"/>
          <p:cNvSpPr txBox="1"/>
          <p:nvPr/>
        </p:nvSpPr>
        <p:spPr>
          <a:xfrm>
            <a:off x="94589" y="5981191"/>
            <a:ext cx="3921760" cy="299720"/>
          </a:xfrm>
          <a:prstGeom prst="rect">
            <a:avLst/>
          </a:prstGeom>
        </p:spPr>
        <p:txBody>
          <a:bodyPr vert="horz" wrap="square" lIns="0" tIns="12700" rIns="0" bIns="0" rtlCol="0">
            <a:spAutoFit/>
          </a:bodyPr>
          <a:lstStyle/>
          <a:p>
            <a:pPr marL="12700" marR="5080" indent="104775">
              <a:lnSpc>
                <a:spcPct val="100000"/>
              </a:lnSpc>
              <a:spcBef>
                <a:spcPts val="100"/>
              </a:spcBef>
            </a:pPr>
            <a:r>
              <a:rPr sz="900" i="1" dirty="0">
                <a:solidFill>
                  <a:srgbClr val="888888"/>
                </a:solidFill>
                <a:latin typeface="Calibri"/>
                <a:cs typeface="Calibri"/>
              </a:rPr>
              <a:t>©</a:t>
            </a:r>
            <a:r>
              <a:rPr sz="900" i="1" spc="-20" dirty="0">
                <a:solidFill>
                  <a:srgbClr val="888888"/>
                </a:solidFill>
                <a:latin typeface="Calibri"/>
                <a:cs typeface="Calibri"/>
              </a:rPr>
              <a:t> </a:t>
            </a:r>
            <a:r>
              <a:rPr sz="900" i="1" dirty="0">
                <a:solidFill>
                  <a:srgbClr val="888888"/>
                </a:solidFill>
                <a:latin typeface="Calibri"/>
                <a:cs typeface="Calibri"/>
              </a:rPr>
              <a:t>2016</a:t>
            </a:r>
            <a:r>
              <a:rPr sz="900" i="1" spc="-35" dirty="0">
                <a:solidFill>
                  <a:srgbClr val="888888"/>
                </a:solidFill>
                <a:latin typeface="Calibri"/>
                <a:cs typeface="Calibri"/>
              </a:rPr>
              <a:t> </a:t>
            </a:r>
            <a:r>
              <a:rPr sz="900" i="1" dirty="0">
                <a:solidFill>
                  <a:srgbClr val="888888"/>
                </a:solidFill>
                <a:latin typeface="Calibri"/>
                <a:cs typeface="Calibri"/>
              </a:rPr>
              <a:t>University</a:t>
            </a:r>
            <a:r>
              <a:rPr sz="900" i="1" spc="-10" dirty="0">
                <a:solidFill>
                  <a:srgbClr val="888888"/>
                </a:solidFill>
                <a:latin typeface="Calibri"/>
                <a:cs typeface="Calibri"/>
              </a:rPr>
              <a:t> </a:t>
            </a:r>
            <a:r>
              <a:rPr sz="900" i="1" dirty="0">
                <a:solidFill>
                  <a:srgbClr val="888888"/>
                </a:solidFill>
                <a:latin typeface="Calibri"/>
                <a:cs typeface="Calibri"/>
              </a:rPr>
              <a:t>of</a:t>
            </a:r>
            <a:r>
              <a:rPr sz="900" i="1" spc="-15" dirty="0">
                <a:solidFill>
                  <a:srgbClr val="888888"/>
                </a:solidFill>
                <a:latin typeface="Calibri"/>
                <a:cs typeface="Calibri"/>
              </a:rPr>
              <a:t> </a:t>
            </a:r>
            <a:r>
              <a:rPr sz="900" i="1" dirty="0">
                <a:solidFill>
                  <a:srgbClr val="888888"/>
                </a:solidFill>
                <a:latin typeface="Calibri"/>
                <a:cs typeface="Calibri"/>
              </a:rPr>
              <a:t>Aberdeen.</a:t>
            </a:r>
            <a:r>
              <a:rPr sz="900" i="1" spc="-45" dirty="0">
                <a:solidFill>
                  <a:srgbClr val="888888"/>
                </a:solidFill>
                <a:latin typeface="Calibri"/>
                <a:cs typeface="Calibri"/>
              </a:rPr>
              <a:t> </a:t>
            </a:r>
            <a:r>
              <a:rPr sz="900" i="1" dirty="0">
                <a:solidFill>
                  <a:srgbClr val="888888"/>
                </a:solidFill>
                <a:latin typeface="Calibri"/>
                <a:cs typeface="Calibri"/>
              </a:rPr>
              <a:t>This</a:t>
            </a:r>
            <a:r>
              <a:rPr sz="900" i="1" spc="-25" dirty="0">
                <a:solidFill>
                  <a:srgbClr val="888888"/>
                </a:solidFill>
                <a:latin typeface="Calibri"/>
                <a:cs typeface="Calibri"/>
              </a:rPr>
              <a:t> </a:t>
            </a:r>
            <a:r>
              <a:rPr sz="900" i="1" dirty="0">
                <a:solidFill>
                  <a:srgbClr val="888888"/>
                </a:solidFill>
                <a:latin typeface="Calibri"/>
                <a:cs typeface="Calibri"/>
              </a:rPr>
              <a:t>work</a:t>
            </a:r>
            <a:r>
              <a:rPr sz="900" i="1" spc="-10" dirty="0">
                <a:solidFill>
                  <a:srgbClr val="888888"/>
                </a:solidFill>
                <a:latin typeface="Calibri"/>
                <a:cs typeface="Calibri"/>
              </a:rPr>
              <a:t> </a:t>
            </a:r>
            <a:r>
              <a:rPr sz="900" i="1" dirty="0">
                <a:solidFill>
                  <a:srgbClr val="888888"/>
                </a:solidFill>
                <a:latin typeface="Calibri"/>
                <a:cs typeface="Calibri"/>
              </a:rPr>
              <a:t>is</a:t>
            </a:r>
            <a:r>
              <a:rPr sz="900" i="1" spc="-5" dirty="0">
                <a:solidFill>
                  <a:srgbClr val="888888"/>
                </a:solidFill>
                <a:latin typeface="Calibri"/>
                <a:cs typeface="Calibri"/>
              </a:rPr>
              <a:t> </a:t>
            </a:r>
            <a:r>
              <a:rPr sz="900" i="1" dirty="0">
                <a:solidFill>
                  <a:srgbClr val="888888"/>
                </a:solidFill>
                <a:latin typeface="Calibri"/>
                <a:cs typeface="Calibri"/>
              </a:rPr>
              <a:t>licensed</a:t>
            </a:r>
            <a:r>
              <a:rPr sz="900" i="1" spc="-20" dirty="0">
                <a:solidFill>
                  <a:srgbClr val="888888"/>
                </a:solidFill>
                <a:latin typeface="Calibri"/>
                <a:cs typeface="Calibri"/>
              </a:rPr>
              <a:t> </a:t>
            </a:r>
            <a:r>
              <a:rPr sz="900" i="1" dirty="0">
                <a:solidFill>
                  <a:srgbClr val="888888"/>
                </a:solidFill>
                <a:latin typeface="Calibri"/>
                <a:cs typeface="Calibri"/>
              </a:rPr>
              <a:t>under</a:t>
            </a:r>
            <a:r>
              <a:rPr sz="900" i="1" spc="-30" dirty="0">
                <a:solidFill>
                  <a:srgbClr val="888888"/>
                </a:solidFill>
                <a:latin typeface="Calibri"/>
                <a:cs typeface="Calibri"/>
              </a:rPr>
              <a:t> </a:t>
            </a:r>
            <a:r>
              <a:rPr sz="900" i="1" dirty="0">
                <a:solidFill>
                  <a:srgbClr val="888888"/>
                </a:solidFill>
                <a:latin typeface="Calibri"/>
                <a:cs typeface="Calibri"/>
              </a:rPr>
              <a:t>a</a:t>
            </a:r>
            <a:r>
              <a:rPr sz="900" i="1" spc="-20" dirty="0">
                <a:solidFill>
                  <a:srgbClr val="888888"/>
                </a:solidFill>
                <a:latin typeface="Calibri"/>
                <a:cs typeface="Calibri"/>
              </a:rPr>
              <a:t> </a:t>
            </a:r>
            <a:r>
              <a:rPr sz="900" i="1" dirty="0">
                <a:solidFill>
                  <a:srgbClr val="888888"/>
                </a:solidFill>
                <a:latin typeface="Calibri"/>
                <a:cs typeface="Calibri"/>
              </a:rPr>
              <a:t>Creative</a:t>
            </a:r>
            <a:r>
              <a:rPr sz="900" i="1" spc="-5" dirty="0">
                <a:solidFill>
                  <a:srgbClr val="888888"/>
                </a:solidFill>
                <a:latin typeface="Calibri"/>
                <a:cs typeface="Calibri"/>
              </a:rPr>
              <a:t> </a:t>
            </a:r>
            <a:r>
              <a:rPr sz="900" i="1" spc="-10" dirty="0">
                <a:solidFill>
                  <a:srgbClr val="888888"/>
                </a:solidFill>
                <a:latin typeface="Calibri"/>
                <a:cs typeface="Calibri"/>
              </a:rPr>
              <a:t>Commons</a:t>
            </a:r>
            <a:r>
              <a:rPr sz="900" i="1" spc="500" dirty="0">
                <a:solidFill>
                  <a:srgbClr val="888888"/>
                </a:solidFill>
                <a:latin typeface="Calibri"/>
                <a:cs typeface="Calibri"/>
              </a:rPr>
              <a:t> </a:t>
            </a:r>
            <a:r>
              <a:rPr sz="900" i="1" spc="-10" dirty="0">
                <a:solidFill>
                  <a:srgbClr val="888888"/>
                </a:solidFill>
                <a:latin typeface="Calibri"/>
                <a:cs typeface="Calibri"/>
              </a:rPr>
              <a:t>Attribution-Non-</a:t>
            </a:r>
            <a:r>
              <a:rPr sz="900" i="1" dirty="0">
                <a:solidFill>
                  <a:srgbClr val="888888"/>
                </a:solidFill>
                <a:latin typeface="Calibri"/>
                <a:cs typeface="Calibri"/>
              </a:rPr>
              <a:t>Commercial</a:t>
            </a:r>
            <a:r>
              <a:rPr sz="900" i="1" spc="20" dirty="0">
                <a:solidFill>
                  <a:srgbClr val="888888"/>
                </a:solidFill>
                <a:latin typeface="Calibri"/>
                <a:cs typeface="Calibri"/>
              </a:rPr>
              <a:t> </a:t>
            </a:r>
            <a:r>
              <a:rPr sz="900" i="1" dirty="0">
                <a:solidFill>
                  <a:srgbClr val="888888"/>
                </a:solidFill>
                <a:latin typeface="Calibri"/>
                <a:cs typeface="Calibri"/>
              </a:rPr>
              <a:t>Licence.</a:t>
            </a:r>
            <a:r>
              <a:rPr sz="900" i="1" spc="-10" dirty="0">
                <a:solidFill>
                  <a:srgbClr val="888888"/>
                </a:solidFill>
                <a:latin typeface="Calibri"/>
                <a:cs typeface="Calibri"/>
              </a:rPr>
              <a:t> </a:t>
            </a:r>
            <a:r>
              <a:rPr sz="900" i="1" dirty="0">
                <a:solidFill>
                  <a:srgbClr val="888888"/>
                </a:solidFill>
                <a:latin typeface="Calibri"/>
                <a:cs typeface="Calibri"/>
              </a:rPr>
              <a:t>The</a:t>
            </a:r>
            <a:r>
              <a:rPr sz="900" i="1" spc="-25" dirty="0">
                <a:solidFill>
                  <a:srgbClr val="888888"/>
                </a:solidFill>
                <a:latin typeface="Calibri"/>
                <a:cs typeface="Calibri"/>
              </a:rPr>
              <a:t> </a:t>
            </a:r>
            <a:r>
              <a:rPr sz="900" i="1" dirty="0">
                <a:solidFill>
                  <a:srgbClr val="888888"/>
                </a:solidFill>
                <a:latin typeface="Calibri"/>
                <a:cs typeface="Calibri"/>
              </a:rPr>
              <a:t>report</a:t>
            </a:r>
            <a:r>
              <a:rPr sz="900" i="1" spc="-10" dirty="0">
                <a:solidFill>
                  <a:srgbClr val="888888"/>
                </a:solidFill>
                <a:latin typeface="Calibri"/>
                <a:cs typeface="Calibri"/>
              </a:rPr>
              <a:t> </a:t>
            </a:r>
            <a:r>
              <a:rPr sz="900" i="1" dirty="0">
                <a:solidFill>
                  <a:srgbClr val="888888"/>
                </a:solidFill>
                <a:latin typeface="Calibri"/>
                <a:cs typeface="Calibri"/>
              </a:rPr>
              <a:t>may</a:t>
            </a:r>
            <a:r>
              <a:rPr sz="900" i="1" spc="-10" dirty="0">
                <a:solidFill>
                  <a:srgbClr val="888888"/>
                </a:solidFill>
                <a:latin typeface="Calibri"/>
                <a:cs typeface="Calibri"/>
              </a:rPr>
              <a:t> </a:t>
            </a:r>
            <a:r>
              <a:rPr sz="900" i="1" dirty="0">
                <a:solidFill>
                  <a:srgbClr val="888888"/>
                </a:solidFill>
                <a:latin typeface="Calibri"/>
                <a:cs typeface="Calibri"/>
              </a:rPr>
              <a:t>be</a:t>
            </a:r>
            <a:r>
              <a:rPr sz="900" i="1" spc="-5" dirty="0">
                <a:solidFill>
                  <a:srgbClr val="888888"/>
                </a:solidFill>
                <a:latin typeface="Calibri"/>
                <a:cs typeface="Calibri"/>
              </a:rPr>
              <a:t> </a:t>
            </a:r>
            <a:r>
              <a:rPr sz="900" i="1" dirty="0">
                <a:solidFill>
                  <a:srgbClr val="888888"/>
                </a:solidFill>
                <a:latin typeface="Calibri"/>
                <a:cs typeface="Calibri"/>
              </a:rPr>
              <a:t>copied</a:t>
            </a:r>
            <a:r>
              <a:rPr sz="900" i="1" spc="-10" dirty="0">
                <a:solidFill>
                  <a:srgbClr val="888888"/>
                </a:solidFill>
                <a:latin typeface="Calibri"/>
                <a:cs typeface="Calibri"/>
              </a:rPr>
              <a:t> </a:t>
            </a:r>
            <a:r>
              <a:rPr sz="900" i="1" dirty="0">
                <a:solidFill>
                  <a:srgbClr val="888888"/>
                </a:solidFill>
                <a:latin typeface="Calibri"/>
                <a:cs typeface="Calibri"/>
              </a:rPr>
              <a:t>and</a:t>
            </a:r>
            <a:r>
              <a:rPr sz="900" i="1" spc="-5" dirty="0">
                <a:solidFill>
                  <a:srgbClr val="888888"/>
                </a:solidFill>
                <a:latin typeface="Calibri"/>
                <a:cs typeface="Calibri"/>
              </a:rPr>
              <a:t> </a:t>
            </a:r>
            <a:r>
              <a:rPr sz="900" i="1" dirty="0">
                <a:solidFill>
                  <a:srgbClr val="888888"/>
                </a:solidFill>
                <a:latin typeface="Calibri"/>
                <a:cs typeface="Calibri"/>
              </a:rPr>
              <a:t>used</a:t>
            </a:r>
            <a:r>
              <a:rPr sz="900" i="1" spc="-20" dirty="0">
                <a:solidFill>
                  <a:srgbClr val="888888"/>
                </a:solidFill>
                <a:latin typeface="Calibri"/>
                <a:cs typeface="Calibri"/>
              </a:rPr>
              <a:t> </a:t>
            </a:r>
            <a:r>
              <a:rPr sz="900" i="1" dirty="0">
                <a:solidFill>
                  <a:srgbClr val="888888"/>
                </a:solidFill>
                <a:latin typeface="Calibri"/>
                <a:cs typeface="Calibri"/>
              </a:rPr>
              <a:t>in</a:t>
            </a:r>
            <a:r>
              <a:rPr sz="900" i="1" spc="5" dirty="0">
                <a:solidFill>
                  <a:srgbClr val="888888"/>
                </a:solidFill>
                <a:latin typeface="Calibri"/>
                <a:cs typeface="Calibri"/>
              </a:rPr>
              <a:t> </a:t>
            </a:r>
            <a:r>
              <a:rPr sz="900" i="1" dirty="0">
                <a:solidFill>
                  <a:srgbClr val="888888"/>
                </a:solidFill>
                <a:latin typeface="Calibri"/>
                <a:cs typeface="Calibri"/>
              </a:rPr>
              <a:t>whole</a:t>
            </a:r>
            <a:r>
              <a:rPr sz="900" i="1" spc="-5" dirty="0">
                <a:solidFill>
                  <a:srgbClr val="888888"/>
                </a:solidFill>
                <a:latin typeface="Calibri"/>
                <a:cs typeface="Calibri"/>
              </a:rPr>
              <a:t> </a:t>
            </a:r>
            <a:r>
              <a:rPr sz="900" i="1" spc="-25" dirty="0">
                <a:solidFill>
                  <a:srgbClr val="888888"/>
                </a:solidFill>
                <a:latin typeface="Calibri"/>
                <a:cs typeface="Calibri"/>
              </a:rPr>
              <a:t>or</a:t>
            </a:r>
            <a:endParaRPr sz="900">
              <a:latin typeface="Calibri"/>
              <a:cs typeface="Calibri"/>
            </a:endParaRPr>
          </a:p>
        </p:txBody>
      </p:sp>
      <p:sp>
        <p:nvSpPr>
          <p:cNvPr id="58" name="object 58"/>
          <p:cNvSpPr txBox="1"/>
          <p:nvPr/>
        </p:nvSpPr>
        <p:spPr>
          <a:xfrm>
            <a:off x="149453" y="6284086"/>
            <a:ext cx="3813175" cy="307975"/>
          </a:xfrm>
          <a:prstGeom prst="rect">
            <a:avLst/>
          </a:prstGeom>
        </p:spPr>
        <p:txBody>
          <a:bodyPr vert="horz" wrap="square" lIns="0" tIns="0" rIns="0" bIns="0" rtlCol="0">
            <a:spAutoFit/>
          </a:bodyPr>
          <a:lstStyle/>
          <a:p>
            <a:pPr algn="ctr">
              <a:lnSpc>
                <a:spcPts val="950"/>
              </a:lnSpc>
            </a:pPr>
            <a:r>
              <a:rPr sz="900" i="1" dirty="0">
                <a:solidFill>
                  <a:srgbClr val="888888"/>
                </a:solidFill>
                <a:latin typeface="Calibri"/>
                <a:cs typeface="Calibri"/>
              </a:rPr>
              <a:t>part</a:t>
            </a:r>
            <a:r>
              <a:rPr sz="900" i="1" spc="-35" dirty="0">
                <a:solidFill>
                  <a:srgbClr val="888888"/>
                </a:solidFill>
                <a:latin typeface="Calibri"/>
                <a:cs typeface="Calibri"/>
              </a:rPr>
              <a:t> </a:t>
            </a:r>
            <a:r>
              <a:rPr sz="900" i="1" dirty="0">
                <a:solidFill>
                  <a:srgbClr val="888888"/>
                </a:solidFill>
                <a:latin typeface="Calibri"/>
                <a:cs typeface="Calibri"/>
              </a:rPr>
              <a:t>and</a:t>
            </a:r>
            <a:r>
              <a:rPr sz="900" i="1" spc="-30" dirty="0">
                <a:solidFill>
                  <a:srgbClr val="888888"/>
                </a:solidFill>
                <a:latin typeface="Calibri"/>
                <a:cs typeface="Calibri"/>
              </a:rPr>
              <a:t> </a:t>
            </a:r>
            <a:r>
              <a:rPr sz="900" i="1" dirty="0">
                <a:solidFill>
                  <a:srgbClr val="888888"/>
                </a:solidFill>
                <a:latin typeface="Calibri"/>
                <a:cs typeface="Calibri"/>
              </a:rPr>
              <a:t>adapted</a:t>
            </a:r>
            <a:r>
              <a:rPr sz="900" i="1" spc="-45" dirty="0">
                <a:solidFill>
                  <a:srgbClr val="888888"/>
                </a:solidFill>
                <a:latin typeface="Calibri"/>
                <a:cs typeface="Calibri"/>
              </a:rPr>
              <a:t> </a:t>
            </a:r>
            <a:r>
              <a:rPr sz="900" i="1" dirty="0">
                <a:solidFill>
                  <a:srgbClr val="888888"/>
                </a:solidFill>
                <a:latin typeface="Calibri"/>
                <a:cs typeface="Calibri"/>
              </a:rPr>
              <a:t>for</a:t>
            </a:r>
            <a:r>
              <a:rPr sz="900" i="1" spc="-5" dirty="0">
                <a:solidFill>
                  <a:srgbClr val="888888"/>
                </a:solidFill>
                <a:latin typeface="Calibri"/>
                <a:cs typeface="Calibri"/>
              </a:rPr>
              <a:t> </a:t>
            </a:r>
            <a:r>
              <a:rPr sz="900" i="1" dirty="0">
                <a:solidFill>
                  <a:srgbClr val="888888"/>
                </a:solidFill>
                <a:latin typeface="Calibri"/>
                <a:cs typeface="Calibri"/>
              </a:rPr>
              <a:t>non-commercial</a:t>
            </a:r>
            <a:r>
              <a:rPr sz="900" i="1" spc="-5" dirty="0">
                <a:solidFill>
                  <a:srgbClr val="888888"/>
                </a:solidFill>
                <a:latin typeface="Calibri"/>
                <a:cs typeface="Calibri"/>
              </a:rPr>
              <a:t> </a:t>
            </a:r>
            <a:r>
              <a:rPr sz="900" i="1" dirty="0">
                <a:solidFill>
                  <a:srgbClr val="888888"/>
                </a:solidFill>
                <a:latin typeface="Calibri"/>
                <a:cs typeface="Calibri"/>
              </a:rPr>
              <a:t>use</a:t>
            </a:r>
            <a:r>
              <a:rPr sz="900" i="1" spc="-25" dirty="0">
                <a:solidFill>
                  <a:srgbClr val="888888"/>
                </a:solidFill>
                <a:latin typeface="Calibri"/>
                <a:cs typeface="Calibri"/>
              </a:rPr>
              <a:t> </a:t>
            </a:r>
            <a:r>
              <a:rPr sz="900" i="1" dirty="0">
                <a:solidFill>
                  <a:srgbClr val="888888"/>
                </a:solidFill>
                <a:latin typeface="Calibri"/>
                <a:cs typeface="Calibri"/>
              </a:rPr>
              <a:t>subject</a:t>
            </a:r>
            <a:r>
              <a:rPr sz="900" i="1" spc="-25" dirty="0">
                <a:solidFill>
                  <a:srgbClr val="888888"/>
                </a:solidFill>
                <a:latin typeface="Calibri"/>
                <a:cs typeface="Calibri"/>
              </a:rPr>
              <a:t> </a:t>
            </a:r>
            <a:r>
              <a:rPr sz="900" i="1" dirty="0">
                <a:solidFill>
                  <a:srgbClr val="888888"/>
                </a:solidFill>
                <a:latin typeface="Calibri"/>
                <a:cs typeface="Calibri"/>
              </a:rPr>
              <a:t>to</a:t>
            </a:r>
            <a:r>
              <a:rPr sz="900" i="1" spc="-20" dirty="0">
                <a:solidFill>
                  <a:srgbClr val="888888"/>
                </a:solidFill>
                <a:latin typeface="Calibri"/>
                <a:cs typeface="Calibri"/>
              </a:rPr>
              <a:t> </a:t>
            </a:r>
            <a:r>
              <a:rPr sz="900" i="1" dirty="0">
                <a:solidFill>
                  <a:srgbClr val="888888"/>
                </a:solidFill>
                <a:latin typeface="Calibri"/>
                <a:cs typeface="Calibri"/>
              </a:rPr>
              <a:t>the</a:t>
            </a:r>
            <a:r>
              <a:rPr sz="900" i="1" spc="-30" dirty="0">
                <a:solidFill>
                  <a:srgbClr val="888888"/>
                </a:solidFill>
                <a:latin typeface="Calibri"/>
                <a:cs typeface="Calibri"/>
              </a:rPr>
              <a:t> </a:t>
            </a:r>
            <a:r>
              <a:rPr sz="900" i="1" dirty="0">
                <a:solidFill>
                  <a:srgbClr val="888888"/>
                </a:solidFill>
                <a:latin typeface="Calibri"/>
                <a:cs typeface="Calibri"/>
              </a:rPr>
              <a:t>original</a:t>
            </a:r>
            <a:r>
              <a:rPr sz="900" i="1" spc="-5" dirty="0">
                <a:solidFill>
                  <a:srgbClr val="888888"/>
                </a:solidFill>
                <a:latin typeface="Calibri"/>
                <a:cs typeface="Calibri"/>
              </a:rPr>
              <a:t> </a:t>
            </a:r>
            <a:r>
              <a:rPr sz="900" i="1" dirty="0">
                <a:solidFill>
                  <a:srgbClr val="888888"/>
                </a:solidFill>
                <a:latin typeface="Calibri"/>
                <a:cs typeface="Calibri"/>
              </a:rPr>
              <a:t>publication</a:t>
            </a:r>
            <a:r>
              <a:rPr sz="900" i="1" spc="5" dirty="0">
                <a:solidFill>
                  <a:srgbClr val="888888"/>
                </a:solidFill>
                <a:latin typeface="Calibri"/>
                <a:cs typeface="Calibri"/>
              </a:rPr>
              <a:t> </a:t>
            </a:r>
            <a:r>
              <a:rPr sz="900" i="1" spc="-10" dirty="0">
                <a:solidFill>
                  <a:srgbClr val="888888"/>
                </a:solidFill>
                <a:latin typeface="Calibri"/>
                <a:cs typeface="Calibri"/>
              </a:rPr>
              <a:t>being</a:t>
            </a:r>
            <a:endParaRPr sz="900">
              <a:latin typeface="Calibri"/>
              <a:cs typeface="Calibri"/>
            </a:endParaRPr>
          </a:p>
          <a:p>
            <a:pPr marL="1270" algn="ctr">
              <a:lnSpc>
                <a:spcPts val="1315"/>
              </a:lnSpc>
            </a:pPr>
            <a:r>
              <a:rPr sz="900" i="1" spc="-10" dirty="0">
                <a:solidFill>
                  <a:srgbClr val="888888"/>
                </a:solidFill>
                <a:latin typeface="Calibri"/>
                <a:cs typeface="Calibri"/>
              </a:rPr>
              <a:t>acknowledged</a:t>
            </a:r>
            <a:r>
              <a:rPr sz="1100" i="1" spc="-10" dirty="0">
                <a:solidFill>
                  <a:srgbClr val="888888"/>
                </a:solidFill>
                <a:latin typeface="Calibri"/>
                <a:cs typeface="Calibri"/>
              </a:rPr>
              <a:t>.</a:t>
            </a:r>
            <a:endParaRPr sz="11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457200"/>
            <a:ext cx="10515600" cy="1160145"/>
          </a:xfrm>
          <a:prstGeom prst="rect">
            <a:avLst/>
          </a:prstGeom>
          <a:solidFill>
            <a:srgbClr val="3A3838"/>
          </a:solidFill>
        </p:spPr>
        <p:txBody>
          <a:bodyPr vert="horz" wrap="square" lIns="0" tIns="87630" rIns="0" bIns="0" rtlCol="0">
            <a:spAutoFit/>
          </a:bodyPr>
          <a:lstStyle/>
          <a:p>
            <a:pPr marL="822960" marR="1085850">
              <a:lnSpc>
                <a:spcPts val="3890"/>
              </a:lnSpc>
              <a:spcBef>
                <a:spcPts val="690"/>
              </a:spcBef>
            </a:pPr>
            <a:r>
              <a:rPr sz="3600" b="0" spc="-615" dirty="0">
                <a:solidFill>
                  <a:srgbClr val="F1F1F1"/>
                </a:solidFill>
                <a:latin typeface="Trebuchet MS"/>
                <a:cs typeface="Trebuchet MS"/>
              </a:rPr>
              <a:t>Note</a:t>
            </a:r>
            <a:r>
              <a:rPr sz="3600" b="0" spc="-370" dirty="0">
                <a:solidFill>
                  <a:srgbClr val="F1F1F1"/>
                </a:solidFill>
                <a:latin typeface="Trebuchet MS"/>
                <a:cs typeface="Trebuchet MS"/>
              </a:rPr>
              <a:t> </a:t>
            </a:r>
            <a:r>
              <a:rPr sz="3600" b="0" spc="-525" dirty="0">
                <a:solidFill>
                  <a:srgbClr val="F1F1F1"/>
                </a:solidFill>
                <a:latin typeface="Trebuchet MS"/>
                <a:cs typeface="Trebuchet MS"/>
              </a:rPr>
              <a:t>of</a:t>
            </a:r>
            <a:r>
              <a:rPr sz="3600" b="0" spc="-405" dirty="0">
                <a:solidFill>
                  <a:srgbClr val="F1F1F1"/>
                </a:solidFill>
                <a:latin typeface="Trebuchet MS"/>
                <a:cs typeface="Trebuchet MS"/>
              </a:rPr>
              <a:t> </a:t>
            </a:r>
            <a:r>
              <a:rPr sz="3600" b="0" spc="-565" dirty="0">
                <a:solidFill>
                  <a:srgbClr val="F1F1F1"/>
                </a:solidFill>
                <a:latin typeface="Trebuchet MS"/>
                <a:cs typeface="Trebuchet MS"/>
              </a:rPr>
              <a:t>Caution</a:t>
            </a:r>
            <a:r>
              <a:rPr sz="3600" b="0" spc="-370" dirty="0">
                <a:solidFill>
                  <a:srgbClr val="F1F1F1"/>
                </a:solidFill>
                <a:latin typeface="Trebuchet MS"/>
                <a:cs typeface="Trebuchet MS"/>
              </a:rPr>
              <a:t> </a:t>
            </a:r>
            <a:r>
              <a:rPr sz="3600" b="0" spc="195" dirty="0">
                <a:solidFill>
                  <a:srgbClr val="F1F1F1"/>
                </a:solidFill>
                <a:latin typeface="Trebuchet MS"/>
                <a:cs typeface="Trebuchet MS"/>
              </a:rPr>
              <a:t>–</a:t>
            </a:r>
            <a:r>
              <a:rPr sz="3600" b="0" spc="-380" dirty="0">
                <a:solidFill>
                  <a:srgbClr val="F1F1F1"/>
                </a:solidFill>
                <a:latin typeface="Trebuchet MS"/>
                <a:cs typeface="Trebuchet MS"/>
              </a:rPr>
              <a:t> </a:t>
            </a:r>
            <a:r>
              <a:rPr sz="3600" b="0" spc="-770" dirty="0">
                <a:solidFill>
                  <a:srgbClr val="F1F1F1"/>
                </a:solidFill>
                <a:latin typeface="Trebuchet MS"/>
                <a:cs typeface="Trebuchet MS"/>
              </a:rPr>
              <a:t>Who</a:t>
            </a:r>
            <a:r>
              <a:rPr sz="3600" b="0" spc="-370" dirty="0">
                <a:solidFill>
                  <a:srgbClr val="F1F1F1"/>
                </a:solidFill>
                <a:latin typeface="Trebuchet MS"/>
                <a:cs typeface="Trebuchet MS"/>
              </a:rPr>
              <a:t> </a:t>
            </a:r>
            <a:r>
              <a:rPr sz="3600" b="0" spc="-520" dirty="0">
                <a:solidFill>
                  <a:srgbClr val="F1F1F1"/>
                </a:solidFill>
                <a:latin typeface="Trebuchet MS"/>
                <a:cs typeface="Trebuchet MS"/>
              </a:rPr>
              <a:t>Most</a:t>
            </a:r>
            <a:r>
              <a:rPr sz="3600" b="0" spc="-370" dirty="0">
                <a:solidFill>
                  <a:srgbClr val="F1F1F1"/>
                </a:solidFill>
                <a:latin typeface="Trebuchet MS"/>
                <a:cs typeface="Trebuchet MS"/>
              </a:rPr>
              <a:t> </a:t>
            </a:r>
            <a:r>
              <a:rPr sz="3600" b="0" spc="-535" dirty="0">
                <a:solidFill>
                  <a:srgbClr val="F1F1F1"/>
                </a:solidFill>
                <a:latin typeface="Trebuchet MS"/>
                <a:cs typeface="Trebuchet MS"/>
              </a:rPr>
              <a:t>Likely</a:t>
            </a:r>
            <a:r>
              <a:rPr sz="3600" b="0" spc="-375" dirty="0">
                <a:solidFill>
                  <a:srgbClr val="F1F1F1"/>
                </a:solidFill>
                <a:latin typeface="Trebuchet MS"/>
                <a:cs typeface="Trebuchet MS"/>
              </a:rPr>
              <a:t> </a:t>
            </a:r>
            <a:r>
              <a:rPr sz="3600" b="0" spc="-555" dirty="0">
                <a:solidFill>
                  <a:srgbClr val="F1F1F1"/>
                </a:solidFill>
                <a:latin typeface="Trebuchet MS"/>
                <a:cs typeface="Trebuchet MS"/>
              </a:rPr>
              <a:t>to</a:t>
            </a:r>
            <a:r>
              <a:rPr sz="3600" b="0" spc="-370" dirty="0">
                <a:solidFill>
                  <a:srgbClr val="F1F1F1"/>
                </a:solidFill>
                <a:latin typeface="Trebuchet MS"/>
                <a:cs typeface="Trebuchet MS"/>
              </a:rPr>
              <a:t> </a:t>
            </a:r>
            <a:r>
              <a:rPr sz="3600" b="0" spc="-500" dirty="0">
                <a:solidFill>
                  <a:srgbClr val="F1F1F1"/>
                </a:solidFill>
                <a:latin typeface="Trebuchet MS"/>
                <a:cs typeface="Trebuchet MS"/>
              </a:rPr>
              <a:t>Support</a:t>
            </a:r>
            <a:r>
              <a:rPr sz="3600" b="0" spc="-370" dirty="0">
                <a:solidFill>
                  <a:srgbClr val="F1F1F1"/>
                </a:solidFill>
                <a:latin typeface="Trebuchet MS"/>
                <a:cs typeface="Trebuchet MS"/>
              </a:rPr>
              <a:t> </a:t>
            </a:r>
            <a:r>
              <a:rPr sz="3600" b="0" spc="-610" dirty="0">
                <a:solidFill>
                  <a:srgbClr val="F1F1F1"/>
                </a:solidFill>
                <a:latin typeface="Trebuchet MS"/>
                <a:cs typeface="Trebuchet MS"/>
              </a:rPr>
              <a:t>and</a:t>
            </a:r>
            <a:r>
              <a:rPr sz="3600" b="0" spc="-365" dirty="0">
                <a:solidFill>
                  <a:srgbClr val="F1F1F1"/>
                </a:solidFill>
                <a:latin typeface="Trebuchet MS"/>
                <a:cs typeface="Trebuchet MS"/>
              </a:rPr>
              <a:t> </a:t>
            </a:r>
            <a:r>
              <a:rPr sz="3600" b="0" spc="-575" dirty="0">
                <a:solidFill>
                  <a:srgbClr val="F1F1F1"/>
                </a:solidFill>
                <a:latin typeface="Trebuchet MS"/>
                <a:cs typeface="Trebuchet MS"/>
              </a:rPr>
              <a:t>Numerical </a:t>
            </a:r>
            <a:r>
              <a:rPr sz="3600" b="0" spc="-535" dirty="0">
                <a:solidFill>
                  <a:srgbClr val="F1F1F1"/>
                </a:solidFill>
                <a:latin typeface="Trebuchet MS"/>
                <a:cs typeface="Trebuchet MS"/>
              </a:rPr>
              <a:t>Representation</a:t>
            </a:r>
            <a:endParaRPr sz="3600">
              <a:latin typeface="Trebuchet MS"/>
              <a:cs typeface="Trebuchet MS"/>
            </a:endParaRPr>
          </a:p>
        </p:txBody>
      </p:sp>
      <p:sp>
        <p:nvSpPr>
          <p:cNvPr id="3" name="object 3"/>
          <p:cNvSpPr txBox="1"/>
          <p:nvPr/>
        </p:nvSpPr>
        <p:spPr>
          <a:xfrm>
            <a:off x="916939" y="1793189"/>
            <a:ext cx="9000490" cy="2369820"/>
          </a:xfrm>
          <a:prstGeom prst="rect">
            <a:avLst/>
          </a:prstGeom>
        </p:spPr>
        <p:txBody>
          <a:bodyPr vert="horz" wrap="square" lIns="0" tIns="60325" rIns="0" bIns="0" rtlCol="0">
            <a:spAutoFit/>
          </a:bodyPr>
          <a:lstStyle/>
          <a:p>
            <a:pPr marL="241300" marR="5080" indent="-229235">
              <a:lnSpc>
                <a:spcPts val="3030"/>
              </a:lnSpc>
              <a:spcBef>
                <a:spcPts val="475"/>
              </a:spcBef>
              <a:buFont typeface="Arial"/>
              <a:buChar char="•"/>
              <a:tabLst>
                <a:tab pos="241935" algn="l"/>
              </a:tabLst>
            </a:pPr>
            <a:r>
              <a:rPr sz="2800" spc="-10" dirty="0">
                <a:latin typeface="Calibri"/>
                <a:cs typeface="Calibri"/>
              </a:rPr>
              <a:t>Proportions</a:t>
            </a:r>
            <a:r>
              <a:rPr sz="2800" spc="-50" dirty="0">
                <a:latin typeface="Calibri"/>
                <a:cs typeface="Calibri"/>
              </a:rPr>
              <a:t> </a:t>
            </a:r>
            <a:r>
              <a:rPr sz="2800" dirty="0">
                <a:latin typeface="Calibri"/>
                <a:cs typeface="Calibri"/>
              </a:rPr>
              <a:t>of</a:t>
            </a:r>
            <a:r>
              <a:rPr sz="2800" spc="-85" dirty="0">
                <a:latin typeface="Calibri"/>
                <a:cs typeface="Calibri"/>
              </a:rPr>
              <a:t> </a:t>
            </a:r>
            <a:r>
              <a:rPr sz="2800" spc="-20" dirty="0">
                <a:latin typeface="Calibri"/>
                <a:cs typeface="Calibri"/>
              </a:rPr>
              <a:t>different</a:t>
            </a:r>
            <a:r>
              <a:rPr sz="2800" spc="-75" dirty="0">
                <a:latin typeface="Calibri"/>
                <a:cs typeface="Calibri"/>
              </a:rPr>
              <a:t> </a:t>
            </a:r>
            <a:r>
              <a:rPr sz="2800" dirty="0">
                <a:latin typeface="Calibri"/>
                <a:cs typeface="Calibri"/>
              </a:rPr>
              <a:t>groups</a:t>
            </a:r>
            <a:r>
              <a:rPr sz="2800" spc="-70" dirty="0">
                <a:latin typeface="Calibri"/>
                <a:cs typeface="Calibri"/>
              </a:rPr>
              <a:t> </a:t>
            </a:r>
            <a:r>
              <a:rPr sz="2800" dirty="0">
                <a:latin typeface="Calibri"/>
                <a:cs typeface="Calibri"/>
              </a:rPr>
              <a:t>in</a:t>
            </a:r>
            <a:r>
              <a:rPr sz="2800" spc="-80" dirty="0">
                <a:latin typeface="Calibri"/>
                <a:cs typeface="Calibri"/>
              </a:rPr>
              <a:t> </a:t>
            </a:r>
            <a:r>
              <a:rPr sz="2800" dirty="0">
                <a:latin typeface="Calibri"/>
                <a:cs typeface="Calibri"/>
              </a:rPr>
              <a:t>the</a:t>
            </a:r>
            <a:r>
              <a:rPr sz="2800" spc="-85" dirty="0">
                <a:latin typeface="Calibri"/>
                <a:cs typeface="Calibri"/>
              </a:rPr>
              <a:t> </a:t>
            </a:r>
            <a:r>
              <a:rPr sz="2800" spc="-10" dirty="0">
                <a:latin typeface="Calibri"/>
                <a:cs typeface="Calibri"/>
              </a:rPr>
              <a:t>population</a:t>
            </a:r>
            <a:r>
              <a:rPr sz="2800" spc="-50" dirty="0">
                <a:latin typeface="Calibri"/>
                <a:cs typeface="Calibri"/>
              </a:rPr>
              <a:t> </a:t>
            </a:r>
            <a:r>
              <a:rPr sz="2800" dirty="0">
                <a:latin typeface="Calibri"/>
                <a:cs typeface="Calibri"/>
              </a:rPr>
              <a:t>means</a:t>
            </a:r>
            <a:r>
              <a:rPr sz="2800" spc="-80" dirty="0">
                <a:latin typeface="Calibri"/>
                <a:cs typeface="Calibri"/>
              </a:rPr>
              <a:t> </a:t>
            </a:r>
            <a:r>
              <a:rPr sz="2800" spc="-20" dirty="0">
                <a:latin typeface="Calibri"/>
                <a:cs typeface="Calibri"/>
              </a:rPr>
              <a:t>that </a:t>
            </a:r>
            <a:r>
              <a:rPr sz="2800" spc="-10" dirty="0">
                <a:latin typeface="Calibri"/>
                <a:cs typeface="Calibri"/>
              </a:rPr>
              <a:t>supporters</a:t>
            </a:r>
            <a:r>
              <a:rPr sz="2800" spc="-55" dirty="0">
                <a:latin typeface="Calibri"/>
                <a:cs typeface="Calibri"/>
              </a:rPr>
              <a:t> </a:t>
            </a:r>
            <a:r>
              <a:rPr sz="2800" dirty="0">
                <a:latin typeface="Calibri"/>
                <a:cs typeface="Calibri"/>
              </a:rPr>
              <a:t>tend</a:t>
            </a:r>
            <a:r>
              <a:rPr sz="2800" spc="-95" dirty="0">
                <a:latin typeface="Calibri"/>
                <a:cs typeface="Calibri"/>
              </a:rPr>
              <a:t> </a:t>
            </a:r>
            <a:r>
              <a:rPr sz="2800" dirty="0">
                <a:latin typeface="Calibri"/>
                <a:cs typeface="Calibri"/>
              </a:rPr>
              <a:t>to</a:t>
            </a:r>
            <a:r>
              <a:rPr sz="2800" spc="-95" dirty="0">
                <a:latin typeface="Calibri"/>
                <a:cs typeface="Calibri"/>
              </a:rPr>
              <a:t> </a:t>
            </a:r>
            <a:r>
              <a:rPr sz="2800" spc="-25" dirty="0">
                <a:latin typeface="Calibri"/>
                <a:cs typeface="Calibri"/>
              </a:rPr>
              <a:t>be:</a:t>
            </a:r>
            <a:endParaRPr sz="2800">
              <a:latin typeface="Calibri"/>
              <a:cs typeface="Calibri"/>
            </a:endParaRPr>
          </a:p>
          <a:p>
            <a:pPr marL="241300" indent="-229235">
              <a:lnSpc>
                <a:spcPct val="100000"/>
              </a:lnSpc>
              <a:spcBef>
                <a:spcPts val="620"/>
              </a:spcBef>
              <a:buFont typeface="Arial"/>
              <a:buChar char="•"/>
              <a:tabLst>
                <a:tab pos="241935" algn="l"/>
              </a:tabLst>
            </a:pPr>
            <a:r>
              <a:rPr sz="2800" spc="-35" dirty="0">
                <a:latin typeface="Calibri"/>
                <a:cs typeface="Calibri"/>
              </a:rPr>
              <a:t>Younger</a:t>
            </a:r>
            <a:r>
              <a:rPr sz="2800" spc="-75" dirty="0">
                <a:latin typeface="Calibri"/>
                <a:cs typeface="Calibri"/>
              </a:rPr>
              <a:t> </a:t>
            </a:r>
            <a:r>
              <a:rPr sz="2800" dirty="0">
                <a:latin typeface="Calibri"/>
                <a:cs typeface="Calibri"/>
              </a:rPr>
              <a:t>and</a:t>
            </a:r>
            <a:r>
              <a:rPr sz="2800" spc="-55" dirty="0">
                <a:latin typeface="Calibri"/>
                <a:cs typeface="Calibri"/>
              </a:rPr>
              <a:t> </a:t>
            </a:r>
            <a:r>
              <a:rPr sz="2800" dirty="0">
                <a:latin typeface="Calibri"/>
                <a:cs typeface="Calibri"/>
              </a:rPr>
              <a:t>not</a:t>
            </a:r>
            <a:r>
              <a:rPr sz="2800" spc="-65" dirty="0">
                <a:latin typeface="Calibri"/>
                <a:cs typeface="Calibri"/>
              </a:rPr>
              <a:t> </a:t>
            </a:r>
            <a:r>
              <a:rPr sz="2800" dirty="0">
                <a:latin typeface="Calibri"/>
                <a:cs typeface="Calibri"/>
              </a:rPr>
              <a:t>elderly</a:t>
            </a:r>
            <a:r>
              <a:rPr sz="2800" spc="-60" dirty="0">
                <a:latin typeface="Calibri"/>
                <a:cs typeface="Calibri"/>
              </a:rPr>
              <a:t> </a:t>
            </a:r>
            <a:r>
              <a:rPr sz="2800" dirty="0">
                <a:latin typeface="Calibri"/>
                <a:cs typeface="Calibri"/>
              </a:rPr>
              <a:t>–</a:t>
            </a:r>
            <a:r>
              <a:rPr sz="2800" spc="-65" dirty="0">
                <a:latin typeface="Calibri"/>
                <a:cs typeface="Calibri"/>
              </a:rPr>
              <a:t> </a:t>
            </a:r>
            <a:r>
              <a:rPr sz="2800" dirty="0">
                <a:latin typeface="Calibri"/>
                <a:cs typeface="Calibri"/>
              </a:rPr>
              <a:t>Egypt</a:t>
            </a:r>
            <a:r>
              <a:rPr sz="2800" spc="-80" dirty="0">
                <a:latin typeface="Calibri"/>
                <a:cs typeface="Calibri"/>
              </a:rPr>
              <a:t> </a:t>
            </a:r>
            <a:r>
              <a:rPr sz="2800" dirty="0">
                <a:latin typeface="Calibri"/>
                <a:cs typeface="Calibri"/>
              </a:rPr>
              <a:t>and</a:t>
            </a:r>
            <a:r>
              <a:rPr sz="2800" spc="-65" dirty="0">
                <a:latin typeface="Calibri"/>
                <a:cs typeface="Calibri"/>
              </a:rPr>
              <a:t> </a:t>
            </a:r>
            <a:r>
              <a:rPr sz="2800" dirty="0">
                <a:latin typeface="Calibri"/>
                <a:cs typeface="Calibri"/>
              </a:rPr>
              <a:t>Iraq</a:t>
            </a:r>
            <a:r>
              <a:rPr sz="2800" spc="-65" dirty="0">
                <a:latin typeface="Calibri"/>
                <a:cs typeface="Calibri"/>
              </a:rPr>
              <a:t> </a:t>
            </a:r>
            <a:r>
              <a:rPr sz="2800" dirty="0">
                <a:latin typeface="Calibri"/>
                <a:cs typeface="Calibri"/>
              </a:rPr>
              <a:t>middle</a:t>
            </a:r>
            <a:r>
              <a:rPr sz="2800" spc="-50" dirty="0">
                <a:latin typeface="Calibri"/>
                <a:cs typeface="Calibri"/>
              </a:rPr>
              <a:t> </a:t>
            </a:r>
            <a:r>
              <a:rPr sz="2800" spc="-20" dirty="0">
                <a:latin typeface="Calibri"/>
                <a:cs typeface="Calibri"/>
              </a:rPr>
              <a:t>aged</a:t>
            </a:r>
            <a:endParaRPr sz="2800">
              <a:latin typeface="Calibri"/>
              <a:cs typeface="Calibri"/>
            </a:endParaRPr>
          </a:p>
          <a:p>
            <a:pPr marL="241300" indent="-229235">
              <a:lnSpc>
                <a:spcPct val="100000"/>
              </a:lnSpc>
              <a:spcBef>
                <a:spcPts val="660"/>
              </a:spcBef>
              <a:buFont typeface="Arial"/>
              <a:buChar char="•"/>
              <a:tabLst>
                <a:tab pos="241935" algn="l"/>
              </a:tabLst>
            </a:pPr>
            <a:r>
              <a:rPr sz="2800" dirty="0">
                <a:latin typeface="Calibri"/>
                <a:cs typeface="Calibri"/>
              </a:rPr>
              <a:t>Middle</a:t>
            </a:r>
            <a:r>
              <a:rPr sz="2800" spc="-100" dirty="0">
                <a:latin typeface="Calibri"/>
                <a:cs typeface="Calibri"/>
              </a:rPr>
              <a:t> </a:t>
            </a:r>
            <a:r>
              <a:rPr sz="2800" dirty="0">
                <a:latin typeface="Calibri"/>
                <a:cs typeface="Calibri"/>
              </a:rPr>
              <a:t>income</a:t>
            </a:r>
            <a:r>
              <a:rPr sz="2800" spc="-114" dirty="0">
                <a:latin typeface="Calibri"/>
                <a:cs typeface="Calibri"/>
              </a:rPr>
              <a:t> </a:t>
            </a:r>
            <a:r>
              <a:rPr sz="2800" spc="-10" dirty="0">
                <a:latin typeface="Calibri"/>
                <a:cs typeface="Calibri"/>
              </a:rPr>
              <a:t>earners</a:t>
            </a:r>
            <a:endParaRPr sz="2800">
              <a:latin typeface="Calibri"/>
              <a:cs typeface="Calibri"/>
            </a:endParaRPr>
          </a:p>
          <a:p>
            <a:pPr marL="241300" indent="-229235">
              <a:lnSpc>
                <a:spcPct val="100000"/>
              </a:lnSpc>
              <a:spcBef>
                <a:spcPts val="665"/>
              </a:spcBef>
              <a:buFont typeface="Arial"/>
              <a:buChar char="•"/>
              <a:tabLst>
                <a:tab pos="241935" algn="l"/>
              </a:tabLst>
            </a:pPr>
            <a:r>
              <a:rPr sz="2800" dirty="0">
                <a:latin typeface="Calibri"/>
                <a:cs typeface="Calibri"/>
              </a:rPr>
              <a:t>Less</a:t>
            </a:r>
            <a:r>
              <a:rPr sz="2800" spc="-90" dirty="0">
                <a:latin typeface="Calibri"/>
                <a:cs typeface="Calibri"/>
              </a:rPr>
              <a:t> </a:t>
            </a:r>
            <a:r>
              <a:rPr sz="2800" dirty="0">
                <a:latin typeface="Calibri"/>
                <a:cs typeface="Calibri"/>
              </a:rPr>
              <a:t>well</a:t>
            </a:r>
            <a:r>
              <a:rPr sz="2800" spc="-110" dirty="0">
                <a:latin typeface="Calibri"/>
                <a:cs typeface="Calibri"/>
              </a:rPr>
              <a:t> </a:t>
            </a:r>
            <a:r>
              <a:rPr sz="2800" spc="-10" dirty="0">
                <a:latin typeface="Calibri"/>
                <a:cs typeface="Calibri"/>
              </a:rPr>
              <a:t>educated</a:t>
            </a:r>
            <a:r>
              <a:rPr sz="2800" spc="-85" dirty="0">
                <a:latin typeface="Calibri"/>
                <a:cs typeface="Calibri"/>
              </a:rPr>
              <a:t> </a:t>
            </a:r>
            <a:r>
              <a:rPr sz="2800" spc="-10" dirty="0">
                <a:latin typeface="Calibri"/>
                <a:cs typeface="Calibri"/>
              </a:rPr>
              <a:t>except</a:t>
            </a:r>
            <a:r>
              <a:rPr sz="2800" spc="-100" dirty="0">
                <a:latin typeface="Calibri"/>
                <a:cs typeface="Calibri"/>
              </a:rPr>
              <a:t> </a:t>
            </a:r>
            <a:r>
              <a:rPr sz="2800" dirty="0">
                <a:latin typeface="Calibri"/>
                <a:cs typeface="Calibri"/>
              </a:rPr>
              <a:t>Libya</a:t>
            </a:r>
            <a:r>
              <a:rPr sz="2800" spc="-80" dirty="0">
                <a:latin typeface="Calibri"/>
                <a:cs typeface="Calibri"/>
              </a:rPr>
              <a:t> </a:t>
            </a:r>
            <a:r>
              <a:rPr sz="2800" dirty="0">
                <a:latin typeface="Calibri"/>
                <a:cs typeface="Calibri"/>
              </a:rPr>
              <a:t>and</a:t>
            </a:r>
            <a:r>
              <a:rPr sz="2800" spc="-75" dirty="0">
                <a:latin typeface="Calibri"/>
                <a:cs typeface="Calibri"/>
              </a:rPr>
              <a:t> </a:t>
            </a:r>
            <a:r>
              <a:rPr sz="2800" spc="-10" dirty="0">
                <a:latin typeface="Calibri"/>
                <a:cs typeface="Calibri"/>
              </a:rPr>
              <a:t>morocco</a:t>
            </a:r>
            <a:endParaRPr sz="2800">
              <a:latin typeface="Calibri"/>
              <a:cs typeface="Calibri"/>
            </a:endParaRPr>
          </a:p>
        </p:txBody>
      </p:sp>
      <p:sp>
        <p:nvSpPr>
          <p:cNvPr id="4" name="object 4"/>
          <p:cNvSpPr txBox="1"/>
          <p:nvPr/>
        </p:nvSpPr>
        <p:spPr>
          <a:xfrm>
            <a:off x="129641" y="6019291"/>
            <a:ext cx="3854450" cy="574040"/>
          </a:xfrm>
          <a:prstGeom prst="rect">
            <a:avLst/>
          </a:prstGeom>
        </p:spPr>
        <p:txBody>
          <a:bodyPr vert="horz" wrap="square" lIns="0" tIns="12700" rIns="0" bIns="0" rtlCol="0">
            <a:spAutoFit/>
          </a:bodyPr>
          <a:lstStyle/>
          <a:p>
            <a:pPr marL="12700" marR="5080" indent="-1905" algn="ctr">
              <a:lnSpc>
                <a:spcPct val="100000"/>
              </a:lnSpc>
              <a:spcBef>
                <a:spcPts val="100"/>
              </a:spcBef>
            </a:pPr>
            <a:r>
              <a:rPr sz="900" dirty="0">
                <a:solidFill>
                  <a:srgbClr val="888888"/>
                </a:solidFill>
                <a:latin typeface="Calibri"/>
                <a:cs typeface="Calibri"/>
              </a:rPr>
              <a:t>©</a:t>
            </a:r>
            <a:r>
              <a:rPr sz="900" spc="-35" dirty="0">
                <a:solidFill>
                  <a:srgbClr val="888888"/>
                </a:solidFill>
                <a:latin typeface="Calibri"/>
                <a:cs typeface="Calibri"/>
              </a:rPr>
              <a:t> </a:t>
            </a:r>
            <a:r>
              <a:rPr sz="900" dirty="0">
                <a:solidFill>
                  <a:srgbClr val="888888"/>
                </a:solidFill>
                <a:latin typeface="Calibri"/>
                <a:cs typeface="Calibri"/>
              </a:rPr>
              <a:t>2016</a:t>
            </a:r>
            <a:r>
              <a:rPr sz="900" spc="-35" dirty="0">
                <a:solidFill>
                  <a:srgbClr val="888888"/>
                </a:solidFill>
                <a:latin typeface="Calibri"/>
                <a:cs typeface="Calibri"/>
              </a:rPr>
              <a:t> </a:t>
            </a:r>
            <a:r>
              <a:rPr sz="900" dirty="0">
                <a:solidFill>
                  <a:srgbClr val="888888"/>
                </a:solidFill>
                <a:latin typeface="Calibri"/>
                <a:cs typeface="Calibri"/>
              </a:rPr>
              <a:t>University</a:t>
            </a:r>
            <a:r>
              <a:rPr sz="900" spc="10" dirty="0">
                <a:solidFill>
                  <a:srgbClr val="888888"/>
                </a:solidFill>
                <a:latin typeface="Calibri"/>
                <a:cs typeface="Calibri"/>
              </a:rPr>
              <a:t> </a:t>
            </a:r>
            <a:r>
              <a:rPr sz="900" dirty="0">
                <a:solidFill>
                  <a:srgbClr val="888888"/>
                </a:solidFill>
                <a:latin typeface="Calibri"/>
                <a:cs typeface="Calibri"/>
              </a:rPr>
              <a:t>of</a:t>
            </a:r>
            <a:r>
              <a:rPr sz="900" spc="-25" dirty="0">
                <a:solidFill>
                  <a:srgbClr val="888888"/>
                </a:solidFill>
                <a:latin typeface="Calibri"/>
                <a:cs typeface="Calibri"/>
              </a:rPr>
              <a:t> </a:t>
            </a:r>
            <a:r>
              <a:rPr sz="900" dirty="0">
                <a:solidFill>
                  <a:srgbClr val="888888"/>
                </a:solidFill>
                <a:latin typeface="Calibri"/>
                <a:cs typeface="Calibri"/>
              </a:rPr>
              <a:t>Aberdeen.</a:t>
            </a:r>
            <a:r>
              <a:rPr sz="900" spc="20" dirty="0">
                <a:solidFill>
                  <a:srgbClr val="888888"/>
                </a:solidFill>
                <a:latin typeface="Calibri"/>
                <a:cs typeface="Calibri"/>
              </a:rPr>
              <a:t> </a:t>
            </a:r>
            <a:r>
              <a:rPr sz="900" dirty="0">
                <a:solidFill>
                  <a:srgbClr val="888888"/>
                </a:solidFill>
                <a:latin typeface="Calibri"/>
                <a:cs typeface="Calibri"/>
              </a:rPr>
              <a:t>This</a:t>
            </a:r>
            <a:r>
              <a:rPr sz="900" spc="-10" dirty="0">
                <a:solidFill>
                  <a:srgbClr val="888888"/>
                </a:solidFill>
                <a:latin typeface="Calibri"/>
                <a:cs typeface="Calibri"/>
              </a:rPr>
              <a:t> </a:t>
            </a:r>
            <a:r>
              <a:rPr sz="900" dirty="0">
                <a:solidFill>
                  <a:srgbClr val="888888"/>
                </a:solidFill>
                <a:latin typeface="Calibri"/>
                <a:cs typeface="Calibri"/>
              </a:rPr>
              <a:t>work</a:t>
            </a:r>
            <a:r>
              <a:rPr sz="900" spc="-25" dirty="0">
                <a:solidFill>
                  <a:srgbClr val="888888"/>
                </a:solidFill>
                <a:latin typeface="Calibri"/>
                <a:cs typeface="Calibri"/>
              </a:rPr>
              <a:t> </a:t>
            </a:r>
            <a:r>
              <a:rPr sz="900" dirty="0">
                <a:solidFill>
                  <a:srgbClr val="888888"/>
                </a:solidFill>
                <a:latin typeface="Calibri"/>
                <a:cs typeface="Calibri"/>
              </a:rPr>
              <a:t>is</a:t>
            </a:r>
            <a:r>
              <a:rPr sz="900" spc="-20" dirty="0">
                <a:solidFill>
                  <a:srgbClr val="888888"/>
                </a:solidFill>
                <a:latin typeface="Calibri"/>
                <a:cs typeface="Calibri"/>
              </a:rPr>
              <a:t> </a:t>
            </a:r>
            <a:r>
              <a:rPr sz="900" dirty="0">
                <a:solidFill>
                  <a:srgbClr val="888888"/>
                </a:solidFill>
                <a:latin typeface="Calibri"/>
                <a:cs typeface="Calibri"/>
              </a:rPr>
              <a:t>licensed</a:t>
            </a:r>
            <a:r>
              <a:rPr sz="900" spc="15" dirty="0">
                <a:solidFill>
                  <a:srgbClr val="888888"/>
                </a:solidFill>
                <a:latin typeface="Calibri"/>
                <a:cs typeface="Calibri"/>
              </a:rPr>
              <a:t> </a:t>
            </a:r>
            <a:r>
              <a:rPr sz="900" dirty="0">
                <a:solidFill>
                  <a:srgbClr val="888888"/>
                </a:solidFill>
                <a:latin typeface="Calibri"/>
                <a:cs typeface="Calibri"/>
              </a:rPr>
              <a:t>under</a:t>
            </a:r>
            <a:r>
              <a:rPr sz="900" spc="5" dirty="0">
                <a:solidFill>
                  <a:srgbClr val="888888"/>
                </a:solidFill>
                <a:latin typeface="Calibri"/>
                <a:cs typeface="Calibri"/>
              </a:rPr>
              <a:t> </a:t>
            </a:r>
            <a:r>
              <a:rPr sz="900" dirty="0">
                <a:solidFill>
                  <a:srgbClr val="888888"/>
                </a:solidFill>
                <a:latin typeface="Calibri"/>
                <a:cs typeface="Calibri"/>
              </a:rPr>
              <a:t>a</a:t>
            </a:r>
            <a:r>
              <a:rPr sz="900" spc="-30" dirty="0">
                <a:solidFill>
                  <a:srgbClr val="888888"/>
                </a:solidFill>
                <a:latin typeface="Calibri"/>
                <a:cs typeface="Calibri"/>
              </a:rPr>
              <a:t> </a:t>
            </a:r>
            <a:r>
              <a:rPr sz="900" dirty="0">
                <a:solidFill>
                  <a:srgbClr val="888888"/>
                </a:solidFill>
                <a:latin typeface="Calibri"/>
                <a:cs typeface="Calibri"/>
              </a:rPr>
              <a:t>Creative</a:t>
            </a:r>
            <a:r>
              <a:rPr sz="900" spc="-5" dirty="0">
                <a:solidFill>
                  <a:srgbClr val="888888"/>
                </a:solidFill>
                <a:latin typeface="Calibri"/>
                <a:cs typeface="Calibri"/>
              </a:rPr>
              <a:t> </a:t>
            </a:r>
            <a:r>
              <a:rPr sz="900" spc="-10" dirty="0">
                <a:solidFill>
                  <a:srgbClr val="888888"/>
                </a:solidFill>
                <a:latin typeface="Calibri"/>
                <a:cs typeface="Calibri"/>
              </a:rPr>
              <a:t>Commons</a:t>
            </a:r>
            <a:r>
              <a:rPr sz="900" spc="500" dirty="0">
                <a:solidFill>
                  <a:srgbClr val="888888"/>
                </a:solidFill>
                <a:latin typeface="Calibri"/>
                <a:cs typeface="Calibri"/>
              </a:rPr>
              <a:t> </a:t>
            </a:r>
            <a:r>
              <a:rPr sz="900" spc="-10" dirty="0">
                <a:solidFill>
                  <a:srgbClr val="888888"/>
                </a:solidFill>
                <a:latin typeface="Calibri"/>
                <a:cs typeface="Calibri"/>
              </a:rPr>
              <a:t>Attribution-Non-</a:t>
            </a:r>
            <a:r>
              <a:rPr sz="900" dirty="0">
                <a:solidFill>
                  <a:srgbClr val="888888"/>
                </a:solidFill>
                <a:latin typeface="Calibri"/>
                <a:cs typeface="Calibri"/>
              </a:rPr>
              <a:t>Commercial</a:t>
            </a:r>
            <a:r>
              <a:rPr sz="900" spc="35" dirty="0">
                <a:solidFill>
                  <a:srgbClr val="888888"/>
                </a:solidFill>
                <a:latin typeface="Calibri"/>
                <a:cs typeface="Calibri"/>
              </a:rPr>
              <a:t> </a:t>
            </a:r>
            <a:r>
              <a:rPr sz="900" dirty="0">
                <a:solidFill>
                  <a:srgbClr val="888888"/>
                </a:solidFill>
                <a:latin typeface="Calibri"/>
                <a:cs typeface="Calibri"/>
              </a:rPr>
              <a:t>Licence.</a:t>
            </a:r>
            <a:r>
              <a:rPr sz="900" spc="-15" dirty="0">
                <a:solidFill>
                  <a:srgbClr val="888888"/>
                </a:solidFill>
                <a:latin typeface="Calibri"/>
                <a:cs typeface="Calibri"/>
              </a:rPr>
              <a:t> </a:t>
            </a:r>
            <a:r>
              <a:rPr sz="900" dirty="0">
                <a:solidFill>
                  <a:srgbClr val="888888"/>
                </a:solidFill>
                <a:latin typeface="Calibri"/>
                <a:cs typeface="Calibri"/>
              </a:rPr>
              <a:t>The</a:t>
            </a:r>
            <a:r>
              <a:rPr sz="900" spc="-5" dirty="0">
                <a:solidFill>
                  <a:srgbClr val="888888"/>
                </a:solidFill>
                <a:latin typeface="Calibri"/>
                <a:cs typeface="Calibri"/>
              </a:rPr>
              <a:t> </a:t>
            </a:r>
            <a:r>
              <a:rPr sz="900" dirty="0">
                <a:solidFill>
                  <a:srgbClr val="888888"/>
                </a:solidFill>
                <a:latin typeface="Calibri"/>
                <a:cs typeface="Calibri"/>
              </a:rPr>
              <a:t>report</a:t>
            </a:r>
            <a:r>
              <a:rPr sz="900" spc="10" dirty="0">
                <a:solidFill>
                  <a:srgbClr val="888888"/>
                </a:solidFill>
                <a:latin typeface="Calibri"/>
                <a:cs typeface="Calibri"/>
              </a:rPr>
              <a:t> </a:t>
            </a:r>
            <a:r>
              <a:rPr sz="900" dirty="0">
                <a:solidFill>
                  <a:srgbClr val="888888"/>
                </a:solidFill>
                <a:latin typeface="Calibri"/>
                <a:cs typeface="Calibri"/>
              </a:rPr>
              <a:t>may be</a:t>
            </a:r>
            <a:r>
              <a:rPr sz="900" spc="-5" dirty="0">
                <a:solidFill>
                  <a:srgbClr val="888888"/>
                </a:solidFill>
                <a:latin typeface="Calibri"/>
                <a:cs typeface="Calibri"/>
              </a:rPr>
              <a:t> </a:t>
            </a:r>
            <a:r>
              <a:rPr sz="900" dirty="0">
                <a:solidFill>
                  <a:srgbClr val="888888"/>
                </a:solidFill>
                <a:latin typeface="Calibri"/>
                <a:cs typeface="Calibri"/>
              </a:rPr>
              <a:t>copied</a:t>
            </a:r>
            <a:r>
              <a:rPr sz="900" spc="10" dirty="0">
                <a:solidFill>
                  <a:srgbClr val="888888"/>
                </a:solidFill>
                <a:latin typeface="Calibri"/>
                <a:cs typeface="Calibri"/>
              </a:rPr>
              <a:t> </a:t>
            </a:r>
            <a:r>
              <a:rPr sz="900" dirty="0">
                <a:solidFill>
                  <a:srgbClr val="888888"/>
                </a:solidFill>
                <a:latin typeface="Calibri"/>
                <a:cs typeface="Calibri"/>
              </a:rPr>
              <a:t>and</a:t>
            </a:r>
            <a:r>
              <a:rPr sz="900" spc="5" dirty="0">
                <a:solidFill>
                  <a:srgbClr val="888888"/>
                </a:solidFill>
                <a:latin typeface="Calibri"/>
                <a:cs typeface="Calibri"/>
              </a:rPr>
              <a:t> </a:t>
            </a:r>
            <a:r>
              <a:rPr sz="900" dirty="0">
                <a:solidFill>
                  <a:srgbClr val="888888"/>
                </a:solidFill>
                <a:latin typeface="Calibri"/>
                <a:cs typeface="Calibri"/>
              </a:rPr>
              <a:t>used</a:t>
            </a:r>
            <a:r>
              <a:rPr sz="900" spc="5" dirty="0">
                <a:solidFill>
                  <a:srgbClr val="888888"/>
                </a:solidFill>
                <a:latin typeface="Calibri"/>
                <a:cs typeface="Calibri"/>
              </a:rPr>
              <a:t> </a:t>
            </a:r>
            <a:r>
              <a:rPr sz="900" dirty="0">
                <a:solidFill>
                  <a:srgbClr val="888888"/>
                </a:solidFill>
                <a:latin typeface="Calibri"/>
                <a:cs typeface="Calibri"/>
              </a:rPr>
              <a:t>in</a:t>
            </a:r>
            <a:r>
              <a:rPr sz="900" spc="10" dirty="0">
                <a:solidFill>
                  <a:srgbClr val="888888"/>
                </a:solidFill>
                <a:latin typeface="Calibri"/>
                <a:cs typeface="Calibri"/>
              </a:rPr>
              <a:t> </a:t>
            </a:r>
            <a:r>
              <a:rPr sz="900" spc="-10" dirty="0">
                <a:solidFill>
                  <a:srgbClr val="888888"/>
                </a:solidFill>
                <a:latin typeface="Calibri"/>
                <a:cs typeface="Calibri"/>
              </a:rPr>
              <a:t>whole</a:t>
            </a:r>
            <a:r>
              <a:rPr sz="900" dirty="0">
                <a:solidFill>
                  <a:srgbClr val="888888"/>
                </a:solidFill>
                <a:latin typeface="Calibri"/>
                <a:cs typeface="Calibri"/>
              </a:rPr>
              <a:t> or</a:t>
            </a:r>
            <a:r>
              <a:rPr sz="900" spc="-25" dirty="0">
                <a:solidFill>
                  <a:srgbClr val="888888"/>
                </a:solidFill>
                <a:latin typeface="Calibri"/>
                <a:cs typeface="Calibri"/>
              </a:rPr>
              <a:t> </a:t>
            </a:r>
            <a:r>
              <a:rPr sz="900" dirty="0">
                <a:solidFill>
                  <a:srgbClr val="888888"/>
                </a:solidFill>
                <a:latin typeface="Calibri"/>
                <a:cs typeface="Calibri"/>
              </a:rPr>
              <a:t>part</a:t>
            </a:r>
            <a:r>
              <a:rPr sz="900" spc="-10" dirty="0">
                <a:solidFill>
                  <a:srgbClr val="888888"/>
                </a:solidFill>
                <a:latin typeface="Calibri"/>
                <a:cs typeface="Calibri"/>
              </a:rPr>
              <a:t> </a:t>
            </a:r>
            <a:r>
              <a:rPr sz="900" dirty="0">
                <a:solidFill>
                  <a:srgbClr val="888888"/>
                </a:solidFill>
                <a:latin typeface="Calibri"/>
                <a:cs typeface="Calibri"/>
              </a:rPr>
              <a:t>and</a:t>
            </a:r>
            <a:r>
              <a:rPr sz="900" spc="-15" dirty="0">
                <a:solidFill>
                  <a:srgbClr val="888888"/>
                </a:solidFill>
                <a:latin typeface="Calibri"/>
                <a:cs typeface="Calibri"/>
              </a:rPr>
              <a:t> </a:t>
            </a:r>
            <a:r>
              <a:rPr sz="900" dirty="0">
                <a:solidFill>
                  <a:srgbClr val="888888"/>
                </a:solidFill>
                <a:latin typeface="Calibri"/>
                <a:cs typeface="Calibri"/>
              </a:rPr>
              <a:t>adapted for</a:t>
            </a:r>
            <a:r>
              <a:rPr sz="900" spc="-25" dirty="0">
                <a:solidFill>
                  <a:srgbClr val="888888"/>
                </a:solidFill>
                <a:latin typeface="Calibri"/>
                <a:cs typeface="Calibri"/>
              </a:rPr>
              <a:t> </a:t>
            </a:r>
            <a:r>
              <a:rPr sz="900" spc="-10" dirty="0">
                <a:solidFill>
                  <a:srgbClr val="888888"/>
                </a:solidFill>
                <a:latin typeface="Calibri"/>
                <a:cs typeface="Calibri"/>
              </a:rPr>
              <a:t>non-</a:t>
            </a:r>
            <a:r>
              <a:rPr sz="900" dirty="0">
                <a:solidFill>
                  <a:srgbClr val="888888"/>
                </a:solidFill>
                <a:latin typeface="Calibri"/>
                <a:cs typeface="Calibri"/>
              </a:rPr>
              <a:t>commercial use</a:t>
            </a:r>
            <a:r>
              <a:rPr sz="900" spc="-5" dirty="0">
                <a:solidFill>
                  <a:srgbClr val="888888"/>
                </a:solidFill>
                <a:latin typeface="Calibri"/>
                <a:cs typeface="Calibri"/>
              </a:rPr>
              <a:t> </a:t>
            </a:r>
            <a:r>
              <a:rPr sz="900" dirty="0">
                <a:solidFill>
                  <a:srgbClr val="888888"/>
                </a:solidFill>
                <a:latin typeface="Calibri"/>
                <a:cs typeface="Calibri"/>
              </a:rPr>
              <a:t>subject</a:t>
            </a:r>
            <a:r>
              <a:rPr sz="900" spc="-5" dirty="0">
                <a:solidFill>
                  <a:srgbClr val="888888"/>
                </a:solidFill>
                <a:latin typeface="Calibri"/>
                <a:cs typeface="Calibri"/>
              </a:rPr>
              <a:t> </a:t>
            </a:r>
            <a:r>
              <a:rPr sz="900" dirty="0">
                <a:solidFill>
                  <a:srgbClr val="888888"/>
                </a:solidFill>
                <a:latin typeface="Calibri"/>
                <a:cs typeface="Calibri"/>
              </a:rPr>
              <a:t>to</a:t>
            </a:r>
            <a:r>
              <a:rPr sz="900" spc="-15" dirty="0">
                <a:solidFill>
                  <a:srgbClr val="888888"/>
                </a:solidFill>
                <a:latin typeface="Calibri"/>
                <a:cs typeface="Calibri"/>
              </a:rPr>
              <a:t> </a:t>
            </a:r>
            <a:r>
              <a:rPr sz="900" dirty="0">
                <a:solidFill>
                  <a:srgbClr val="888888"/>
                </a:solidFill>
                <a:latin typeface="Calibri"/>
                <a:cs typeface="Calibri"/>
              </a:rPr>
              <a:t>the</a:t>
            </a:r>
            <a:r>
              <a:rPr sz="900" spc="-5" dirty="0">
                <a:solidFill>
                  <a:srgbClr val="888888"/>
                </a:solidFill>
                <a:latin typeface="Calibri"/>
                <a:cs typeface="Calibri"/>
              </a:rPr>
              <a:t> </a:t>
            </a:r>
            <a:r>
              <a:rPr sz="900" dirty="0">
                <a:solidFill>
                  <a:srgbClr val="888888"/>
                </a:solidFill>
                <a:latin typeface="Calibri"/>
                <a:cs typeface="Calibri"/>
              </a:rPr>
              <a:t>original</a:t>
            </a:r>
            <a:r>
              <a:rPr sz="900" spc="15" dirty="0">
                <a:solidFill>
                  <a:srgbClr val="888888"/>
                </a:solidFill>
                <a:latin typeface="Calibri"/>
                <a:cs typeface="Calibri"/>
              </a:rPr>
              <a:t> </a:t>
            </a:r>
            <a:r>
              <a:rPr sz="900" spc="-10" dirty="0">
                <a:solidFill>
                  <a:srgbClr val="888888"/>
                </a:solidFill>
                <a:latin typeface="Calibri"/>
                <a:cs typeface="Calibri"/>
              </a:rPr>
              <a:t>publication</a:t>
            </a:r>
            <a:r>
              <a:rPr sz="900" dirty="0">
                <a:solidFill>
                  <a:srgbClr val="888888"/>
                </a:solidFill>
                <a:latin typeface="Calibri"/>
                <a:cs typeface="Calibri"/>
              </a:rPr>
              <a:t> being </a:t>
            </a:r>
            <a:r>
              <a:rPr sz="900" spc="-10" dirty="0">
                <a:solidFill>
                  <a:srgbClr val="888888"/>
                </a:solidFill>
                <a:latin typeface="Calibri"/>
                <a:cs typeface="Calibri"/>
              </a:rPr>
              <a:t>acknowledged.</a:t>
            </a:r>
            <a:endParaRPr sz="9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00939" y="2443098"/>
            <a:ext cx="9486265" cy="1763395"/>
          </a:xfrm>
          <a:prstGeom prst="rect">
            <a:avLst/>
          </a:prstGeom>
          <a:noFill/>
          <a:ln>
            <a:noFill/>
            <a:prstDash/>
          </a:ln>
          <a:effectLst/>
        </p:spPr>
        <p:txBody>
          <a:bodyPr rot="0" spcFirstLastPara="0" vertOverflow="overflow" horzOverflow="overflow" vert="horz" wrap="square" lIns="0" tIns="116205" rIns="0" bIns="0" numCol="1" spcCol="0" rtlCol="0" fromWordArt="0" anchor="t" anchorCtr="0" forceAA="0" compatLnSpc="1">
            <a:prstTxWarp prst="textNoShape">
              <a:avLst/>
            </a:prstTxWarp>
            <a:spAutoFit/>
          </a:bodyPr>
          <a:lstStyle/>
          <a:p>
            <a:pPr marL="12700" marR="5080" lvl="0" indent="0" defTabSz="914400" eaLnBrk="1" fontAlgn="auto" latinLnBrk="0" hangingPunct="1">
              <a:lnSpc>
                <a:spcPts val="6480"/>
              </a:lnSpc>
              <a:spcBef>
                <a:spcPts val="915"/>
              </a:spcBef>
              <a:spcAft>
                <a:spcPts val="0"/>
              </a:spcAft>
              <a:buClrTx/>
              <a:buSzTx/>
              <a:buFontTx/>
              <a:buNone/>
              <a:tabLst/>
              <a:defRPr/>
            </a:pP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Why</a:t>
            </a:r>
            <a:r>
              <a:rPr kumimoji="0" lang="en-GB" sz="6000" b="0" i="0" u="none" strike="noStrike" kern="0" cap="none" spc="-45"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did</a:t>
            </a:r>
            <a:r>
              <a:rPr kumimoji="0" lang="en-GB" sz="6000" b="0" i="0" u="none" strike="noStrike" kern="0" cap="none" spc="-40"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they</a:t>
            </a:r>
            <a:r>
              <a:rPr kumimoji="0" lang="en-GB" sz="6000" b="0" i="0" u="none" strike="noStrike" kern="0" cap="none" spc="-40"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Support</a:t>
            </a:r>
            <a:r>
              <a:rPr kumimoji="0" lang="en-GB" sz="6000" b="0" i="0" u="none" strike="noStrike" kern="0" cap="none" spc="-40"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the</a:t>
            </a:r>
            <a:r>
              <a:rPr kumimoji="0" lang="en-GB" sz="6000" b="0" i="0" u="none" strike="noStrike" kern="0" cap="none" spc="-45"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35" normalizeH="0" baseline="0" noProof="0" dirty="0">
                <a:ln>
                  <a:noFill/>
                </a:ln>
                <a:solidFill>
                  <a:sysClr val="windowText" lastClr="000000"/>
                </a:solidFill>
                <a:effectLst/>
                <a:uLnTx/>
                <a:uFillTx/>
                <a:latin typeface="Calibri Light"/>
                <a:cs typeface="Calibri Light"/>
              </a:rPr>
              <a:t>Arab </a:t>
            </a:r>
            <a:r>
              <a:rPr kumimoji="0" lang="en-GB" sz="6000" b="0" i="0" u="none" strike="noStrike" kern="0" cap="none" spc="-10" normalizeH="0" baseline="0" noProof="0" dirty="0">
                <a:ln>
                  <a:noFill/>
                </a:ln>
                <a:solidFill>
                  <a:sysClr val="windowText" lastClr="000000"/>
                </a:solidFill>
                <a:effectLst/>
                <a:uLnTx/>
                <a:uFillTx/>
                <a:latin typeface="Calibri Light"/>
                <a:cs typeface="Calibri Light"/>
              </a:rPr>
              <a:t>Uprisings</a:t>
            </a:r>
            <a:endParaRPr kumimoji="0" lang="en-GB" sz="6000" b="0" i="0" u="none" strike="noStrike" kern="0" cap="none" spc="0" normalizeH="0" baseline="0" noProof="0" dirty="0">
              <a:ln>
                <a:noFill/>
              </a:ln>
              <a:solidFill>
                <a:sysClr val="windowText" lastClr="000000"/>
              </a:solidFill>
              <a:effectLst/>
              <a:uLnTx/>
              <a:uFillTx/>
              <a:latin typeface="Calibri Light"/>
              <a:cs typeface="Calibri Light"/>
            </a:endParaRPr>
          </a:p>
        </p:txBody>
      </p:sp>
      <p:sp>
        <p:nvSpPr>
          <p:cNvPr id="3" name="object 3"/>
          <p:cNvSpPr txBox="1"/>
          <p:nvPr/>
        </p:nvSpPr>
        <p:spPr>
          <a:xfrm>
            <a:off x="90017" y="233934"/>
            <a:ext cx="3930650" cy="58928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r>
              <a:rPr sz="1000" i="1" spc="-10" dirty="0">
                <a:solidFill>
                  <a:srgbClr val="888888"/>
                </a:solidFill>
                <a:latin typeface="Times New Roman"/>
                <a:cs typeface="Times New Roman"/>
              </a:rPr>
              <a:t>.</a:t>
            </a:r>
            <a:endParaRPr sz="10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object 56"/>
          <p:cNvSpPr txBox="1">
            <a:spLocks noGrp="1"/>
          </p:cNvSpPr>
          <p:nvPr>
            <p:ph type="title"/>
          </p:nvPr>
        </p:nvSpPr>
        <p:spPr>
          <a:prstGeom prst="rect">
            <a:avLst/>
          </a:prstGeom>
        </p:spPr>
        <p:txBody>
          <a:bodyPr vert="horz" wrap="square" lIns="0" tIns="6350" rIns="0" bIns="0" rtlCol="0">
            <a:spAutoFit/>
          </a:bodyPr>
          <a:lstStyle/>
          <a:p>
            <a:pPr marL="3260725" marR="5080" indent="-3248025">
              <a:lnSpc>
                <a:spcPct val="102299"/>
              </a:lnSpc>
              <a:spcBef>
                <a:spcPts val="50"/>
              </a:spcBef>
            </a:pPr>
            <a:r>
              <a:rPr sz="2150" dirty="0">
                <a:solidFill>
                  <a:srgbClr val="404040"/>
                </a:solidFill>
              </a:rPr>
              <a:t>Why</a:t>
            </a:r>
            <a:r>
              <a:rPr sz="2150" spc="-30" dirty="0">
                <a:solidFill>
                  <a:srgbClr val="404040"/>
                </a:solidFill>
              </a:rPr>
              <a:t> </a:t>
            </a:r>
            <a:r>
              <a:rPr sz="2150" dirty="0">
                <a:solidFill>
                  <a:srgbClr val="404040"/>
                </a:solidFill>
              </a:rPr>
              <a:t>Did</a:t>
            </a:r>
            <a:r>
              <a:rPr sz="2150" spc="-10" dirty="0">
                <a:solidFill>
                  <a:srgbClr val="404040"/>
                </a:solidFill>
              </a:rPr>
              <a:t> </a:t>
            </a:r>
            <a:r>
              <a:rPr sz="2150" dirty="0">
                <a:solidFill>
                  <a:srgbClr val="404040"/>
                </a:solidFill>
              </a:rPr>
              <a:t>they</a:t>
            </a:r>
            <a:r>
              <a:rPr sz="2150" spc="-20" dirty="0">
                <a:solidFill>
                  <a:srgbClr val="404040"/>
                </a:solidFill>
              </a:rPr>
              <a:t> </a:t>
            </a:r>
            <a:r>
              <a:rPr sz="2150" dirty="0">
                <a:solidFill>
                  <a:srgbClr val="404040"/>
                </a:solidFill>
              </a:rPr>
              <a:t>Support</a:t>
            </a:r>
            <a:r>
              <a:rPr sz="2150" spc="-30" dirty="0">
                <a:solidFill>
                  <a:srgbClr val="404040"/>
                </a:solidFill>
              </a:rPr>
              <a:t> </a:t>
            </a:r>
            <a:r>
              <a:rPr sz="2150" dirty="0">
                <a:solidFill>
                  <a:srgbClr val="404040"/>
                </a:solidFill>
              </a:rPr>
              <a:t>the</a:t>
            </a:r>
            <a:r>
              <a:rPr sz="2150" spc="-15" dirty="0">
                <a:solidFill>
                  <a:srgbClr val="404040"/>
                </a:solidFill>
              </a:rPr>
              <a:t> </a:t>
            </a:r>
            <a:r>
              <a:rPr sz="2150" dirty="0">
                <a:solidFill>
                  <a:srgbClr val="404040"/>
                </a:solidFill>
              </a:rPr>
              <a:t>Arab</a:t>
            </a:r>
            <a:r>
              <a:rPr sz="2150" spc="-10" dirty="0">
                <a:solidFill>
                  <a:srgbClr val="404040"/>
                </a:solidFill>
              </a:rPr>
              <a:t> </a:t>
            </a:r>
            <a:r>
              <a:rPr sz="2150" dirty="0">
                <a:solidFill>
                  <a:srgbClr val="404040"/>
                </a:solidFill>
              </a:rPr>
              <a:t>Uprisings:</a:t>
            </a:r>
            <a:r>
              <a:rPr sz="2150" spc="-35" dirty="0">
                <a:solidFill>
                  <a:srgbClr val="404040"/>
                </a:solidFill>
              </a:rPr>
              <a:t> </a:t>
            </a:r>
            <a:r>
              <a:rPr sz="2150" dirty="0">
                <a:solidFill>
                  <a:srgbClr val="404040"/>
                </a:solidFill>
              </a:rPr>
              <a:t>%</a:t>
            </a:r>
            <a:r>
              <a:rPr sz="2150" spc="-20" dirty="0">
                <a:solidFill>
                  <a:srgbClr val="404040"/>
                </a:solidFill>
              </a:rPr>
              <a:t> </a:t>
            </a:r>
            <a:r>
              <a:rPr sz="2150" dirty="0">
                <a:solidFill>
                  <a:srgbClr val="404040"/>
                </a:solidFill>
              </a:rPr>
              <a:t>Nominating</a:t>
            </a:r>
            <a:r>
              <a:rPr sz="2150" spc="-15" dirty="0">
                <a:solidFill>
                  <a:srgbClr val="404040"/>
                </a:solidFill>
              </a:rPr>
              <a:t> </a:t>
            </a:r>
            <a:r>
              <a:rPr sz="2150" dirty="0">
                <a:solidFill>
                  <a:srgbClr val="404040"/>
                </a:solidFill>
              </a:rPr>
              <a:t>as</a:t>
            </a:r>
            <a:r>
              <a:rPr sz="2150" spc="-25" dirty="0">
                <a:solidFill>
                  <a:srgbClr val="404040"/>
                </a:solidFill>
              </a:rPr>
              <a:t> </a:t>
            </a:r>
            <a:r>
              <a:rPr sz="2150" dirty="0">
                <a:solidFill>
                  <a:srgbClr val="404040"/>
                </a:solidFill>
              </a:rPr>
              <a:t>One</a:t>
            </a:r>
            <a:r>
              <a:rPr sz="2150" spc="-20" dirty="0">
                <a:solidFill>
                  <a:srgbClr val="404040"/>
                </a:solidFill>
              </a:rPr>
              <a:t> </a:t>
            </a:r>
            <a:r>
              <a:rPr sz="2150" dirty="0">
                <a:solidFill>
                  <a:srgbClr val="404040"/>
                </a:solidFill>
              </a:rPr>
              <a:t>of</a:t>
            </a:r>
            <a:r>
              <a:rPr sz="2150" spc="-25" dirty="0">
                <a:solidFill>
                  <a:srgbClr val="404040"/>
                </a:solidFill>
              </a:rPr>
              <a:t> </a:t>
            </a:r>
            <a:r>
              <a:rPr sz="2150" dirty="0">
                <a:solidFill>
                  <a:srgbClr val="404040"/>
                </a:solidFill>
              </a:rPr>
              <a:t>Two</a:t>
            </a:r>
            <a:r>
              <a:rPr sz="2150" spc="-15" dirty="0">
                <a:solidFill>
                  <a:srgbClr val="404040"/>
                </a:solidFill>
              </a:rPr>
              <a:t> </a:t>
            </a:r>
            <a:r>
              <a:rPr sz="2150" spc="-20" dirty="0">
                <a:solidFill>
                  <a:srgbClr val="404040"/>
                </a:solidFill>
              </a:rPr>
              <a:t>Main </a:t>
            </a:r>
            <a:r>
              <a:rPr sz="2150" dirty="0">
                <a:solidFill>
                  <a:srgbClr val="404040"/>
                </a:solidFill>
              </a:rPr>
              <a:t>Reasons</a:t>
            </a:r>
            <a:r>
              <a:rPr sz="2150" spc="-45" dirty="0">
                <a:solidFill>
                  <a:srgbClr val="404040"/>
                </a:solidFill>
              </a:rPr>
              <a:t> </a:t>
            </a:r>
            <a:r>
              <a:rPr sz="2150" dirty="0">
                <a:solidFill>
                  <a:srgbClr val="404040"/>
                </a:solidFill>
              </a:rPr>
              <a:t>by</a:t>
            </a:r>
            <a:r>
              <a:rPr sz="2150" spc="-35" dirty="0">
                <a:solidFill>
                  <a:srgbClr val="404040"/>
                </a:solidFill>
              </a:rPr>
              <a:t> </a:t>
            </a:r>
            <a:r>
              <a:rPr sz="2150" spc="-10" dirty="0">
                <a:solidFill>
                  <a:srgbClr val="404040"/>
                </a:solidFill>
              </a:rPr>
              <a:t>Country</a:t>
            </a:r>
            <a:endParaRPr sz="2150" dirty="0"/>
          </a:p>
        </p:txBody>
      </p:sp>
      <p:grpSp>
        <p:nvGrpSpPr>
          <p:cNvPr id="74" name="Group 73" descr="Key">
            <a:extLst>
              <a:ext uri="{FF2B5EF4-FFF2-40B4-BE49-F238E27FC236}">
                <a16:creationId xmlns:a16="http://schemas.microsoft.com/office/drawing/2014/main" id="{EE57868D-DECE-4F33-B083-4544A790F182}"/>
              </a:ext>
            </a:extLst>
          </p:cNvPr>
          <p:cNvGrpSpPr/>
          <p:nvPr/>
        </p:nvGrpSpPr>
        <p:grpSpPr>
          <a:xfrm>
            <a:off x="1533144" y="999744"/>
            <a:ext cx="9179560" cy="352425"/>
            <a:chOff x="1533144" y="999744"/>
            <a:chExt cx="9179560" cy="352425"/>
          </a:xfrm>
        </p:grpSpPr>
        <p:grpSp>
          <p:nvGrpSpPr>
            <p:cNvPr id="57" name="object 57" descr="Key with dark green representing Political Freedom, mid green Corruption, light green Economic Problems, and pale green Lack of Basic Services."/>
            <p:cNvGrpSpPr/>
            <p:nvPr/>
          </p:nvGrpSpPr>
          <p:grpSpPr>
            <a:xfrm>
              <a:off x="1533144" y="999744"/>
              <a:ext cx="9179560" cy="352425"/>
              <a:chOff x="1533144" y="999744"/>
              <a:chExt cx="9179560" cy="352425"/>
            </a:xfrm>
          </p:grpSpPr>
          <p:sp>
            <p:nvSpPr>
              <p:cNvPr id="58" name="object 58"/>
              <p:cNvSpPr/>
              <p:nvPr/>
            </p:nvSpPr>
            <p:spPr>
              <a:xfrm>
                <a:off x="1533144" y="999744"/>
                <a:ext cx="9179560" cy="352425"/>
              </a:xfrm>
              <a:custGeom>
                <a:avLst/>
                <a:gdLst/>
                <a:ahLst/>
                <a:cxnLst/>
                <a:rect l="l" t="t" r="r" b="b"/>
                <a:pathLst>
                  <a:path w="9179560" h="352425">
                    <a:moveTo>
                      <a:pt x="9179052" y="0"/>
                    </a:moveTo>
                    <a:lnTo>
                      <a:pt x="0" y="0"/>
                    </a:lnTo>
                    <a:lnTo>
                      <a:pt x="0" y="352043"/>
                    </a:lnTo>
                    <a:lnTo>
                      <a:pt x="9179052" y="352043"/>
                    </a:lnTo>
                    <a:lnTo>
                      <a:pt x="9179052" y="0"/>
                    </a:lnTo>
                    <a:close/>
                  </a:path>
                </a:pathLst>
              </a:custGeom>
              <a:solidFill>
                <a:srgbClr val="F1F1F1">
                  <a:alpha val="38822"/>
                </a:srgbClr>
              </a:solidFill>
            </p:spPr>
            <p:txBody>
              <a:bodyPr wrap="square" lIns="0" tIns="0" rIns="0" bIns="0" rtlCol="0"/>
              <a:lstStyle/>
              <a:p>
                <a:endParaRPr/>
              </a:p>
            </p:txBody>
          </p:sp>
          <p:sp>
            <p:nvSpPr>
              <p:cNvPr id="59" name="object 59"/>
              <p:cNvSpPr/>
              <p:nvPr/>
            </p:nvSpPr>
            <p:spPr>
              <a:xfrm>
                <a:off x="1911096" y="1112520"/>
                <a:ext cx="127000" cy="127000"/>
              </a:xfrm>
              <a:custGeom>
                <a:avLst/>
                <a:gdLst/>
                <a:ahLst/>
                <a:cxnLst/>
                <a:rect l="l" t="t" r="r" b="b"/>
                <a:pathLst>
                  <a:path w="127000" h="127000">
                    <a:moveTo>
                      <a:pt x="126492" y="0"/>
                    </a:moveTo>
                    <a:lnTo>
                      <a:pt x="0" y="0"/>
                    </a:lnTo>
                    <a:lnTo>
                      <a:pt x="0" y="126491"/>
                    </a:lnTo>
                    <a:lnTo>
                      <a:pt x="126492" y="126491"/>
                    </a:lnTo>
                    <a:lnTo>
                      <a:pt x="126492" y="0"/>
                    </a:lnTo>
                    <a:close/>
                  </a:path>
                </a:pathLst>
              </a:custGeom>
              <a:solidFill>
                <a:srgbClr val="558636">
                  <a:alpha val="85096"/>
                </a:srgbClr>
              </a:solidFill>
            </p:spPr>
            <p:txBody>
              <a:bodyPr wrap="square" lIns="0" tIns="0" rIns="0" bIns="0" rtlCol="0"/>
              <a:lstStyle/>
              <a:p>
                <a:endParaRPr/>
              </a:p>
            </p:txBody>
          </p:sp>
          <p:sp>
            <p:nvSpPr>
              <p:cNvPr id="60" name="object 60"/>
              <p:cNvSpPr/>
              <p:nvPr/>
            </p:nvSpPr>
            <p:spPr>
              <a:xfrm>
                <a:off x="1911096" y="1112520"/>
                <a:ext cx="127000" cy="127000"/>
              </a:xfrm>
              <a:custGeom>
                <a:avLst/>
                <a:gdLst/>
                <a:ahLst/>
                <a:cxnLst/>
                <a:rect l="l" t="t" r="r" b="b"/>
                <a:pathLst>
                  <a:path w="127000" h="127000">
                    <a:moveTo>
                      <a:pt x="0" y="126491"/>
                    </a:moveTo>
                    <a:lnTo>
                      <a:pt x="126492" y="126491"/>
                    </a:lnTo>
                    <a:lnTo>
                      <a:pt x="126492" y="0"/>
                    </a:lnTo>
                    <a:lnTo>
                      <a:pt x="0" y="0"/>
                    </a:lnTo>
                    <a:lnTo>
                      <a:pt x="0" y="126491"/>
                    </a:lnTo>
                    <a:close/>
                  </a:path>
                </a:pathLst>
              </a:custGeom>
              <a:ln w="9144">
                <a:solidFill>
                  <a:srgbClr val="FFFFFF"/>
                </a:solidFill>
              </a:ln>
            </p:spPr>
            <p:txBody>
              <a:bodyPr wrap="square" lIns="0" tIns="0" rIns="0" bIns="0" rtlCol="0"/>
              <a:lstStyle/>
              <a:p>
                <a:endParaRPr/>
              </a:p>
            </p:txBody>
          </p:sp>
          <p:sp>
            <p:nvSpPr>
              <p:cNvPr id="61" name="object 61"/>
              <p:cNvSpPr/>
              <p:nvPr/>
            </p:nvSpPr>
            <p:spPr>
              <a:xfrm>
                <a:off x="4139183" y="1112520"/>
                <a:ext cx="125095" cy="127000"/>
              </a:xfrm>
              <a:custGeom>
                <a:avLst/>
                <a:gdLst/>
                <a:ahLst/>
                <a:cxnLst/>
                <a:rect l="l" t="t" r="r" b="b"/>
                <a:pathLst>
                  <a:path w="125095" h="127000">
                    <a:moveTo>
                      <a:pt x="124967" y="0"/>
                    </a:moveTo>
                    <a:lnTo>
                      <a:pt x="0" y="0"/>
                    </a:lnTo>
                    <a:lnTo>
                      <a:pt x="0" y="126491"/>
                    </a:lnTo>
                    <a:lnTo>
                      <a:pt x="124967" y="126491"/>
                    </a:lnTo>
                    <a:lnTo>
                      <a:pt x="124967" y="0"/>
                    </a:lnTo>
                    <a:close/>
                  </a:path>
                </a:pathLst>
              </a:custGeom>
              <a:solidFill>
                <a:srgbClr val="68A142">
                  <a:alpha val="85096"/>
                </a:srgbClr>
              </a:solidFill>
            </p:spPr>
            <p:txBody>
              <a:bodyPr wrap="square" lIns="0" tIns="0" rIns="0" bIns="0" rtlCol="0"/>
              <a:lstStyle/>
              <a:p>
                <a:endParaRPr/>
              </a:p>
            </p:txBody>
          </p:sp>
          <p:sp>
            <p:nvSpPr>
              <p:cNvPr id="62" name="object 62"/>
              <p:cNvSpPr/>
              <p:nvPr/>
            </p:nvSpPr>
            <p:spPr>
              <a:xfrm>
                <a:off x="4139183" y="1112520"/>
                <a:ext cx="125095" cy="127000"/>
              </a:xfrm>
              <a:custGeom>
                <a:avLst/>
                <a:gdLst/>
                <a:ahLst/>
                <a:cxnLst/>
                <a:rect l="l" t="t" r="r" b="b"/>
                <a:pathLst>
                  <a:path w="125095" h="127000">
                    <a:moveTo>
                      <a:pt x="0" y="126491"/>
                    </a:moveTo>
                    <a:lnTo>
                      <a:pt x="124967" y="126491"/>
                    </a:lnTo>
                    <a:lnTo>
                      <a:pt x="124967" y="0"/>
                    </a:lnTo>
                    <a:lnTo>
                      <a:pt x="0" y="0"/>
                    </a:lnTo>
                    <a:lnTo>
                      <a:pt x="0" y="126491"/>
                    </a:lnTo>
                    <a:close/>
                  </a:path>
                </a:pathLst>
              </a:custGeom>
              <a:ln w="9144">
                <a:solidFill>
                  <a:srgbClr val="FFFFFF"/>
                </a:solidFill>
              </a:ln>
            </p:spPr>
            <p:txBody>
              <a:bodyPr wrap="square" lIns="0" tIns="0" rIns="0" bIns="0" rtlCol="0"/>
              <a:lstStyle/>
              <a:p>
                <a:endParaRPr/>
              </a:p>
            </p:txBody>
          </p:sp>
          <p:sp>
            <p:nvSpPr>
              <p:cNvPr id="63" name="object 63"/>
              <p:cNvSpPr/>
              <p:nvPr/>
            </p:nvSpPr>
            <p:spPr>
              <a:xfrm>
                <a:off x="5759196" y="1112520"/>
                <a:ext cx="125095" cy="127000"/>
              </a:xfrm>
              <a:custGeom>
                <a:avLst/>
                <a:gdLst/>
                <a:ahLst/>
                <a:cxnLst/>
                <a:rect l="l" t="t" r="r" b="b"/>
                <a:pathLst>
                  <a:path w="125095" h="127000">
                    <a:moveTo>
                      <a:pt x="124967" y="0"/>
                    </a:moveTo>
                    <a:lnTo>
                      <a:pt x="0" y="0"/>
                    </a:lnTo>
                    <a:lnTo>
                      <a:pt x="0" y="126491"/>
                    </a:lnTo>
                    <a:lnTo>
                      <a:pt x="124967" y="126491"/>
                    </a:lnTo>
                    <a:lnTo>
                      <a:pt x="124967" y="0"/>
                    </a:lnTo>
                    <a:close/>
                  </a:path>
                </a:pathLst>
              </a:custGeom>
              <a:solidFill>
                <a:srgbClr val="90BA79">
                  <a:alpha val="85096"/>
                </a:srgbClr>
              </a:solidFill>
            </p:spPr>
            <p:txBody>
              <a:bodyPr wrap="square" lIns="0" tIns="0" rIns="0" bIns="0" rtlCol="0"/>
              <a:lstStyle/>
              <a:p>
                <a:endParaRPr/>
              </a:p>
            </p:txBody>
          </p:sp>
          <p:sp>
            <p:nvSpPr>
              <p:cNvPr id="64" name="object 64"/>
              <p:cNvSpPr/>
              <p:nvPr/>
            </p:nvSpPr>
            <p:spPr>
              <a:xfrm>
                <a:off x="5759196" y="1112520"/>
                <a:ext cx="125095" cy="127000"/>
              </a:xfrm>
              <a:custGeom>
                <a:avLst/>
                <a:gdLst/>
                <a:ahLst/>
                <a:cxnLst/>
                <a:rect l="l" t="t" r="r" b="b"/>
                <a:pathLst>
                  <a:path w="125095" h="127000">
                    <a:moveTo>
                      <a:pt x="0" y="126491"/>
                    </a:moveTo>
                    <a:lnTo>
                      <a:pt x="124967" y="126491"/>
                    </a:lnTo>
                    <a:lnTo>
                      <a:pt x="124967" y="0"/>
                    </a:lnTo>
                    <a:lnTo>
                      <a:pt x="0" y="0"/>
                    </a:lnTo>
                    <a:lnTo>
                      <a:pt x="0" y="126491"/>
                    </a:lnTo>
                    <a:close/>
                  </a:path>
                </a:pathLst>
              </a:custGeom>
              <a:ln w="9144">
                <a:solidFill>
                  <a:srgbClr val="FFFFFF"/>
                </a:solidFill>
              </a:ln>
            </p:spPr>
            <p:txBody>
              <a:bodyPr wrap="square" lIns="0" tIns="0" rIns="0" bIns="0" rtlCol="0"/>
              <a:lstStyle/>
              <a:p>
                <a:endParaRPr/>
              </a:p>
            </p:txBody>
          </p:sp>
          <p:sp>
            <p:nvSpPr>
              <p:cNvPr id="65" name="object 65"/>
              <p:cNvSpPr/>
              <p:nvPr/>
            </p:nvSpPr>
            <p:spPr>
              <a:xfrm>
                <a:off x="8197596" y="1112520"/>
                <a:ext cx="125095" cy="127000"/>
              </a:xfrm>
              <a:custGeom>
                <a:avLst/>
                <a:gdLst/>
                <a:ahLst/>
                <a:cxnLst/>
                <a:rect l="l" t="t" r="r" b="b"/>
                <a:pathLst>
                  <a:path w="125095" h="127000">
                    <a:moveTo>
                      <a:pt x="124968" y="0"/>
                    </a:moveTo>
                    <a:lnTo>
                      <a:pt x="0" y="0"/>
                    </a:lnTo>
                    <a:lnTo>
                      <a:pt x="0" y="126491"/>
                    </a:lnTo>
                    <a:lnTo>
                      <a:pt x="124968" y="126491"/>
                    </a:lnTo>
                    <a:lnTo>
                      <a:pt x="124968" y="0"/>
                    </a:lnTo>
                    <a:close/>
                  </a:path>
                </a:pathLst>
              </a:custGeom>
              <a:solidFill>
                <a:srgbClr val="BDD4B4">
                  <a:alpha val="85096"/>
                </a:srgbClr>
              </a:solidFill>
            </p:spPr>
            <p:txBody>
              <a:bodyPr wrap="square" lIns="0" tIns="0" rIns="0" bIns="0" rtlCol="0"/>
              <a:lstStyle/>
              <a:p>
                <a:endParaRPr/>
              </a:p>
            </p:txBody>
          </p:sp>
          <p:sp>
            <p:nvSpPr>
              <p:cNvPr id="66" name="object 66"/>
              <p:cNvSpPr/>
              <p:nvPr/>
            </p:nvSpPr>
            <p:spPr>
              <a:xfrm>
                <a:off x="8197596" y="1112520"/>
                <a:ext cx="125095" cy="127000"/>
              </a:xfrm>
              <a:custGeom>
                <a:avLst/>
                <a:gdLst/>
                <a:ahLst/>
                <a:cxnLst/>
                <a:rect l="l" t="t" r="r" b="b"/>
                <a:pathLst>
                  <a:path w="125095" h="127000">
                    <a:moveTo>
                      <a:pt x="0" y="126491"/>
                    </a:moveTo>
                    <a:lnTo>
                      <a:pt x="124968" y="126491"/>
                    </a:lnTo>
                    <a:lnTo>
                      <a:pt x="124968" y="0"/>
                    </a:lnTo>
                    <a:lnTo>
                      <a:pt x="0" y="0"/>
                    </a:lnTo>
                    <a:lnTo>
                      <a:pt x="0" y="126491"/>
                    </a:lnTo>
                    <a:close/>
                  </a:path>
                </a:pathLst>
              </a:custGeom>
              <a:ln w="9144">
                <a:solidFill>
                  <a:srgbClr val="FFFFFF"/>
                </a:solidFill>
              </a:ln>
            </p:spPr>
            <p:txBody>
              <a:bodyPr wrap="square" lIns="0" tIns="0" rIns="0" bIns="0" rtlCol="0"/>
              <a:lstStyle/>
              <a:p>
                <a:endParaRPr/>
              </a:p>
            </p:txBody>
          </p:sp>
        </p:grpSp>
        <p:sp>
          <p:nvSpPr>
            <p:cNvPr id="67" name="object 67"/>
            <p:cNvSpPr txBox="1"/>
            <p:nvPr/>
          </p:nvSpPr>
          <p:spPr>
            <a:xfrm>
              <a:off x="1533144" y="999744"/>
              <a:ext cx="9179560" cy="352425"/>
            </a:xfrm>
            <a:prstGeom prst="rect">
              <a:avLst/>
            </a:prstGeom>
          </p:spPr>
          <p:txBody>
            <a:bodyPr vert="horz" wrap="square" lIns="0" tIns="13335" rIns="0" bIns="0" rtlCol="0">
              <a:spAutoFit/>
            </a:bodyPr>
            <a:lstStyle/>
            <a:p>
              <a:pPr marL="561975">
                <a:lnSpc>
                  <a:spcPct val="100000"/>
                </a:lnSpc>
                <a:spcBef>
                  <a:spcPts val="105"/>
                </a:spcBef>
                <a:tabLst>
                  <a:tab pos="2789555" algn="l"/>
                  <a:tab pos="4410075" algn="l"/>
                  <a:tab pos="6848475" algn="l"/>
                </a:tabLst>
              </a:pPr>
              <a:r>
                <a:rPr sz="1800" dirty="0">
                  <a:solidFill>
                    <a:srgbClr val="404040"/>
                  </a:solidFill>
                  <a:latin typeface="Calibri"/>
                  <a:cs typeface="Calibri"/>
                </a:rPr>
                <a:t>Political</a:t>
              </a:r>
              <a:r>
                <a:rPr sz="1800" spc="-20" dirty="0">
                  <a:solidFill>
                    <a:srgbClr val="404040"/>
                  </a:solidFill>
                  <a:latin typeface="Calibri"/>
                  <a:cs typeface="Calibri"/>
                </a:rPr>
                <a:t> </a:t>
              </a:r>
              <a:r>
                <a:rPr sz="1800" spc="-10" dirty="0">
                  <a:solidFill>
                    <a:srgbClr val="404040"/>
                  </a:solidFill>
                  <a:latin typeface="Calibri"/>
                  <a:cs typeface="Calibri"/>
                </a:rPr>
                <a:t>Freedom</a:t>
              </a:r>
              <a:r>
                <a:rPr sz="1800" dirty="0">
                  <a:solidFill>
                    <a:srgbClr val="404040"/>
                  </a:solidFill>
                  <a:latin typeface="Calibri"/>
                  <a:cs typeface="Calibri"/>
                </a:rPr>
                <a:t>	</a:t>
              </a:r>
              <a:r>
                <a:rPr sz="1800" spc="-10" dirty="0">
                  <a:solidFill>
                    <a:srgbClr val="404040"/>
                  </a:solidFill>
                  <a:latin typeface="Calibri"/>
                  <a:cs typeface="Calibri"/>
                </a:rPr>
                <a:t>Corruption</a:t>
              </a:r>
              <a:r>
                <a:rPr sz="1800" dirty="0">
                  <a:solidFill>
                    <a:srgbClr val="404040"/>
                  </a:solidFill>
                  <a:latin typeface="Calibri"/>
                  <a:cs typeface="Calibri"/>
                </a:rPr>
                <a:t>	Economic</a:t>
              </a:r>
              <a:r>
                <a:rPr sz="1800" spc="-55" dirty="0">
                  <a:solidFill>
                    <a:srgbClr val="404040"/>
                  </a:solidFill>
                  <a:latin typeface="Calibri"/>
                  <a:cs typeface="Calibri"/>
                </a:rPr>
                <a:t> </a:t>
              </a:r>
              <a:r>
                <a:rPr sz="1800" spc="-10" dirty="0">
                  <a:solidFill>
                    <a:srgbClr val="404040"/>
                  </a:solidFill>
                  <a:latin typeface="Calibri"/>
                  <a:cs typeface="Calibri"/>
                </a:rPr>
                <a:t>Problems</a:t>
              </a:r>
              <a:r>
                <a:rPr sz="1800" dirty="0">
                  <a:solidFill>
                    <a:srgbClr val="404040"/>
                  </a:solidFill>
                  <a:latin typeface="Calibri"/>
                  <a:cs typeface="Calibri"/>
                </a:rPr>
                <a:t>	Lack</a:t>
              </a:r>
              <a:r>
                <a:rPr sz="1800" spc="-30" dirty="0">
                  <a:solidFill>
                    <a:srgbClr val="404040"/>
                  </a:solidFill>
                  <a:latin typeface="Calibri"/>
                  <a:cs typeface="Calibri"/>
                </a:rPr>
                <a:t> </a:t>
              </a:r>
              <a:r>
                <a:rPr sz="1800" dirty="0">
                  <a:solidFill>
                    <a:srgbClr val="404040"/>
                  </a:solidFill>
                  <a:latin typeface="Calibri"/>
                  <a:cs typeface="Calibri"/>
                </a:rPr>
                <a:t>of</a:t>
              </a:r>
              <a:r>
                <a:rPr sz="1800" spc="-15" dirty="0">
                  <a:solidFill>
                    <a:srgbClr val="404040"/>
                  </a:solidFill>
                  <a:latin typeface="Calibri"/>
                  <a:cs typeface="Calibri"/>
                </a:rPr>
                <a:t> </a:t>
              </a:r>
              <a:r>
                <a:rPr sz="1800" dirty="0">
                  <a:solidFill>
                    <a:srgbClr val="404040"/>
                  </a:solidFill>
                  <a:latin typeface="Calibri"/>
                  <a:cs typeface="Calibri"/>
                </a:rPr>
                <a:t>Basic</a:t>
              </a:r>
              <a:r>
                <a:rPr sz="1800" spc="-15" dirty="0">
                  <a:solidFill>
                    <a:srgbClr val="404040"/>
                  </a:solidFill>
                  <a:latin typeface="Calibri"/>
                  <a:cs typeface="Calibri"/>
                </a:rPr>
                <a:t> </a:t>
              </a:r>
              <a:r>
                <a:rPr sz="1800" spc="-10" dirty="0">
                  <a:solidFill>
                    <a:srgbClr val="404040"/>
                  </a:solidFill>
                  <a:latin typeface="Calibri"/>
                  <a:cs typeface="Calibri"/>
                </a:rPr>
                <a:t>Services</a:t>
              </a:r>
              <a:endParaRPr sz="1800">
                <a:latin typeface="Calibri"/>
                <a:cs typeface="Calibri"/>
              </a:endParaRPr>
            </a:p>
          </p:txBody>
        </p:sp>
      </p:grpSp>
      <p:grpSp>
        <p:nvGrpSpPr>
          <p:cNvPr id="72" name="Group 71" descr="Sample">
            <a:extLst>
              <a:ext uri="{FF2B5EF4-FFF2-40B4-BE49-F238E27FC236}">
                <a16:creationId xmlns:a16="http://schemas.microsoft.com/office/drawing/2014/main" id="{85F081B5-51BD-7F1A-7C9C-562E14769AC6}"/>
              </a:ext>
            </a:extLst>
          </p:cNvPr>
          <p:cNvGrpSpPr/>
          <p:nvPr/>
        </p:nvGrpSpPr>
        <p:grpSpPr>
          <a:xfrm>
            <a:off x="454151" y="2258567"/>
            <a:ext cx="1664715" cy="3482400"/>
            <a:chOff x="454151" y="2258567"/>
            <a:chExt cx="1664715" cy="3482400"/>
          </a:xfrm>
        </p:grpSpPr>
        <p:sp>
          <p:nvSpPr>
            <p:cNvPr id="25" name="object 52">
              <a:extLst>
                <a:ext uri="{FF2B5EF4-FFF2-40B4-BE49-F238E27FC236}">
                  <a16:creationId xmlns:a16="http://schemas.microsoft.com/office/drawing/2014/main" id="{50D84E0B-A88A-15B0-0318-BCD76E0DA321}"/>
                </a:ext>
              </a:extLst>
            </p:cNvPr>
            <p:cNvSpPr txBox="1"/>
            <p:nvPr/>
          </p:nvSpPr>
          <p:spPr>
            <a:xfrm>
              <a:off x="838200" y="5451144"/>
              <a:ext cx="860824" cy="289823"/>
            </a:xfrm>
            <a:prstGeom prst="rect">
              <a:avLst/>
            </a:prstGeom>
          </p:spPr>
          <p:txBody>
            <a:bodyPr vert="horz" wrap="square" lIns="0" tIns="12700" rIns="0" bIns="0" rtlCol="0">
              <a:spAutoFit/>
            </a:bodyPr>
            <a:lstStyle/>
            <a:p>
              <a:pPr marL="12700">
                <a:lnSpc>
                  <a:spcPct val="100000"/>
                </a:lnSpc>
                <a:spcBef>
                  <a:spcPts val="100"/>
                </a:spcBef>
              </a:pPr>
              <a:r>
                <a:rPr lang="en-GB" spc="-20" dirty="0">
                  <a:solidFill>
                    <a:srgbClr val="404040"/>
                  </a:solidFill>
                  <a:latin typeface="Calibri"/>
                  <a:cs typeface="Calibri"/>
                </a:rPr>
                <a:t>SAMPLE</a:t>
              </a:r>
              <a:endParaRPr sz="1800" dirty="0">
                <a:latin typeface="Calibri"/>
                <a:cs typeface="Calibri"/>
              </a:endParaRPr>
            </a:p>
          </p:txBody>
        </p:sp>
        <p:sp>
          <p:nvSpPr>
            <p:cNvPr id="2" name="object 2" descr="Bar to represent Political Freedom in Chart titled Morocco. Represents 45.4%."/>
            <p:cNvSpPr/>
            <p:nvPr/>
          </p:nvSpPr>
          <p:spPr>
            <a:xfrm>
              <a:off x="454151" y="3151632"/>
              <a:ext cx="416559" cy="2176780"/>
            </a:xfrm>
            <a:custGeom>
              <a:avLst/>
              <a:gdLst/>
              <a:ahLst/>
              <a:cxnLst/>
              <a:rect l="l" t="t" r="r" b="b"/>
              <a:pathLst>
                <a:path w="416559" h="2176779">
                  <a:moveTo>
                    <a:pt x="0" y="2176272"/>
                  </a:moveTo>
                  <a:lnTo>
                    <a:pt x="416052" y="2176272"/>
                  </a:lnTo>
                  <a:lnTo>
                    <a:pt x="416052" y="0"/>
                  </a:lnTo>
                  <a:lnTo>
                    <a:pt x="0" y="0"/>
                  </a:lnTo>
                  <a:lnTo>
                    <a:pt x="0" y="2176272"/>
                  </a:lnTo>
                  <a:close/>
                </a:path>
              </a:pathLst>
            </a:custGeom>
            <a:ln w="9144">
              <a:solidFill>
                <a:srgbClr val="FFFFFF"/>
              </a:solidFill>
            </a:ln>
          </p:spPr>
          <p:txBody>
            <a:bodyPr wrap="square" lIns="0" tIns="0" rIns="0" bIns="0" rtlCol="0"/>
            <a:lstStyle/>
            <a:p>
              <a:endParaRPr/>
            </a:p>
          </p:txBody>
        </p:sp>
        <p:sp>
          <p:nvSpPr>
            <p:cNvPr id="8" name="object 8" descr="Bar to represent Corruption in Chart titled Sample. Represents 64%."/>
            <p:cNvSpPr/>
            <p:nvPr/>
          </p:nvSpPr>
          <p:spPr>
            <a:xfrm>
              <a:off x="870203" y="2258567"/>
              <a:ext cx="416559" cy="3069590"/>
            </a:xfrm>
            <a:custGeom>
              <a:avLst/>
              <a:gdLst/>
              <a:ahLst/>
              <a:cxnLst/>
              <a:rect l="l" t="t" r="r" b="b"/>
              <a:pathLst>
                <a:path w="416559" h="3069590">
                  <a:moveTo>
                    <a:pt x="0" y="3069336"/>
                  </a:moveTo>
                  <a:lnTo>
                    <a:pt x="416052" y="3069336"/>
                  </a:lnTo>
                  <a:lnTo>
                    <a:pt x="416052" y="0"/>
                  </a:lnTo>
                  <a:lnTo>
                    <a:pt x="0" y="0"/>
                  </a:lnTo>
                  <a:lnTo>
                    <a:pt x="0" y="3069336"/>
                  </a:lnTo>
                  <a:close/>
                </a:path>
              </a:pathLst>
            </a:custGeom>
            <a:ln w="9143">
              <a:solidFill>
                <a:srgbClr val="FFFFFF"/>
              </a:solidFill>
            </a:ln>
          </p:spPr>
          <p:txBody>
            <a:bodyPr wrap="square" lIns="0" tIns="0" rIns="0" bIns="0" rtlCol="0"/>
            <a:lstStyle/>
            <a:p>
              <a:endParaRPr/>
            </a:p>
          </p:txBody>
        </p:sp>
        <p:sp>
          <p:nvSpPr>
            <p:cNvPr id="34" name="object 34"/>
            <p:cNvSpPr txBox="1"/>
            <p:nvPr/>
          </p:nvSpPr>
          <p:spPr>
            <a:xfrm>
              <a:off x="870203" y="2258567"/>
              <a:ext cx="416559" cy="3069590"/>
            </a:xfrm>
            <a:prstGeom prst="rect">
              <a:avLst/>
            </a:prstGeom>
            <a:solidFill>
              <a:srgbClr val="68A142">
                <a:alpha val="85096"/>
              </a:srgbClr>
            </a:solidFill>
          </p:spPr>
          <p:txBody>
            <a:bodyPr vert="horz" wrap="square" lIns="0" tIns="46990" rIns="0" bIns="0" rtlCol="0">
              <a:spAutoFit/>
            </a:bodyPr>
            <a:lstStyle/>
            <a:p>
              <a:pPr marL="91440">
                <a:lnSpc>
                  <a:spcPct val="100000"/>
                </a:lnSpc>
                <a:spcBef>
                  <a:spcPts val="370"/>
                </a:spcBef>
              </a:pPr>
              <a:r>
                <a:rPr sz="1800" b="1" spc="-25" dirty="0">
                  <a:solidFill>
                    <a:srgbClr val="FFFFFF"/>
                  </a:solidFill>
                  <a:latin typeface="Calibri"/>
                  <a:cs typeface="Calibri"/>
                </a:rPr>
                <a:t>64</a:t>
              </a:r>
              <a:endParaRPr sz="1800">
                <a:latin typeface="Calibri"/>
                <a:cs typeface="Calibri"/>
              </a:endParaRPr>
            </a:p>
          </p:txBody>
        </p:sp>
        <p:sp>
          <p:nvSpPr>
            <p:cNvPr id="14" name="object 14" descr="Bar to represent Economic Problems in Chart titled Sample. Represents 38.9%."/>
            <p:cNvSpPr/>
            <p:nvPr/>
          </p:nvSpPr>
          <p:spPr>
            <a:xfrm>
              <a:off x="1286255" y="3462528"/>
              <a:ext cx="416559" cy="1865630"/>
            </a:xfrm>
            <a:custGeom>
              <a:avLst/>
              <a:gdLst/>
              <a:ahLst/>
              <a:cxnLst/>
              <a:rect l="l" t="t" r="r" b="b"/>
              <a:pathLst>
                <a:path w="416560" h="1865629">
                  <a:moveTo>
                    <a:pt x="0" y="1865376"/>
                  </a:moveTo>
                  <a:lnTo>
                    <a:pt x="416051" y="1865376"/>
                  </a:lnTo>
                  <a:lnTo>
                    <a:pt x="416051" y="0"/>
                  </a:lnTo>
                  <a:lnTo>
                    <a:pt x="0" y="0"/>
                  </a:lnTo>
                  <a:lnTo>
                    <a:pt x="0" y="1865376"/>
                  </a:lnTo>
                  <a:close/>
                </a:path>
              </a:pathLst>
            </a:custGeom>
            <a:ln w="9144">
              <a:solidFill>
                <a:srgbClr val="FFFFFF"/>
              </a:solidFill>
            </a:ln>
          </p:spPr>
          <p:txBody>
            <a:bodyPr wrap="square" lIns="0" tIns="0" rIns="0" bIns="0" rtlCol="0"/>
            <a:lstStyle/>
            <a:p>
              <a:endParaRPr/>
            </a:p>
          </p:txBody>
        </p:sp>
        <p:sp>
          <p:nvSpPr>
            <p:cNvPr id="40" name="object 40"/>
            <p:cNvSpPr txBox="1"/>
            <p:nvPr/>
          </p:nvSpPr>
          <p:spPr>
            <a:xfrm>
              <a:off x="1286255" y="3462528"/>
              <a:ext cx="416559" cy="1865630"/>
            </a:xfrm>
            <a:prstGeom prst="rect">
              <a:avLst/>
            </a:prstGeom>
            <a:solidFill>
              <a:srgbClr val="90BA79">
                <a:alpha val="85096"/>
              </a:srgbClr>
            </a:solidFill>
          </p:spPr>
          <p:txBody>
            <a:bodyPr vert="horz" wrap="square" lIns="0" tIns="47625" rIns="0" bIns="0" rtlCol="0">
              <a:spAutoFit/>
            </a:bodyPr>
            <a:lstStyle/>
            <a:p>
              <a:pPr marL="3175">
                <a:lnSpc>
                  <a:spcPct val="100000"/>
                </a:lnSpc>
                <a:spcBef>
                  <a:spcPts val="375"/>
                </a:spcBef>
              </a:pPr>
              <a:r>
                <a:rPr sz="1800" b="1" spc="-20" dirty="0">
                  <a:solidFill>
                    <a:srgbClr val="FFFFFF"/>
                  </a:solidFill>
                  <a:latin typeface="Calibri"/>
                  <a:cs typeface="Calibri"/>
                </a:rPr>
                <a:t>38.9</a:t>
              </a:r>
              <a:endParaRPr sz="1800">
                <a:latin typeface="Calibri"/>
                <a:cs typeface="Calibri"/>
              </a:endParaRPr>
            </a:p>
          </p:txBody>
        </p:sp>
        <p:sp>
          <p:nvSpPr>
            <p:cNvPr id="20" name="object 20" descr="Bar to represent Lack of Basic Services in Chart titled Sample. Represents 32.4%."/>
            <p:cNvSpPr/>
            <p:nvPr/>
          </p:nvSpPr>
          <p:spPr>
            <a:xfrm>
              <a:off x="1702307" y="3774947"/>
              <a:ext cx="416559" cy="1553210"/>
            </a:xfrm>
            <a:custGeom>
              <a:avLst/>
              <a:gdLst/>
              <a:ahLst/>
              <a:cxnLst/>
              <a:rect l="l" t="t" r="r" b="b"/>
              <a:pathLst>
                <a:path w="416560" h="1553210">
                  <a:moveTo>
                    <a:pt x="0" y="1552955"/>
                  </a:moveTo>
                  <a:lnTo>
                    <a:pt x="416051" y="1552955"/>
                  </a:lnTo>
                  <a:lnTo>
                    <a:pt x="416051" y="0"/>
                  </a:lnTo>
                  <a:lnTo>
                    <a:pt x="0" y="0"/>
                  </a:lnTo>
                  <a:lnTo>
                    <a:pt x="0" y="1552955"/>
                  </a:lnTo>
                  <a:close/>
                </a:path>
              </a:pathLst>
            </a:custGeom>
            <a:ln w="9143">
              <a:solidFill>
                <a:srgbClr val="FFFFFF"/>
              </a:solidFill>
            </a:ln>
          </p:spPr>
          <p:txBody>
            <a:bodyPr wrap="square" lIns="0" tIns="0" rIns="0" bIns="0" rtlCol="0"/>
            <a:lstStyle/>
            <a:p>
              <a:endParaRPr/>
            </a:p>
          </p:txBody>
        </p:sp>
        <p:sp>
          <p:nvSpPr>
            <p:cNvPr id="46" name="object 46"/>
            <p:cNvSpPr txBox="1"/>
            <p:nvPr/>
          </p:nvSpPr>
          <p:spPr>
            <a:xfrm>
              <a:off x="1702307" y="3774947"/>
              <a:ext cx="416559" cy="1553210"/>
            </a:xfrm>
            <a:prstGeom prst="rect">
              <a:avLst/>
            </a:prstGeom>
            <a:solidFill>
              <a:srgbClr val="BDD4B4">
                <a:alpha val="85096"/>
              </a:srgbClr>
            </a:solidFill>
          </p:spPr>
          <p:txBody>
            <a:bodyPr vert="horz" wrap="square" lIns="0" tIns="46990" rIns="0" bIns="0" rtlCol="0">
              <a:spAutoFit/>
            </a:bodyPr>
            <a:lstStyle/>
            <a:p>
              <a:pPr marL="3175">
                <a:lnSpc>
                  <a:spcPct val="100000"/>
                </a:lnSpc>
                <a:spcBef>
                  <a:spcPts val="370"/>
                </a:spcBef>
              </a:pPr>
              <a:r>
                <a:rPr sz="1800" b="1" spc="-20" dirty="0">
                  <a:solidFill>
                    <a:srgbClr val="FFFFFF"/>
                  </a:solidFill>
                  <a:latin typeface="Calibri"/>
                  <a:cs typeface="Calibri"/>
                </a:rPr>
                <a:t>32.4</a:t>
              </a:r>
              <a:endParaRPr sz="1800">
                <a:latin typeface="Calibri"/>
                <a:cs typeface="Calibri"/>
              </a:endParaRPr>
            </a:p>
          </p:txBody>
        </p:sp>
      </p:grpSp>
      <p:grpSp>
        <p:nvGrpSpPr>
          <p:cNvPr id="27" name="Group 26" descr="Egypt">
            <a:extLst>
              <a:ext uri="{FF2B5EF4-FFF2-40B4-BE49-F238E27FC236}">
                <a16:creationId xmlns:a16="http://schemas.microsoft.com/office/drawing/2014/main" id="{0EBF717C-C978-5FFC-A25A-4D47DB81BB70}"/>
              </a:ext>
            </a:extLst>
          </p:cNvPr>
          <p:cNvGrpSpPr/>
          <p:nvPr/>
        </p:nvGrpSpPr>
        <p:grpSpPr>
          <a:xfrm>
            <a:off x="2388107" y="2282951"/>
            <a:ext cx="1664716" cy="3462964"/>
            <a:chOff x="2388107" y="2282951"/>
            <a:chExt cx="1664716" cy="3462964"/>
          </a:xfrm>
        </p:grpSpPr>
        <p:sp>
          <p:nvSpPr>
            <p:cNvPr id="26" name="object 52">
              <a:extLst>
                <a:ext uri="{FF2B5EF4-FFF2-40B4-BE49-F238E27FC236}">
                  <a16:creationId xmlns:a16="http://schemas.microsoft.com/office/drawing/2014/main" id="{866E3CB2-8FDE-2154-FA04-5A4FF0BE3D97}"/>
                </a:ext>
              </a:extLst>
            </p:cNvPr>
            <p:cNvSpPr txBox="1"/>
            <p:nvPr/>
          </p:nvSpPr>
          <p:spPr>
            <a:xfrm>
              <a:off x="2826784" y="5456092"/>
              <a:ext cx="617309" cy="289823"/>
            </a:xfrm>
            <a:prstGeom prst="rect">
              <a:avLst/>
            </a:prstGeom>
          </p:spPr>
          <p:txBody>
            <a:bodyPr vert="horz" wrap="square" lIns="0" tIns="12700" rIns="0" bIns="0" rtlCol="0">
              <a:spAutoFit/>
            </a:bodyPr>
            <a:lstStyle/>
            <a:p>
              <a:pPr marL="12700">
                <a:lnSpc>
                  <a:spcPct val="100000"/>
                </a:lnSpc>
                <a:spcBef>
                  <a:spcPts val="100"/>
                </a:spcBef>
              </a:pPr>
              <a:r>
                <a:rPr lang="en-GB" spc="-20" dirty="0">
                  <a:solidFill>
                    <a:srgbClr val="404040"/>
                  </a:solidFill>
                  <a:latin typeface="Calibri"/>
                  <a:cs typeface="Calibri"/>
                </a:rPr>
                <a:t>EGYPT</a:t>
              </a:r>
              <a:endParaRPr sz="1800" dirty="0">
                <a:latin typeface="Calibri"/>
                <a:cs typeface="Calibri"/>
              </a:endParaRPr>
            </a:p>
          </p:txBody>
        </p:sp>
        <p:sp>
          <p:nvSpPr>
            <p:cNvPr id="3" name="object 3" descr="Bar to represent Political Freedom in Chart titled Egypt. Represents 31.3%."/>
            <p:cNvSpPr/>
            <p:nvPr/>
          </p:nvSpPr>
          <p:spPr>
            <a:xfrm>
              <a:off x="2388107" y="3826764"/>
              <a:ext cx="416559" cy="1501140"/>
            </a:xfrm>
            <a:custGeom>
              <a:avLst/>
              <a:gdLst/>
              <a:ahLst/>
              <a:cxnLst/>
              <a:rect l="l" t="t" r="r" b="b"/>
              <a:pathLst>
                <a:path w="416560" h="1501139">
                  <a:moveTo>
                    <a:pt x="0" y="1501140"/>
                  </a:moveTo>
                  <a:lnTo>
                    <a:pt x="416051" y="1501140"/>
                  </a:lnTo>
                  <a:lnTo>
                    <a:pt x="416051" y="0"/>
                  </a:lnTo>
                  <a:lnTo>
                    <a:pt x="0" y="0"/>
                  </a:lnTo>
                  <a:lnTo>
                    <a:pt x="0" y="1501140"/>
                  </a:lnTo>
                  <a:close/>
                </a:path>
              </a:pathLst>
            </a:custGeom>
            <a:ln w="9144">
              <a:solidFill>
                <a:srgbClr val="FFFFFF"/>
              </a:solidFill>
            </a:ln>
          </p:spPr>
          <p:txBody>
            <a:bodyPr wrap="square" lIns="0" tIns="0" rIns="0" bIns="0" rtlCol="0"/>
            <a:lstStyle/>
            <a:p>
              <a:endParaRPr/>
            </a:p>
          </p:txBody>
        </p:sp>
        <p:sp>
          <p:nvSpPr>
            <p:cNvPr id="29" name="object 29"/>
            <p:cNvSpPr txBox="1"/>
            <p:nvPr/>
          </p:nvSpPr>
          <p:spPr>
            <a:xfrm>
              <a:off x="2388107" y="3826764"/>
              <a:ext cx="416559" cy="1501140"/>
            </a:xfrm>
            <a:prstGeom prst="rect">
              <a:avLst/>
            </a:prstGeom>
            <a:solidFill>
              <a:srgbClr val="558636">
                <a:alpha val="85096"/>
              </a:srgbClr>
            </a:solidFill>
          </p:spPr>
          <p:txBody>
            <a:bodyPr vert="horz" wrap="square" lIns="0" tIns="47625" rIns="0" bIns="0" rtlCol="0">
              <a:spAutoFit/>
            </a:bodyPr>
            <a:lstStyle/>
            <a:p>
              <a:pPr marL="4445">
                <a:lnSpc>
                  <a:spcPct val="100000"/>
                </a:lnSpc>
                <a:spcBef>
                  <a:spcPts val="375"/>
                </a:spcBef>
              </a:pPr>
              <a:r>
                <a:rPr sz="1800" b="1" spc="-20" dirty="0">
                  <a:solidFill>
                    <a:srgbClr val="FFFFFF"/>
                  </a:solidFill>
                  <a:latin typeface="Calibri"/>
                  <a:cs typeface="Calibri"/>
                </a:rPr>
                <a:t>31.3</a:t>
              </a:r>
              <a:endParaRPr sz="1800">
                <a:latin typeface="Calibri"/>
                <a:cs typeface="Calibri"/>
              </a:endParaRPr>
            </a:p>
          </p:txBody>
        </p:sp>
        <p:sp>
          <p:nvSpPr>
            <p:cNvPr id="9" name="object 9" descr="Bar to represent Corruption in Chart titled Egypt. Represents 57.4%."/>
            <p:cNvSpPr/>
            <p:nvPr/>
          </p:nvSpPr>
          <p:spPr>
            <a:xfrm>
              <a:off x="2804160" y="2575560"/>
              <a:ext cx="416559" cy="2752725"/>
            </a:xfrm>
            <a:custGeom>
              <a:avLst/>
              <a:gdLst/>
              <a:ahLst/>
              <a:cxnLst/>
              <a:rect l="l" t="t" r="r" b="b"/>
              <a:pathLst>
                <a:path w="416560" h="2752725">
                  <a:moveTo>
                    <a:pt x="0" y="2752343"/>
                  </a:moveTo>
                  <a:lnTo>
                    <a:pt x="416051" y="2752343"/>
                  </a:lnTo>
                  <a:lnTo>
                    <a:pt x="416051" y="0"/>
                  </a:lnTo>
                  <a:lnTo>
                    <a:pt x="0" y="0"/>
                  </a:lnTo>
                  <a:lnTo>
                    <a:pt x="0" y="2752343"/>
                  </a:lnTo>
                  <a:close/>
                </a:path>
              </a:pathLst>
            </a:custGeom>
            <a:ln w="9144">
              <a:solidFill>
                <a:srgbClr val="FFFFFF"/>
              </a:solidFill>
            </a:ln>
          </p:spPr>
          <p:txBody>
            <a:bodyPr wrap="square" lIns="0" tIns="0" rIns="0" bIns="0" rtlCol="0"/>
            <a:lstStyle/>
            <a:p>
              <a:endParaRPr/>
            </a:p>
          </p:txBody>
        </p:sp>
        <p:sp>
          <p:nvSpPr>
            <p:cNvPr id="35" name="object 35"/>
            <p:cNvSpPr txBox="1"/>
            <p:nvPr/>
          </p:nvSpPr>
          <p:spPr>
            <a:xfrm>
              <a:off x="2804160" y="2575560"/>
              <a:ext cx="416559" cy="2752725"/>
            </a:xfrm>
            <a:prstGeom prst="rect">
              <a:avLst/>
            </a:prstGeom>
            <a:solidFill>
              <a:srgbClr val="68A142">
                <a:alpha val="85096"/>
              </a:srgbClr>
            </a:solidFill>
          </p:spPr>
          <p:txBody>
            <a:bodyPr vert="horz" wrap="square" lIns="0" tIns="46990" rIns="0" bIns="0" rtlCol="0">
              <a:spAutoFit/>
            </a:bodyPr>
            <a:lstStyle/>
            <a:p>
              <a:pPr marL="4445">
                <a:lnSpc>
                  <a:spcPct val="100000"/>
                </a:lnSpc>
                <a:spcBef>
                  <a:spcPts val="370"/>
                </a:spcBef>
              </a:pPr>
              <a:r>
                <a:rPr sz="1800" b="1" spc="-20" dirty="0">
                  <a:solidFill>
                    <a:srgbClr val="FFFFFF"/>
                  </a:solidFill>
                  <a:latin typeface="Calibri"/>
                  <a:cs typeface="Calibri"/>
                </a:rPr>
                <a:t>57.4</a:t>
              </a:r>
              <a:endParaRPr sz="1800">
                <a:latin typeface="Calibri"/>
                <a:cs typeface="Calibri"/>
              </a:endParaRPr>
            </a:p>
          </p:txBody>
        </p:sp>
        <p:sp>
          <p:nvSpPr>
            <p:cNvPr id="15" name="object 15" descr="Bar to represent Economic Problems in Chart titled Egypt. Represents 63.5%."/>
            <p:cNvSpPr/>
            <p:nvPr/>
          </p:nvSpPr>
          <p:spPr>
            <a:xfrm>
              <a:off x="3220211" y="2282951"/>
              <a:ext cx="416559" cy="3045460"/>
            </a:xfrm>
            <a:custGeom>
              <a:avLst/>
              <a:gdLst/>
              <a:ahLst/>
              <a:cxnLst/>
              <a:rect l="l" t="t" r="r" b="b"/>
              <a:pathLst>
                <a:path w="416560" h="3045460">
                  <a:moveTo>
                    <a:pt x="0" y="3044952"/>
                  </a:moveTo>
                  <a:lnTo>
                    <a:pt x="416051" y="3044952"/>
                  </a:lnTo>
                  <a:lnTo>
                    <a:pt x="416051" y="0"/>
                  </a:lnTo>
                  <a:lnTo>
                    <a:pt x="0" y="0"/>
                  </a:lnTo>
                  <a:lnTo>
                    <a:pt x="0" y="3044952"/>
                  </a:lnTo>
                  <a:close/>
                </a:path>
              </a:pathLst>
            </a:custGeom>
            <a:ln w="9144">
              <a:solidFill>
                <a:srgbClr val="FFFFFF"/>
              </a:solidFill>
            </a:ln>
          </p:spPr>
          <p:txBody>
            <a:bodyPr wrap="square" lIns="0" tIns="0" rIns="0" bIns="0" rtlCol="0"/>
            <a:lstStyle/>
            <a:p>
              <a:endParaRPr/>
            </a:p>
          </p:txBody>
        </p:sp>
        <p:sp>
          <p:nvSpPr>
            <p:cNvPr id="41" name="object 41"/>
            <p:cNvSpPr txBox="1"/>
            <p:nvPr/>
          </p:nvSpPr>
          <p:spPr>
            <a:xfrm>
              <a:off x="3220211" y="2282951"/>
              <a:ext cx="416559" cy="3045460"/>
            </a:xfrm>
            <a:prstGeom prst="rect">
              <a:avLst/>
            </a:prstGeom>
            <a:solidFill>
              <a:srgbClr val="90BA79">
                <a:alpha val="85096"/>
              </a:srgbClr>
            </a:solidFill>
          </p:spPr>
          <p:txBody>
            <a:bodyPr vert="horz" wrap="square" lIns="0" tIns="46990" rIns="0" bIns="0" rtlCol="0">
              <a:spAutoFit/>
            </a:bodyPr>
            <a:lstStyle/>
            <a:p>
              <a:pPr marL="4445">
                <a:lnSpc>
                  <a:spcPct val="100000"/>
                </a:lnSpc>
                <a:spcBef>
                  <a:spcPts val="370"/>
                </a:spcBef>
              </a:pPr>
              <a:r>
                <a:rPr sz="1800" b="1" spc="-20" dirty="0">
                  <a:solidFill>
                    <a:srgbClr val="FFFFFF"/>
                  </a:solidFill>
                  <a:latin typeface="Calibri"/>
                  <a:cs typeface="Calibri"/>
                </a:rPr>
                <a:t>63.5</a:t>
              </a:r>
              <a:endParaRPr sz="1800">
                <a:latin typeface="Calibri"/>
                <a:cs typeface="Calibri"/>
              </a:endParaRPr>
            </a:p>
          </p:txBody>
        </p:sp>
        <p:sp>
          <p:nvSpPr>
            <p:cNvPr id="21" name="object 21" descr="Bar to represent Lack of Basic Services in Chart titled Egypt. Represents 31.8%."/>
            <p:cNvSpPr/>
            <p:nvPr/>
          </p:nvSpPr>
          <p:spPr>
            <a:xfrm>
              <a:off x="3636264" y="3803903"/>
              <a:ext cx="416559" cy="1524000"/>
            </a:xfrm>
            <a:custGeom>
              <a:avLst/>
              <a:gdLst/>
              <a:ahLst/>
              <a:cxnLst/>
              <a:rect l="l" t="t" r="r" b="b"/>
              <a:pathLst>
                <a:path w="416560" h="1524000">
                  <a:moveTo>
                    <a:pt x="0" y="1524000"/>
                  </a:moveTo>
                  <a:lnTo>
                    <a:pt x="416051" y="1524000"/>
                  </a:lnTo>
                  <a:lnTo>
                    <a:pt x="416051" y="0"/>
                  </a:lnTo>
                  <a:lnTo>
                    <a:pt x="0" y="0"/>
                  </a:lnTo>
                  <a:lnTo>
                    <a:pt x="0" y="1524000"/>
                  </a:lnTo>
                  <a:close/>
                </a:path>
              </a:pathLst>
            </a:custGeom>
            <a:ln w="9144">
              <a:solidFill>
                <a:srgbClr val="FFFFFF"/>
              </a:solidFill>
            </a:ln>
          </p:spPr>
          <p:txBody>
            <a:bodyPr wrap="square" lIns="0" tIns="0" rIns="0" bIns="0" rtlCol="0"/>
            <a:lstStyle/>
            <a:p>
              <a:endParaRPr/>
            </a:p>
          </p:txBody>
        </p:sp>
        <p:sp>
          <p:nvSpPr>
            <p:cNvPr id="47" name="object 47"/>
            <p:cNvSpPr txBox="1"/>
            <p:nvPr/>
          </p:nvSpPr>
          <p:spPr>
            <a:xfrm>
              <a:off x="3636264" y="3803903"/>
              <a:ext cx="416559" cy="1524000"/>
            </a:xfrm>
            <a:prstGeom prst="rect">
              <a:avLst/>
            </a:prstGeom>
            <a:solidFill>
              <a:srgbClr val="BDD4B4">
                <a:alpha val="85096"/>
              </a:srgbClr>
            </a:solidFill>
          </p:spPr>
          <p:txBody>
            <a:bodyPr vert="horz" wrap="square" lIns="0" tIns="46355" rIns="0" bIns="0" rtlCol="0">
              <a:spAutoFit/>
            </a:bodyPr>
            <a:lstStyle/>
            <a:p>
              <a:pPr marL="4445">
                <a:lnSpc>
                  <a:spcPct val="100000"/>
                </a:lnSpc>
                <a:spcBef>
                  <a:spcPts val="365"/>
                </a:spcBef>
              </a:pPr>
              <a:r>
                <a:rPr sz="1800" b="1" spc="-20" dirty="0">
                  <a:solidFill>
                    <a:srgbClr val="FFFFFF"/>
                  </a:solidFill>
                  <a:latin typeface="Calibri"/>
                  <a:cs typeface="Calibri"/>
                </a:rPr>
                <a:t>31.8</a:t>
              </a:r>
              <a:endParaRPr sz="1800">
                <a:latin typeface="Calibri"/>
                <a:cs typeface="Calibri"/>
              </a:endParaRPr>
            </a:p>
          </p:txBody>
        </p:sp>
      </p:grpSp>
      <p:grpSp>
        <p:nvGrpSpPr>
          <p:cNvPr id="68" name="Group 67" descr="Iraq">
            <a:extLst>
              <a:ext uri="{FF2B5EF4-FFF2-40B4-BE49-F238E27FC236}">
                <a16:creationId xmlns:a16="http://schemas.microsoft.com/office/drawing/2014/main" id="{966EF897-4540-D9F1-EE60-73C856A50D5E}"/>
              </a:ext>
            </a:extLst>
          </p:cNvPr>
          <p:cNvGrpSpPr/>
          <p:nvPr/>
        </p:nvGrpSpPr>
        <p:grpSpPr>
          <a:xfrm>
            <a:off x="4323588" y="2599944"/>
            <a:ext cx="1664715" cy="3150920"/>
            <a:chOff x="4323588" y="2599944"/>
            <a:chExt cx="1664715" cy="3150920"/>
          </a:xfrm>
        </p:grpSpPr>
        <p:sp>
          <p:nvSpPr>
            <p:cNvPr id="52" name="object 52"/>
            <p:cNvSpPr txBox="1"/>
            <p:nvPr/>
          </p:nvSpPr>
          <p:spPr>
            <a:xfrm>
              <a:off x="4910454" y="5451144"/>
              <a:ext cx="490220"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04040"/>
                  </a:solidFill>
                  <a:latin typeface="Calibri"/>
                  <a:cs typeface="Calibri"/>
                </a:rPr>
                <a:t>IRAQ</a:t>
              </a:r>
              <a:endParaRPr sz="1800" dirty="0">
                <a:latin typeface="Calibri"/>
                <a:cs typeface="Calibri"/>
              </a:endParaRPr>
            </a:p>
          </p:txBody>
        </p:sp>
        <p:sp>
          <p:nvSpPr>
            <p:cNvPr id="4" name="object 4" descr="Bar to represent Political Freedom in Chart titled Iraq. Represents 47.8%."/>
            <p:cNvSpPr/>
            <p:nvPr/>
          </p:nvSpPr>
          <p:spPr>
            <a:xfrm>
              <a:off x="4323588" y="3035807"/>
              <a:ext cx="416559" cy="2292350"/>
            </a:xfrm>
            <a:custGeom>
              <a:avLst/>
              <a:gdLst/>
              <a:ahLst/>
              <a:cxnLst/>
              <a:rect l="l" t="t" r="r" b="b"/>
              <a:pathLst>
                <a:path w="416560" h="2292350">
                  <a:moveTo>
                    <a:pt x="0" y="2292095"/>
                  </a:moveTo>
                  <a:lnTo>
                    <a:pt x="416051" y="2292095"/>
                  </a:lnTo>
                  <a:lnTo>
                    <a:pt x="416051" y="0"/>
                  </a:lnTo>
                  <a:lnTo>
                    <a:pt x="0" y="0"/>
                  </a:lnTo>
                  <a:lnTo>
                    <a:pt x="0" y="2292095"/>
                  </a:lnTo>
                  <a:close/>
                </a:path>
              </a:pathLst>
            </a:custGeom>
            <a:ln w="9144">
              <a:solidFill>
                <a:srgbClr val="FFFFFF"/>
              </a:solidFill>
            </a:ln>
          </p:spPr>
          <p:txBody>
            <a:bodyPr wrap="square" lIns="0" tIns="0" rIns="0" bIns="0" rtlCol="0"/>
            <a:lstStyle/>
            <a:p>
              <a:endParaRPr/>
            </a:p>
          </p:txBody>
        </p:sp>
        <p:sp>
          <p:nvSpPr>
            <p:cNvPr id="30" name="object 30"/>
            <p:cNvSpPr txBox="1"/>
            <p:nvPr/>
          </p:nvSpPr>
          <p:spPr>
            <a:xfrm>
              <a:off x="4323588" y="3035807"/>
              <a:ext cx="416559" cy="2292350"/>
            </a:xfrm>
            <a:prstGeom prst="rect">
              <a:avLst/>
            </a:prstGeom>
            <a:solidFill>
              <a:srgbClr val="558636">
                <a:alpha val="85096"/>
              </a:srgbClr>
            </a:solidFill>
          </p:spPr>
          <p:txBody>
            <a:bodyPr vert="horz" wrap="square" lIns="0" tIns="46990" rIns="0" bIns="0" rtlCol="0">
              <a:spAutoFit/>
            </a:bodyPr>
            <a:lstStyle/>
            <a:p>
              <a:pPr marL="3810">
                <a:lnSpc>
                  <a:spcPct val="100000"/>
                </a:lnSpc>
                <a:spcBef>
                  <a:spcPts val="370"/>
                </a:spcBef>
              </a:pPr>
              <a:r>
                <a:rPr sz="1800" b="1" spc="-20" dirty="0">
                  <a:solidFill>
                    <a:srgbClr val="FFFFFF"/>
                  </a:solidFill>
                  <a:latin typeface="Calibri"/>
                  <a:cs typeface="Calibri"/>
                </a:rPr>
                <a:t>47.8</a:t>
              </a:r>
              <a:endParaRPr sz="1800">
                <a:latin typeface="Calibri"/>
                <a:cs typeface="Calibri"/>
              </a:endParaRPr>
            </a:p>
          </p:txBody>
        </p:sp>
        <p:sp>
          <p:nvSpPr>
            <p:cNvPr id="10" name="object 10" descr="Bar to represent Corruption in Chart titled Iraq. Represents 56.9%."/>
            <p:cNvSpPr/>
            <p:nvPr/>
          </p:nvSpPr>
          <p:spPr>
            <a:xfrm>
              <a:off x="4739640" y="2599944"/>
              <a:ext cx="416559" cy="2727960"/>
            </a:xfrm>
            <a:custGeom>
              <a:avLst/>
              <a:gdLst/>
              <a:ahLst/>
              <a:cxnLst/>
              <a:rect l="l" t="t" r="r" b="b"/>
              <a:pathLst>
                <a:path w="416560" h="2727960">
                  <a:moveTo>
                    <a:pt x="0" y="2727960"/>
                  </a:moveTo>
                  <a:lnTo>
                    <a:pt x="416051" y="2727960"/>
                  </a:lnTo>
                  <a:lnTo>
                    <a:pt x="416051" y="0"/>
                  </a:lnTo>
                  <a:lnTo>
                    <a:pt x="0" y="0"/>
                  </a:lnTo>
                  <a:lnTo>
                    <a:pt x="0" y="2727960"/>
                  </a:lnTo>
                  <a:close/>
                </a:path>
              </a:pathLst>
            </a:custGeom>
            <a:ln w="9144">
              <a:solidFill>
                <a:srgbClr val="FFFFFF"/>
              </a:solidFill>
            </a:ln>
          </p:spPr>
          <p:txBody>
            <a:bodyPr wrap="square" lIns="0" tIns="0" rIns="0" bIns="0" rtlCol="0"/>
            <a:lstStyle/>
            <a:p>
              <a:endParaRPr/>
            </a:p>
          </p:txBody>
        </p:sp>
        <p:sp>
          <p:nvSpPr>
            <p:cNvPr id="36" name="object 36"/>
            <p:cNvSpPr txBox="1"/>
            <p:nvPr/>
          </p:nvSpPr>
          <p:spPr>
            <a:xfrm>
              <a:off x="4739640" y="2599944"/>
              <a:ext cx="416559" cy="2727960"/>
            </a:xfrm>
            <a:prstGeom prst="rect">
              <a:avLst/>
            </a:prstGeom>
            <a:solidFill>
              <a:srgbClr val="68A142">
                <a:alpha val="85096"/>
              </a:srgbClr>
            </a:solidFill>
          </p:spPr>
          <p:txBody>
            <a:bodyPr vert="horz" wrap="square" lIns="0" tIns="46990" rIns="0" bIns="0" rtlCol="0">
              <a:spAutoFit/>
            </a:bodyPr>
            <a:lstStyle/>
            <a:p>
              <a:pPr marL="3810">
                <a:lnSpc>
                  <a:spcPct val="100000"/>
                </a:lnSpc>
                <a:spcBef>
                  <a:spcPts val="370"/>
                </a:spcBef>
              </a:pPr>
              <a:r>
                <a:rPr sz="1800" b="1" spc="-20" dirty="0">
                  <a:solidFill>
                    <a:srgbClr val="FFFFFF"/>
                  </a:solidFill>
                  <a:latin typeface="Calibri"/>
                  <a:cs typeface="Calibri"/>
                </a:rPr>
                <a:t>56.9</a:t>
              </a:r>
              <a:endParaRPr sz="1800">
                <a:latin typeface="Calibri"/>
                <a:cs typeface="Calibri"/>
              </a:endParaRPr>
            </a:p>
          </p:txBody>
        </p:sp>
        <p:sp>
          <p:nvSpPr>
            <p:cNvPr id="16" name="object 16" descr="Bar to represent Economic Problems in Chart titled Iraq. Represents 35.6%."/>
            <p:cNvSpPr/>
            <p:nvPr/>
          </p:nvSpPr>
          <p:spPr>
            <a:xfrm>
              <a:off x="5155691" y="3621023"/>
              <a:ext cx="416559" cy="1706880"/>
            </a:xfrm>
            <a:custGeom>
              <a:avLst/>
              <a:gdLst/>
              <a:ahLst/>
              <a:cxnLst/>
              <a:rect l="l" t="t" r="r" b="b"/>
              <a:pathLst>
                <a:path w="416560" h="1706879">
                  <a:moveTo>
                    <a:pt x="0" y="1706879"/>
                  </a:moveTo>
                  <a:lnTo>
                    <a:pt x="416051" y="1706879"/>
                  </a:lnTo>
                  <a:lnTo>
                    <a:pt x="416051" y="0"/>
                  </a:lnTo>
                  <a:lnTo>
                    <a:pt x="0" y="0"/>
                  </a:lnTo>
                  <a:lnTo>
                    <a:pt x="0" y="1706879"/>
                  </a:lnTo>
                  <a:close/>
                </a:path>
              </a:pathLst>
            </a:custGeom>
            <a:ln w="9144">
              <a:solidFill>
                <a:srgbClr val="FFFFFF"/>
              </a:solidFill>
            </a:ln>
          </p:spPr>
          <p:txBody>
            <a:bodyPr wrap="square" lIns="0" tIns="0" rIns="0" bIns="0" rtlCol="0"/>
            <a:lstStyle/>
            <a:p>
              <a:endParaRPr/>
            </a:p>
          </p:txBody>
        </p:sp>
        <p:sp>
          <p:nvSpPr>
            <p:cNvPr id="42" name="object 42"/>
            <p:cNvSpPr txBox="1"/>
            <p:nvPr/>
          </p:nvSpPr>
          <p:spPr>
            <a:xfrm>
              <a:off x="5155691" y="3621023"/>
              <a:ext cx="416559" cy="1706880"/>
            </a:xfrm>
            <a:prstGeom prst="rect">
              <a:avLst/>
            </a:prstGeom>
            <a:solidFill>
              <a:srgbClr val="90BA79">
                <a:alpha val="85096"/>
              </a:srgbClr>
            </a:solidFill>
          </p:spPr>
          <p:txBody>
            <a:bodyPr vert="horz" wrap="square" lIns="0" tIns="46990" rIns="0" bIns="0" rtlCol="0">
              <a:spAutoFit/>
            </a:bodyPr>
            <a:lstStyle/>
            <a:p>
              <a:pPr marL="3810">
                <a:lnSpc>
                  <a:spcPct val="100000"/>
                </a:lnSpc>
                <a:spcBef>
                  <a:spcPts val="370"/>
                </a:spcBef>
              </a:pPr>
              <a:r>
                <a:rPr sz="1800" b="1" spc="-20" dirty="0">
                  <a:solidFill>
                    <a:srgbClr val="FFFFFF"/>
                  </a:solidFill>
                  <a:latin typeface="Calibri"/>
                  <a:cs typeface="Calibri"/>
                </a:rPr>
                <a:t>35.6</a:t>
              </a:r>
              <a:endParaRPr sz="1800">
                <a:latin typeface="Calibri"/>
                <a:cs typeface="Calibri"/>
              </a:endParaRPr>
            </a:p>
          </p:txBody>
        </p:sp>
        <p:sp>
          <p:nvSpPr>
            <p:cNvPr id="22" name="object 22" descr="Bar to represent Lack of Basic Services in Chart titled Iraq. Represents 43.1%."/>
            <p:cNvSpPr/>
            <p:nvPr/>
          </p:nvSpPr>
          <p:spPr>
            <a:xfrm>
              <a:off x="5571744" y="3261359"/>
              <a:ext cx="416559" cy="2066925"/>
            </a:xfrm>
            <a:custGeom>
              <a:avLst/>
              <a:gdLst/>
              <a:ahLst/>
              <a:cxnLst/>
              <a:rect l="l" t="t" r="r" b="b"/>
              <a:pathLst>
                <a:path w="416560" h="2066925">
                  <a:moveTo>
                    <a:pt x="0" y="2066543"/>
                  </a:moveTo>
                  <a:lnTo>
                    <a:pt x="416051" y="2066543"/>
                  </a:lnTo>
                  <a:lnTo>
                    <a:pt x="416051" y="0"/>
                  </a:lnTo>
                  <a:lnTo>
                    <a:pt x="0" y="0"/>
                  </a:lnTo>
                  <a:lnTo>
                    <a:pt x="0" y="2066543"/>
                  </a:lnTo>
                  <a:close/>
                </a:path>
              </a:pathLst>
            </a:custGeom>
            <a:ln w="9143">
              <a:solidFill>
                <a:srgbClr val="FFFFFF"/>
              </a:solidFill>
            </a:ln>
          </p:spPr>
          <p:txBody>
            <a:bodyPr wrap="square" lIns="0" tIns="0" rIns="0" bIns="0" rtlCol="0"/>
            <a:lstStyle/>
            <a:p>
              <a:endParaRPr/>
            </a:p>
          </p:txBody>
        </p:sp>
        <p:sp>
          <p:nvSpPr>
            <p:cNvPr id="48" name="object 48"/>
            <p:cNvSpPr txBox="1"/>
            <p:nvPr/>
          </p:nvSpPr>
          <p:spPr>
            <a:xfrm>
              <a:off x="5571744" y="3261359"/>
              <a:ext cx="416559" cy="2066925"/>
            </a:xfrm>
            <a:prstGeom prst="rect">
              <a:avLst/>
            </a:prstGeom>
            <a:solidFill>
              <a:srgbClr val="BDD4B4">
                <a:alpha val="85096"/>
              </a:srgbClr>
            </a:solidFill>
          </p:spPr>
          <p:txBody>
            <a:bodyPr vert="horz" wrap="square" lIns="0" tIns="46990" rIns="0" bIns="0" rtlCol="0">
              <a:spAutoFit/>
            </a:bodyPr>
            <a:lstStyle/>
            <a:p>
              <a:pPr marL="3810">
                <a:lnSpc>
                  <a:spcPct val="100000"/>
                </a:lnSpc>
                <a:spcBef>
                  <a:spcPts val="370"/>
                </a:spcBef>
              </a:pPr>
              <a:r>
                <a:rPr sz="1800" b="1" spc="-20" dirty="0">
                  <a:solidFill>
                    <a:srgbClr val="FFFFFF"/>
                  </a:solidFill>
                  <a:latin typeface="Calibri"/>
                  <a:cs typeface="Calibri"/>
                </a:rPr>
                <a:t>43.1</a:t>
              </a:r>
              <a:endParaRPr sz="1800">
                <a:latin typeface="Calibri"/>
                <a:cs typeface="Calibri"/>
              </a:endParaRPr>
            </a:p>
          </p:txBody>
        </p:sp>
      </p:grpSp>
      <p:grpSp>
        <p:nvGrpSpPr>
          <p:cNvPr id="70" name="Group 69" descr="Jordan">
            <a:extLst>
              <a:ext uri="{FF2B5EF4-FFF2-40B4-BE49-F238E27FC236}">
                <a16:creationId xmlns:a16="http://schemas.microsoft.com/office/drawing/2014/main" id="{06B6E3A1-633E-1E25-B04E-C859481828D9}"/>
              </a:ext>
            </a:extLst>
          </p:cNvPr>
          <p:cNvGrpSpPr/>
          <p:nvPr/>
        </p:nvGrpSpPr>
        <p:grpSpPr>
          <a:xfrm>
            <a:off x="6257544" y="1923288"/>
            <a:ext cx="1664715" cy="3827576"/>
            <a:chOff x="6257544" y="1923288"/>
            <a:chExt cx="1664715" cy="3827576"/>
          </a:xfrm>
        </p:grpSpPr>
        <p:sp>
          <p:nvSpPr>
            <p:cNvPr id="53" name="object 53"/>
            <p:cNvSpPr txBox="1"/>
            <p:nvPr/>
          </p:nvSpPr>
          <p:spPr>
            <a:xfrm>
              <a:off x="6668516" y="5451144"/>
              <a:ext cx="79057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JORDAN</a:t>
              </a:r>
              <a:endParaRPr sz="1800">
                <a:latin typeface="Calibri"/>
                <a:cs typeface="Calibri"/>
              </a:endParaRPr>
            </a:p>
          </p:txBody>
        </p:sp>
        <p:sp>
          <p:nvSpPr>
            <p:cNvPr id="5" name="object 5" descr="Bar to represent Political Freedom in Chart titled Jordan. Represents 22.1%."/>
            <p:cNvSpPr/>
            <p:nvPr/>
          </p:nvSpPr>
          <p:spPr>
            <a:xfrm>
              <a:off x="6257544" y="4268723"/>
              <a:ext cx="416559" cy="1059180"/>
            </a:xfrm>
            <a:custGeom>
              <a:avLst/>
              <a:gdLst/>
              <a:ahLst/>
              <a:cxnLst/>
              <a:rect l="l" t="t" r="r" b="b"/>
              <a:pathLst>
                <a:path w="416559" h="1059179">
                  <a:moveTo>
                    <a:pt x="0" y="1059180"/>
                  </a:moveTo>
                  <a:lnTo>
                    <a:pt x="416051" y="1059180"/>
                  </a:lnTo>
                  <a:lnTo>
                    <a:pt x="416051" y="0"/>
                  </a:lnTo>
                  <a:lnTo>
                    <a:pt x="0" y="0"/>
                  </a:lnTo>
                  <a:lnTo>
                    <a:pt x="0" y="1059180"/>
                  </a:lnTo>
                  <a:close/>
                </a:path>
              </a:pathLst>
            </a:custGeom>
            <a:ln w="9144">
              <a:solidFill>
                <a:srgbClr val="FFFFFF"/>
              </a:solidFill>
            </a:ln>
          </p:spPr>
          <p:txBody>
            <a:bodyPr wrap="square" lIns="0" tIns="0" rIns="0" bIns="0" rtlCol="0"/>
            <a:lstStyle/>
            <a:p>
              <a:endParaRPr/>
            </a:p>
          </p:txBody>
        </p:sp>
        <p:sp>
          <p:nvSpPr>
            <p:cNvPr id="31" name="object 31"/>
            <p:cNvSpPr txBox="1"/>
            <p:nvPr/>
          </p:nvSpPr>
          <p:spPr>
            <a:xfrm>
              <a:off x="6257544" y="4268723"/>
              <a:ext cx="416559" cy="1059180"/>
            </a:xfrm>
            <a:prstGeom prst="rect">
              <a:avLst/>
            </a:prstGeom>
            <a:solidFill>
              <a:srgbClr val="558636">
                <a:alpha val="85096"/>
              </a:srgbClr>
            </a:solidFill>
          </p:spPr>
          <p:txBody>
            <a:bodyPr vert="horz" wrap="square" lIns="0" tIns="46990" rIns="0" bIns="0" rtlCol="0">
              <a:spAutoFit/>
            </a:bodyPr>
            <a:lstStyle/>
            <a:p>
              <a:pPr marL="4445">
                <a:lnSpc>
                  <a:spcPct val="100000"/>
                </a:lnSpc>
                <a:spcBef>
                  <a:spcPts val="370"/>
                </a:spcBef>
              </a:pPr>
              <a:r>
                <a:rPr sz="1800" b="1" spc="-20" dirty="0">
                  <a:solidFill>
                    <a:srgbClr val="FFFFFF"/>
                  </a:solidFill>
                  <a:latin typeface="Calibri"/>
                  <a:cs typeface="Calibri"/>
                </a:rPr>
                <a:t>22.1</a:t>
              </a:r>
              <a:endParaRPr sz="1800">
                <a:latin typeface="Calibri"/>
                <a:cs typeface="Calibri"/>
              </a:endParaRPr>
            </a:p>
          </p:txBody>
        </p:sp>
        <p:sp>
          <p:nvSpPr>
            <p:cNvPr id="11" name="object 11" descr="Bar to represent Corruption in Chart titled Jordan. Represents 50.7%."/>
            <p:cNvSpPr/>
            <p:nvPr/>
          </p:nvSpPr>
          <p:spPr>
            <a:xfrm>
              <a:off x="6673595" y="2897123"/>
              <a:ext cx="416559" cy="2430780"/>
            </a:xfrm>
            <a:custGeom>
              <a:avLst/>
              <a:gdLst/>
              <a:ahLst/>
              <a:cxnLst/>
              <a:rect l="l" t="t" r="r" b="b"/>
              <a:pathLst>
                <a:path w="416559" h="2430779">
                  <a:moveTo>
                    <a:pt x="0" y="2430779"/>
                  </a:moveTo>
                  <a:lnTo>
                    <a:pt x="416051" y="2430779"/>
                  </a:lnTo>
                  <a:lnTo>
                    <a:pt x="416051" y="0"/>
                  </a:lnTo>
                  <a:lnTo>
                    <a:pt x="0" y="0"/>
                  </a:lnTo>
                  <a:lnTo>
                    <a:pt x="0" y="2430779"/>
                  </a:lnTo>
                  <a:close/>
                </a:path>
              </a:pathLst>
            </a:custGeom>
            <a:ln w="9144">
              <a:solidFill>
                <a:srgbClr val="FFFFFF"/>
              </a:solidFill>
            </a:ln>
          </p:spPr>
          <p:txBody>
            <a:bodyPr wrap="square" lIns="0" tIns="0" rIns="0" bIns="0" rtlCol="0"/>
            <a:lstStyle/>
            <a:p>
              <a:endParaRPr/>
            </a:p>
          </p:txBody>
        </p:sp>
        <p:sp>
          <p:nvSpPr>
            <p:cNvPr id="37" name="object 37"/>
            <p:cNvSpPr txBox="1"/>
            <p:nvPr/>
          </p:nvSpPr>
          <p:spPr>
            <a:xfrm>
              <a:off x="6673595" y="2897123"/>
              <a:ext cx="416559" cy="2430780"/>
            </a:xfrm>
            <a:prstGeom prst="rect">
              <a:avLst/>
            </a:prstGeom>
            <a:solidFill>
              <a:srgbClr val="68A142">
                <a:alpha val="85096"/>
              </a:srgbClr>
            </a:solidFill>
          </p:spPr>
          <p:txBody>
            <a:bodyPr vert="horz" wrap="square" lIns="0" tIns="46990" rIns="0" bIns="0" rtlCol="0">
              <a:spAutoFit/>
            </a:bodyPr>
            <a:lstStyle/>
            <a:p>
              <a:pPr marL="4445">
                <a:lnSpc>
                  <a:spcPct val="100000"/>
                </a:lnSpc>
                <a:spcBef>
                  <a:spcPts val="370"/>
                </a:spcBef>
              </a:pPr>
              <a:r>
                <a:rPr sz="1800" b="1" spc="-20" dirty="0">
                  <a:solidFill>
                    <a:srgbClr val="FFFFFF"/>
                  </a:solidFill>
                  <a:latin typeface="Calibri"/>
                  <a:cs typeface="Calibri"/>
                </a:rPr>
                <a:t>50.7</a:t>
              </a:r>
              <a:endParaRPr sz="1800">
                <a:latin typeface="Calibri"/>
                <a:cs typeface="Calibri"/>
              </a:endParaRPr>
            </a:p>
          </p:txBody>
        </p:sp>
        <p:sp>
          <p:nvSpPr>
            <p:cNvPr id="17" name="object 17" descr="Bar to represent Economic Problems in Chart titled Jordan. Represents 71%."/>
            <p:cNvSpPr/>
            <p:nvPr/>
          </p:nvSpPr>
          <p:spPr>
            <a:xfrm>
              <a:off x="7089647" y="1923288"/>
              <a:ext cx="416559" cy="3404870"/>
            </a:xfrm>
            <a:custGeom>
              <a:avLst/>
              <a:gdLst/>
              <a:ahLst/>
              <a:cxnLst/>
              <a:rect l="l" t="t" r="r" b="b"/>
              <a:pathLst>
                <a:path w="416559" h="3404870">
                  <a:moveTo>
                    <a:pt x="0" y="3404616"/>
                  </a:moveTo>
                  <a:lnTo>
                    <a:pt x="416051" y="3404616"/>
                  </a:lnTo>
                  <a:lnTo>
                    <a:pt x="416051" y="0"/>
                  </a:lnTo>
                  <a:lnTo>
                    <a:pt x="0" y="0"/>
                  </a:lnTo>
                  <a:lnTo>
                    <a:pt x="0" y="3404616"/>
                  </a:lnTo>
                  <a:close/>
                </a:path>
              </a:pathLst>
            </a:custGeom>
            <a:ln w="9143">
              <a:solidFill>
                <a:srgbClr val="FFFFFF"/>
              </a:solidFill>
            </a:ln>
          </p:spPr>
          <p:txBody>
            <a:bodyPr wrap="square" lIns="0" tIns="0" rIns="0" bIns="0" rtlCol="0"/>
            <a:lstStyle/>
            <a:p>
              <a:endParaRPr/>
            </a:p>
          </p:txBody>
        </p:sp>
        <p:sp>
          <p:nvSpPr>
            <p:cNvPr id="43" name="object 43"/>
            <p:cNvSpPr txBox="1"/>
            <p:nvPr/>
          </p:nvSpPr>
          <p:spPr>
            <a:xfrm>
              <a:off x="7089647" y="1923288"/>
              <a:ext cx="416559" cy="3404870"/>
            </a:xfrm>
            <a:prstGeom prst="rect">
              <a:avLst/>
            </a:prstGeom>
            <a:solidFill>
              <a:srgbClr val="90BA79">
                <a:alpha val="85096"/>
              </a:srgbClr>
            </a:solidFill>
          </p:spPr>
          <p:txBody>
            <a:bodyPr vert="horz" wrap="square" lIns="0" tIns="46990" rIns="0" bIns="0" rtlCol="0">
              <a:spAutoFit/>
            </a:bodyPr>
            <a:lstStyle/>
            <a:p>
              <a:pPr marL="92710">
                <a:lnSpc>
                  <a:spcPct val="100000"/>
                </a:lnSpc>
                <a:spcBef>
                  <a:spcPts val="370"/>
                </a:spcBef>
              </a:pPr>
              <a:r>
                <a:rPr sz="1800" b="1" spc="-25" dirty="0">
                  <a:solidFill>
                    <a:srgbClr val="FFFFFF"/>
                  </a:solidFill>
                  <a:latin typeface="Calibri"/>
                  <a:cs typeface="Calibri"/>
                </a:rPr>
                <a:t>71</a:t>
              </a:r>
              <a:endParaRPr sz="1800">
                <a:latin typeface="Calibri"/>
                <a:cs typeface="Calibri"/>
              </a:endParaRPr>
            </a:p>
          </p:txBody>
        </p:sp>
        <p:sp>
          <p:nvSpPr>
            <p:cNvPr id="23" name="object 23" descr="Bar to represent Lack of Basic Services in Chart titled Jordan. Represents 27.9%."/>
            <p:cNvSpPr/>
            <p:nvPr/>
          </p:nvSpPr>
          <p:spPr>
            <a:xfrm>
              <a:off x="7505700" y="3989832"/>
              <a:ext cx="416559" cy="1338580"/>
            </a:xfrm>
            <a:custGeom>
              <a:avLst/>
              <a:gdLst/>
              <a:ahLst/>
              <a:cxnLst/>
              <a:rect l="l" t="t" r="r" b="b"/>
              <a:pathLst>
                <a:path w="416559" h="1338579">
                  <a:moveTo>
                    <a:pt x="0" y="1338072"/>
                  </a:moveTo>
                  <a:lnTo>
                    <a:pt x="416051" y="1338072"/>
                  </a:lnTo>
                  <a:lnTo>
                    <a:pt x="416051" y="0"/>
                  </a:lnTo>
                  <a:lnTo>
                    <a:pt x="0" y="0"/>
                  </a:lnTo>
                  <a:lnTo>
                    <a:pt x="0" y="1338072"/>
                  </a:lnTo>
                  <a:close/>
                </a:path>
              </a:pathLst>
            </a:custGeom>
            <a:ln w="9144">
              <a:solidFill>
                <a:srgbClr val="FFFFFF"/>
              </a:solidFill>
            </a:ln>
          </p:spPr>
          <p:txBody>
            <a:bodyPr wrap="square" lIns="0" tIns="0" rIns="0" bIns="0" rtlCol="0"/>
            <a:lstStyle/>
            <a:p>
              <a:endParaRPr/>
            </a:p>
          </p:txBody>
        </p:sp>
        <p:sp>
          <p:nvSpPr>
            <p:cNvPr id="49" name="object 49"/>
            <p:cNvSpPr txBox="1"/>
            <p:nvPr/>
          </p:nvSpPr>
          <p:spPr>
            <a:xfrm>
              <a:off x="7505700" y="3989832"/>
              <a:ext cx="416559" cy="1338580"/>
            </a:xfrm>
            <a:prstGeom prst="rect">
              <a:avLst/>
            </a:prstGeom>
            <a:solidFill>
              <a:srgbClr val="BDD4B4">
                <a:alpha val="85096"/>
              </a:srgbClr>
            </a:solidFill>
          </p:spPr>
          <p:txBody>
            <a:bodyPr vert="horz" wrap="square" lIns="0" tIns="47625" rIns="0" bIns="0" rtlCol="0">
              <a:spAutoFit/>
            </a:bodyPr>
            <a:lstStyle/>
            <a:p>
              <a:pPr marL="4445">
                <a:lnSpc>
                  <a:spcPct val="100000"/>
                </a:lnSpc>
                <a:spcBef>
                  <a:spcPts val="375"/>
                </a:spcBef>
              </a:pPr>
              <a:r>
                <a:rPr sz="1800" b="1" spc="-20" dirty="0">
                  <a:solidFill>
                    <a:srgbClr val="FFFFFF"/>
                  </a:solidFill>
                  <a:latin typeface="Calibri"/>
                  <a:cs typeface="Calibri"/>
                </a:rPr>
                <a:t>27.9</a:t>
              </a:r>
              <a:endParaRPr sz="1800">
                <a:latin typeface="Calibri"/>
                <a:cs typeface="Calibri"/>
              </a:endParaRPr>
            </a:p>
          </p:txBody>
        </p:sp>
      </p:grpSp>
      <p:grpSp>
        <p:nvGrpSpPr>
          <p:cNvPr id="71" name="Group 70" descr="Libya">
            <a:extLst>
              <a:ext uri="{FF2B5EF4-FFF2-40B4-BE49-F238E27FC236}">
                <a16:creationId xmlns:a16="http://schemas.microsoft.com/office/drawing/2014/main" id="{8D74DCC1-B5D6-A754-6FE6-E593795621BD}"/>
              </a:ext>
            </a:extLst>
          </p:cNvPr>
          <p:cNvGrpSpPr/>
          <p:nvPr/>
        </p:nvGrpSpPr>
        <p:grpSpPr>
          <a:xfrm>
            <a:off x="8193023" y="1956816"/>
            <a:ext cx="1664716" cy="3794048"/>
            <a:chOff x="8193023" y="1956816"/>
            <a:chExt cx="1664716" cy="3794048"/>
          </a:xfrm>
        </p:grpSpPr>
        <p:sp>
          <p:nvSpPr>
            <p:cNvPr id="54" name="object 54"/>
            <p:cNvSpPr txBox="1"/>
            <p:nvPr/>
          </p:nvSpPr>
          <p:spPr>
            <a:xfrm>
              <a:off x="8761856" y="5451144"/>
              <a:ext cx="525145" cy="299720"/>
            </a:xfrm>
            <a:prstGeom prst="rect">
              <a:avLst/>
            </a:prstGeom>
          </p:spPr>
          <p:txBody>
            <a:bodyPr vert="horz" wrap="square" lIns="0" tIns="12700" rIns="0" bIns="0" rtlCol="0">
              <a:spAutoFit/>
            </a:bodyPr>
            <a:lstStyle/>
            <a:p>
              <a:pPr marL="12700">
                <a:lnSpc>
                  <a:spcPct val="100000"/>
                </a:lnSpc>
                <a:spcBef>
                  <a:spcPts val="100"/>
                </a:spcBef>
              </a:pPr>
              <a:r>
                <a:rPr sz="1800" spc="-30" dirty="0">
                  <a:solidFill>
                    <a:srgbClr val="404040"/>
                  </a:solidFill>
                  <a:latin typeface="Calibri"/>
                  <a:cs typeface="Calibri"/>
                </a:rPr>
                <a:t>LIBYA</a:t>
              </a:r>
              <a:endParaRPr sz="1800">
                <a:latin typeface="Calibri"/>
                <a:cs typeface="Calibri"/>
              </a:endParaRPr>
            </a:p>
          </p:txBody>
        </p:sp>
        <p:sp>
          <p:nvSpPr>
            <p:cNvPr id="6" name="object 6" descr="Bar to represent Political Freedom in Chart titled Libya. Represents 59.9%."/>
            <p:cNvSpPr/>
            <p:nvPr/>
          </p:nvSpPr>
          <p:spPr>
            <a:xfrm>
              <a:off x="8193023" y="2455164"/>
              <a:ext cx="416559" cy="2872740"/>
            </a:xfrm>
            <a:custGeom>
              <a:avLst/>
              <a:gdLst/>
              <a:ahLst/>
              <a:cxnLst/>
              <a:rect l="l" t="t" r="r" b="b"/>
              <a:pathLst>
                <a:path w="416559" h="2872740">
                  <a:moveTo>
                    <a:pt x="0" y="2872740"/>
                  </a:moveTo>
                  <a:lnTo>
                    <a:pt x="416051" y="2872740"/>
                  </a:lnTo>
                  <a:lnTo>
                    <a:pt x="416051" y="0"/>
                  </a:lnTo>
                  <a:lnTo>
                    <a:pt x="0" y="0"/>
                  </a:lnTo>
                  <a:lnTo>
                    <a:pt x="0" y="2872740"/>
                  </a:lnTo>
                  <a:close/>
                </a:path>
              </a:pathLst>
            </a:custGeom>
            <a:ln w="9144">
              <a:solidFill>
                <a:srgbClr val="FFFFFF"/>
              </a:solidFill>
            </a:ln>
          </p:spPr>
          <p:txBody>
            <a:bodyPr wrap="square" lIns="0" tIns="0" rIns="0" bIns="0" rtlCol="0"/>
            <a:lstStyle/>
            <a:p>
              <a:endParaRPr/>
            </a:p>
          </p:txBody>
        </p:sp>
        <p:sp>
          <p:nvSpPr>
            <p:cNvPr id="32" name="object 32"/>
            <p:cNvSpPr txBox="1"/>
            <p:nvPr/>
          </p:nvSpPr>
          <p:spPr>
            <a:xfrm>
              <a:off x="8193023" y="2455164"/>
              <a:ext cx="416559" cy="2872740"/>
            </a:xfrm>
            <a:prstGeom prst="rect">
              <a:avLst/>
            </a:prstGeom>
            <a:solidFill>
              <a:srgbClr val="558636">
                <a:alpha val="85096"/>
              </a:srgbClr>
            </a:solidFill>
          </p:spPr>
          <p:txBody>
            <a:bodyPr vert="horz" wrap="square" lIns="0" tIns="47625" rIns="0" bIns="0" rtlCol="0">
              <a:spAutoFit/>
            </a:bodyPr>
            <a:lstStyle/>
            <a:p>
              <a:pPr marL="3810">
                <a:lnSpc>
                  <a:spcPct val="100000"/>
                </a:lnSpc>
                <a:spcBef>
                  <a:spcPts val="375"/>
                </a:spcBef>
              </a:pPr>
              <a:r>
                <a:rPr sz="1800" b="1" spc="-20" dirty="0">
                  <a:solidFill>
                    <a:srgbClr val="FFFFFF"/>
                  </a:solidFill>
                  <a:latin typeface="Calibri"/>
                  <a:cs typeface="Calibri"/>
                </a:rPr>
                <a:t>59.9</a:t>
              </a:r>
              <a:endParaRPr sz="1800">
                <a:latin typeface="Calibri"/>
                <a:cs typeface="Calibri"/>
              </a:endParaRPr>
            </a:p>
          </p:txBody>
        </p:sp>
        <p:sp>
          <p:nvSpPr>
            <p:cNvPr id="12" name="object 12" descr="Bar to represent Corruption in Chart titled Libya. Represents 70.3%."/>
            <p:cNvSpPr/>
            <p:nvPr/>
          </p:nvSpPr>
          <p:spPr>
            <a:xfrm>
              <a:off x="8609076" y="1956816"/>
              <a:ext cx="416559" cy="3371215"/>
            </a:xfrm>
            <a:custGeom>
              <a:avLst/>
              <a:gdLst/>
              <a:ahLst/>
              <a:cxnLst/>
              <a:rect l="l" t="t" r="r" b="b"/>
              <a:pathLst>
                <a:path w="416559" h="3371215">
                  <a:moveTo>
                    <a:pt x="0" y="3371088"/>
                  </a:moveTo>
                  <a:lnTo>
                    <a:pt x="416051" y="3371088"/>
                  </a:lnTo>
                  <a:lnTo>
                    <a:pt x="416051" y="0"/>
                  </a:lnTo>
                  <a:lnTo>
                    <a:pt x="0" y="0"/>
                  </a:lnTo>
                  <a:lnTo>
                    <a:pt x="0" y="3371088"/>
                  </a:lnTo>
                  <a:close/>
                </a:path>
              </a:pathLst>
            </a:custGeom>
            <a:ln w="9144">
              <a:solidFill>
                <a:srgbClr val="FFFFFF"/>
              </a:solidFill>
            </a:ln>
          </p:spPr>
          <p:txBody>
            <a:bodyPr wrap="square" lIns="0" tIns="0" rIns="0" bIns="0" rtlCol="0"/>
            <a:lstStyle/>
            <a:p>
              <a:endParaRPr/>
            </a:p>
          </p:txBody>
        </p:sp>
        <p:sp>
          <p:nvSpPr>
            <p:cNvPr id="38" name="object 38"/>
            <p:cNvSpPr txBox="1"/>
            <p:nvPr/>
          </p:nvSpPr>
          <p:spPr>
            <a:xfrm>
              <a:off x="8609076" y="1956816"/>
              <a:ext cx="416559" cy="3371215"/>
            </a:xfrm>
            <a:prstGeom prst="rect">
              <a:avLst/>
            </a:prstGeom>
            <a:solidFill>
              <a:srgbClr val="68A142">
                <a:alpha val="85096"/>
              </a:srgbClr>
            </a:solidFill>
          </p:spPr>
          <p:txBody>
            <a:bodyPr vert="horz" wrap="square" lIns="0" tIns="46990" rIns="0" bIns="0" rtlCol="0">
              <a:spAutoFit/>
            </a:bodyPr>
            <a:lstStyle/>
            <a:p>
              <a:pPr marL="3810">
                <a:lnSpc>
                  <a:spcPct val="100000"/>
                </a:lnSpc>
                <a:spcBef>
                  <a:spcPts val="370"/>
                </a:spcBef>
              </a:pPr>
              <a:r>
                <a:rPr sz="1800" b="1" spc="-20" dirty="0">
                  <a:solidFill>
                    <a:srgbClr val="FFFFFF"/>
                  </a:solidFill>
                  <a:latin typeface="Calibri"/>
                  <a:cs typeface="Calibri"/>
                </a:rPr>
                <a:t>70.3</a:t>
              </a:r>
              <a:endParaRPr sz="1800">
                <a:latin typeface="Calibri"/>
                <a:cs typeface="Calibri"/>
              </a:endParaRPr>
            </a:p>
          </p:txBody>
        </p:sp>
        <p:sp>
          <p:nvSpPr>
            <p:cNvPr id="18" name="object 18" descr="Bar to represent Economic Problems in Chart titled Libya. Represents 19.6%."/>
            <p:cNvSpPr/>
            <p:nvPr/>
          </p:nvSpPr>
          <p:spPr>
            <a:xfrm>
              <a:off x="9025128" y="4387596"/>
              <a:ext cx="416559" cy="940435"/>
            </a:xfrm>
            <a:custGeom>
              <a:avLst/>
              <a:gdLst/>
              <a:ahLst/>
              <a:cxnLst/>
              <a:rect l="l" t="t" r="r" b="b"/>
              <a:pathLst>
                <a:path w="416559" h="940435">
                  <a:moveTo>
                    <a:pt x="0" y="940307"/>
                  </a:moveTo>
                  <a:lnTo>
                    <a:pt x="416051" y="940307"/>
                  </a:lnTo>
                  <a:lnTo>
                    <a:pt x="416051" y="0"/>
                  </a:lnTo>
                  <a:lnTo>
                    <a:pt x="0" y="0"/>
                  </a:lnTo>
                  <a:lnTo>
                    <a:pt x="0" y="940307"/>
                  </a:lnTo>
                  <a:close/>
                </a:path>
              </a:pathLst>
            </a:custGeom>
            <a:ln w="9144">
              <a:solidFill>
                <a:srgbClr val="FFFFFF"/>
              </a:solidFill>
            </a:ln>
          </p:spPr>
          <p:txBody>
            <a:bodyPr wrap="square" lIns="0" tIns="0" rIns="0" bIns="0" rtlCol="0"/>
            <a:lstStyle/>
            <a:p>
              <a:endParaRPr/>
            </a:p>
          </p:txBody>
        </p:sp>
        <p:sp>
          <p:nvSpPr>
            <p:cNvPr id="44" name="object 44"/>
            <p:cNvSpPr txBox="1"/>
            <p:nvPr/>
          </p:nvSpPr>
          <p:spPr>
            <a:xfrm>
              <a:off x="9025128" y="4387596"/>
              <a:ext cx="416559" cy="940435"/>
            </a:xfrm>
            <a:prstGeom prst="rect">
              <a:avLst/>
            </a:prstGeom>
            <a:solidFill>
              <a:srgbClr val="90BA79">
                <a:alpha val="85096"/>
              </a:srgbClr>
            </a:solidFill>
          </p:spPr>
          <p:txBody>
            <a:bodyPr vert="horz" wrap="square" lIns="0" tIns="48260" rIns="0" bIns="0" rtlCol="0">
              <a:spAutoFit/>
            </a:bodyPr>
            <a:lstStyle/>
            <a:p>
              <a:pPr marL="3810">
                <a:lnSpc>
                  <a:spcPct val="100000"/>
                </a:lnSpc>
                <a:spcBef>
                  <a:spcPts val="380"/>
                </a:spcBef>
              </a:pPr>
              <a:r>
                <a:rPr sz="1800" b="1" spc="-20" dirty="0">
                  <a:solidFill>
                    <a:srgbClr val="FFFFFF"/>
                  </a:solidFill>
                  <a:latin typeface="Calibri"/>
                  <a:cs typeface="Calibri"/>
                </a:rPr>
                <a:t>19.6</a:t>
              </a:r>
              <a:endParaRPr sz="1800">
                <a:latin typeface="Calibri"/>
                <a:cs typeface="Calibri"/>
              </a:endParaRPr>
            </a:p>
          </p:txBody>
        </p:sp>
        <p:sp>
          <p:nvSpPr>
            <p:cNvPr id="24" name="object 24" descr="Bar to represent Lack of Basic Services in Chart titled Libya. Represents 35.7%."/>
            <p:cNvSpPr/>
            <p:nvPr/>
          </p:nvSpPr>
          <p:spPr>
            <a:xfrm>
              <a:off x="9441180" y="3616452"/>
              <a:ext cx="416559" cy="1711960"/>
            </a:xfrm>
            <a:custGeom>
              <a:avLst/>
              <a:gdLst/>
              <a:ahLst/>
              <a:cxnLst/>
              <a:rect l="l" t="t" r="r" b="b"/>
              <a:pathLst>
                <a:path w="416559" h="1711960">
                  <a:moveTo>
                    <a:pt x="0" y="1711452"/>
                  </a:moveTo>
                  <a:lnTo>
                    <a:pt x="416051" y="1711452"/>
                  </a:lnTo>
                  <a:lnTo>
                    <a:pt x="416051" y="0"/>
                  </a:lnTo>
                  <a:lnTo>
                    <a:pt x="0" y="0"/>
                  </a:lnTo>
                  <a:lnTo>
                    <a:pt x="0" y="1711452"/>
                  </a:lnTo>
                  <a:close/>
                </a:path>
              </a:pathLst>
            </a:custGeom>
            <a:ln w="9144">
              <a:solidFill>
                <a:srgbClr val="FFFFFF"/>
              </a:solidFill>
            </a:ln>
          </p:spPr>
          <p:txBody>
            <a:bodyPr wrap="square" lIns="0" tIns="0" rIns="0" bIns="0" rtlCol="0"/>
            <a:lstStyle/>
            <a:p>
              <a:endParaRPr/>
            </a:p>
          </p:txBody>
        </p:sp>
        <p:sp>
          <p:nvSpPr>
            <p:cNvPr id="50" name="object 50"/>
            <p:cNvSpPr txBox="1"/>
            <p:nvPr/>
          </p:nvSpPr>
          <p:spPr>
            <a:xfrm>
              <a:off x="9441180" y="3616452"/>
              <a:ext cx="416559" cy="1711960"/>
            </a:xfrm>
            <a:prstGeom prst="rect">
              <a:avLst/>
            </a:prstGeom>
            <a:solidFill>
              <a:srgbClr val="BDD4B4">
                <a:alpha val="85096"/>
              </a:srgbClr>
            </a:solidFill>
          </p:spPr>
          <p:txBody>
            <a:bodyPr vert="horz" wrap="square" lIns="0" tIns="46990" rIns="0" bIns="0" rtlCol="0">
              <a:spAutoFit/>
            </a:bodyPr>
            <a:lstStyle/>
            <a:p>
              <a:pPr marL="4445">
                <a:lnSpc>
                  <a:spcPct val="100000"/>
                </a:lnSpc>
                <a:spcBef>
                  <a:spcPts val="370"/>
                </a:spcBef>
              </a:pPr>
              <a:r>
                <a:rPr sz="1800" b="1" spc="-20" dirty="0">
                  <a:solidFill>
                    <a:srgbClr val="FFFFFF"/>
                  </a:solidFill>
                  <a:latin typeface="Calibri"/>
                  <a:cs typeface="Calibri"/>
                </a:rPr>
                <a:t>35.7</a:t>
              </a:r>
              <a:endParaRPr sz="1800">
                <a:latin typeface="Calibri"/>
                <a:cs typeface="Calibri"/>
              </a:endParaRPr>
            </a:p>
          </p:txBody>
        </p:sp>
      </p:grpSp>
      <p:grpSp>
        <p:nvGrpSpPr>
          <p:cNvPr id="73" name="Group 72" descr="Morocco">
            <a:extLst>
              <a:ext uri="{FF2B5EF4-FFF2-40B4-BE49-F238E27FC236}">
                <a16:creationId xmlns:a16="http://schemas.microsoft.com/office/drawing/2014/main" id="{366DA3D0-0F70-3AA5-5D69-8290AE37CD68}"/>
              </a:ext>
            </a:extLst>
          </p:cNvPr>
          <p:cNvGrpSpPr/>
          <p:nvPr/>
        </p:nvGrpSpPr>
        <p:grpSpPr>
          <a:xfrm>
            <a:off x="454151" y="2129027"/>
            <a:ext cx="11337543" cy="3621837"/>
            <a:chOff x="454151" y="2129027"/>
            <a:chExt cx="11337543" cy="3621837"/>
          </a:xfrm>
        </p:grpSpPr>
        <p:sp>
          <p:nvSpPr>
            <p:cNvPr id="55" name="object 55"/>
            <p:cNvSpPr txBox="1"/>
            <p:nvPr/>
          </p:nvSpPr>
          <p:spPr>
            <a:xfrm>
              <a:off x="10414761" y="5451144"/>
              <a:ext cx="103822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MOROCCO</a:t>
              </a:r>
              <a:endParaRPr sz="1800">
                <a:latin typeface="Calibri"/>
                <a:cs typeface="Calibri"/>
              </a:endParaRPr>
            </a:p>
          </p:txBody>
        </p:sp>
        <p:sp>
          <p:nvSpPr>
            <p:cNvPr id="7" name="object 7" descr="Bar to represent Political Freedom in Chart titled Morocco. Represents 38%."/>
            <p:cNvSpPr/>
            <p:nvPr/>
          </p:nvSpPr>
          <p:spPr>
            <a:xfrm>
              <a:off x="10126980" y="3505200"/>
              <a:ext cx="416559" cy="1823085"/>
            </a:xfrm>
            <a:custGeom>
              <a:avLst/>
              <a:gdLst/>
              <a:ahLst/>
              <a:cxnLst/>
              <a:rect l="l" t="t" r="r" b="b"/>
              <a:pathLst>
                <a:path w="416559" h="1823085">
                  <a:moveTo>
                    <a:pt x="0" y="1822703"/>
                  </a:moveTo>
                  <a:lnTo>
                    <a:pt x="416051" y="1822703"/>
                  </a:lnTo>
                  <a:lnTo>
                    <a:pt x="416051" y="0"/>
                  </a:lnTo>
                  <a:lnTo>
                    <a:pt x="0" y="0"/>
                  </a:lnTo>
                  <a:lnTo>
                    <a:pt x="0" y="1822703"/>
                  </a:lnTo>
                  <a:close/>
                </a:path>
              </a:pathLst>
            </a:custGeom>
            <a:ln w="9144">
              <a:solidFill>
                <a:srgbClr val="FFFFFF"/>
              </a:solidFill>
            </a:ln>
          </p:spPr>
          <p:txBody>
            <a:bodyPr wrap="square" lIns="0" tIns="0" rIns="0" bIns="0" rtlCol="0"/>
            <a:lstStyle/>
            <a:p>
              <a:endParaRPr/>
            </a:p>
          </p:txBody>
        </p:sp>
        <p:sp>
          <p:nvSpPr>
            <p:cNvPr id="33" name="object 33"/>
            <p:cNvSpPr txBox="1"/>
            <p:nvPr/>
          </p:nvSpPr>
          <p:spPr>
            <a:xfrm>
              <a:off x="10126980" y="3505200"/>
              <a:ext cx="416559" cy="1823085"/>
            </a:xfrm>
            <a:prstGeom prst="rect">
              <a:avLst/>
            </a:prstGeom>
            <a:solidFill>
              <a:srgbClr val="558636">
                <a:alpha val="85096"/>
              </a:srgbClr>
            </a:solidFill>
          </p:spPr>
          <p:txBody>
            <a:bodyPr vert="horz" wrap="square" lIns="0" tIns="47625" rIns="0" bIns="0" rtlCol="0">
              <a:spAutoFit/>
            </a:bodyPr>
            <a:lstStyle/>
            <a:p>
              <a:pPr marL="93345">
                <a:lnSpc>
                  <a:spcPct val="100000"/>
                </a:lnSpc>
                <a:spcBef>
                  <a:spcPts val="375"/>
                </a:spcBef>
              </a:pPr>
              <a:r>
                <a:rPr sz="1800" b="1" spc="-25" dirty="0">
                  <a:solidFill>
                    <a:srgbClr val="FFFFFF"/>
                  </a:solidFill>
                  <a:latin typeface="Calibri"/>
                  <a:cs typeface="Calibri"/>
                </a:rPr>
                <a:t>38</a:t>
              </a:r>
              <a:endParaRPr sz="1800">
                <a:latin typeface="Calibri"/>
                <a:cs typeface="Calibri"/>
              </a:endParaRPr>
            </a:p>
          </p:txBody>
        </p:sp>
        <p:sp>
          <p:nvSpPr>
            <p:cNvPr id="13" name="object 13" descr="Bar to represent Corruption in Chart titled Morocco. Represents 66.7%."/>
            <p:cNvSpPr/>
            <p:nvPr/>
          </p:nvSpPr>
          <p:spPr>
            <a:xfrm>
              <a:off x="10543031" y="2129027"/>
              <a:ext cx="416559" cy="3199130"/>
            </a:xfrm>
            <a:custGeom>
              <a:avLst/>
              <a:gdLst/>
              <a:ahLst/>
              <a:cxnLst/>
              <a:rect l="l" t="t" r="r" b="b"/>
              <a:pathLst>
                <a:path w="416559" h="3199129">
                  <a:moveTo>
                    <a:pt x="0" y="3198876"/>
                  </a:moveTo>
                  <a:lnTo>
                    <a:pt x="416051" y="3198876"/>
                  </a:lnTo>
                  <a:lnTo>
                    <a:pt x="416051" y="0"/>
                  </a:lnTo>
                  <a:lnTo>
                    <a:pt x="0" y="0"/>
                  </a:lnTo>
                  <a:lnTo>
                    <a:pt x="0" y="3198876"/>
                  </a:lnTo>
                  <a:close/>
                </a:path>
              </a:pathLst>
            </a:custGeom>
            <a:ln w="9144">
              <a:solidFill>
                <a:srgbClr val="FFFFFF"/>
              </a:solidFill>
            </a:ln>
          </p:spPr>
          <p:txBody>
            <a:bodyPr wrap="square" lIns="0" tIns="0" rIns="0" bIns="0" rtlCol="0"/>
            <a:lstStyle/>
            <a:p>
              <a:endParaRPr/>
            </a:p>
          </p:txBody>
        </p:sp>
        <p:sp>
          <p:nvSpPr>
            <p:cNvPr id="39" name="object 39"/>
            <p:cNvSpPr txBox="1"/>
            <p:nvPr/>
          </p:nvSpPr>
          <p:spPr>
            <a:xfrm>
              <a:off x="10543031" y="2129027"/>
              <a:ext cx="416559" cy="3199130"/>
            </a:xfrm>
            <a:prstGeom prst="rect">
              <a:avLst/>
            </a:prstGeom>
            <a:solidFill>
              <a:srgbClr val="68A142">
                <a:alpha val="85096"/>
              </a:srgbClr>
            </a:solidFill>
          </p:spPr>
          <p:txBody>
            <a:bodyPr vert="horz" wrap="square" lIns="0" tIns="47625" rIns="0" bIns="0" rtlCol="0">
              <a:spAutoFit/>
            </a:bodyPr>
            <a:lstStyle/>
            <a:p>
              <a:pPr marL="5080">
                <a:lnSpc>
                  <a:spcPct val="100000"/>
                </a:lnSpc>
                <a:spcBef>
                  <a:spcPts val="375"/>
                </a:spcBef>
              </a:pPr>
              <a:r>
                <a:rPr sz="1800" b="1" spc="-20" dirty="0">
                  <a:solidFill>
                    <a:srgbClr val="FFFFFF"/>
                  </a:solidFill>
                  <a:latin typeface="Calibri"/>
                  <a:cs typeface="Calibri"/>
                </a:rPr>
                <a:t>66.7</a:t>
              </a:r>
              <a:endParaRPr sz="1800">
                <a:latin typeface="Calibri"/>
                <a:cs typeface="Calibri"/>
              </a:endParaRPr>
            </a:p>
          </p:txBody>
        </p:sp>
        <p:sp>
          <p:nvSpPr>
            <p:cNvPr id="19" name="object 19" descr="Bar to represent Economic Problems in Chart titled Morocco. Represents 43.9%."/>
            <p:cNvSpPr/>
            <p:nvPr/>
          </p:nvSpPr>
          <p:spPr>
            <a:xfrm>
              <a:off x="10959083" y="3223260"/>
              <a:ext cx="416559" cy="2105025"/>
            </a:xfrm>
            <a:custGeom>
              <a:avLst/>
              <a:gdLst/>
              <a:ahLst/>
              <a:cxnLst/>
              <a:rect l="l" t="t" r="r" b="b"/>
              <a:pathLst>
                <a:path w="416559" h="2105025">
                  <a:moveTo>
                    <a:pt x="0" y="2104643"/>
                  </a:moveTo>
                  <a:lnTo>
                    <a:pt x="416051" y="2104643"/>
                  </a:lnTo>
                  <a:lnTo>
                    <a:pt x="416051" y="0"/>
                  </a:lnTo>
                  <a:lnTo>
                    <a:pt x="0" y="0"/>
                  </a:lnTo>
                  <a:lnTo>
                    <a:pt x="0" y="2104643"/>
                  </a:lnTo>
                  <a:close/>
                </a:path>
              </a:pathLst>
            </a:custGeom>
            <a:ln w="9144">
              <a:solidFill>
                <a:srgbClr val="FFFFFF"/>
              </a:solidFill>
            </a:ln>
          </p:spPr>
          <p:txBody>
            <a:bodyPr wrap="square" lIns="0" tIns="0" rIns="0" bIns="0" rtlCol="0"/>
            <a:lstStyle/>
            <a:p>
              <a:endParaRPr/>
            </a:p>
          </p:txBody>
        </p:sp>
        <p:sp>
          <p:nvSpPr>
            <p:cNvPr id="45" name="object 45"/>
            <p:cNvSpPr txBox="1"/>
            <p:nvPr/>
          </p:nvSpPr>
          <p:spPr>
            <a:xfrm>
              <a:off x="10959083" y="3223260"/>
              <a:ext cx="416559" cy="2105025"/>
            </a:xfrm>
            <a:prstGeom prst="rect">
              <a:avLst/>
            </a:prstGeom>
            <a:solidFill>
              <a:srgbClr val="90BA79">
                <a:alpha val="85096"/>
              </a:srgbClr>
            </a:solidFill>
          </p:spPr>
          <p:txBody>
            <a:bodyPr vert="horz" wrap="square" lIns="0" tIns="46990" rIns="0" bIns="0" rtlCol="0">
              <a:spAutoFit/>
            </a:bodyPr>
            <a:lstStyle/>
            <a:p>
              <a:pPr marL="5080">
                <a:lnSpc>
                  <a:spcPct val="100000"/>
                </a:lnSpc>
                <a:spcBef>
                  <a:spcPts val="370"/>
                </a:spcBef>
              </a:pPr>
              <a:r>
                <a:rPr sz="1800" b="1" spc="-20" dirty="0">
                  <a:solidFill>
                    <a:srgbClr val="FFFFFF"/>
                  </a:solidFill>
                  <a:latin typeface="Calibri"/>
                  <a:cs typeface="Calibri"/>
                </a:rPr>
                <a:t>43.9</a:t>
              </a:r>
              <a:endParaRPr sz="1800">
                <a:latin typeface="Calibri"/>
                <a:cs typeface="Calibri"/>
              </a:endParaRPr>
            </a:p>
          </p:txBody>
        </p:sp>
        <p:sp>
          <p:nvSpPr>
            <p:cNvPr id="28" name="object 28" descr="Bar to represent Political Freedom in Chart titled Sample. Represents 45.4%."/>
            <p:cNvSpPr txBox="1"/>
            <p:nvPr/>
          </p:nvSpPr>
          <p:spPr>
            <a:xfrm>
              <a:off x="454151" y="3151632"/>
              <a:ext cx="416559" cy="2176780"/>
            </a:xfrm>
            <a:prstGeom prst="rect">
              <a:avLst/>
            </a:prstGeom>
            <a:solidFill>
              <a:srgbClr val="558636">
                <a:alpha val="85096"/>
              </a:srgbClr>
            </a:solidFill>
          </p:spPr>
          <p:txBody>
            <a:bodyPr vert="horz" wrap="square" lIns="0" tIns="46355" rIns="0" bIns="0" rtlCol="0">
              <a:spAutoFit/>
            </a:bodyPr>
            <a:lstStyle/>
            <a:p>
              <a:pPr marL="3175">
                <a:lnSpc>
                  <a:spcPct val="100000"/>
                </a:lnSpc>
                <a:spcBef>
                  <a:spcPts val="365"/>
                </a:spcBef>
              </a:pPr>
              <a:r>
                <a:rPr sz="1800" b="1" spc="-20" dirty="0">
                  <a:solidFill>
                    <a:srgbClr val="FFFFFF"/>
                  </a:solidFill>
                  <a:latin typeface="Calibri"/>
                  <a:cs typeface="Calibri"/>
                </a:rPr>
                <a:t>45.4</a:t>
              </a:r>
              <a:endParaRPr sz="1800" dirty="0">
                <a:latin typeface="Calibri"/>
                <a:cs typeface="Calibri"/>
              </a:endParaRPr>
            </a:p>
          </p:txBody>
        </p:sp>
        <p:sp>
          <p:nvSpPr>
            <p:cNvPr id="51" name="object 51"/>
            <p:cNvSpPr txBox="1"/>
            <p:nvPr/>
          </p:nvSpPr>
          <p:spPr>
            <a:xfrm>
              <a:off x="11375135" y="4201667"/>
              <a:ext cx="416559" cy="1126490"/>
            </a:xfrm>
            <a:prstGeom prst="rect">
              <a:avLst/>
            </a:prstGeom>
            <a:solidFill>
              <a:srgbClr val="BDD4B4">
                <a:alpha val="85096"/>
              </a:srgbClr>
            </a:solidFill>
          </p:spPr>
          <p:txBody>
            <a:bodyPr vert="horz" wrap="square" lIns="0" tIns="46990" rIns="0" bIns="0" rtlCol="0">
              <a:spAutoFit/>
            </a:bodyPr>
            <a:lstStyle/>
            <a:p>
              <a:pPr marL="5080">
                <a:lnSpc>
                  <a:spcPct val="100000"/>
                </a:lnSpc>
                <a:spcBef>
                  <a:spcPts val="370"/>
                </a:spcBef>
              </a:pPr>
              <a:r>
                <a:rPr sz="1800" b="1" spc="-20" dirty="0">
                  <a:solidFill>
                    <a:srgbClr val="FFFFFF"/>
                  </a:solidFill>
                  <a:latin typeface="Calibri"/>
                  <a:cs typeface="Calibri"/>
                </a:rPr>
                <a:t>23.5</a:t>
              </a:r>
              <a:endParaRPr sz="1800">
                <a:latin typeface="Calibri"/>
                <a:cs typeface="Calibri"/>
              </a:endParaRPr>
            </a:p>
          </p:txBody>
        </p:sp>
      </p:grpSp>
      <p:sp>
        <p:nvSpPr>
          <p:cNvPr id="69" name="object 69"/>
          <p:cNvSpPr txBox="1"/>
          <p:nvPr/>
        </p:nvSpPr>
        <p:spPr>
          <a:xfrm>
            <a:off x="171736" y="5806251"/>
            <a:ext cx="3930015" cy="905376"/>
          </a:xfrm>
          <a:prstGeom prst="rect">
            <a:avLst/>
          </a:prstGeom>
        </p:spPr>
        <p:txBody>
          <a:bodyPr vert="horz" wrap="square" lIns="0" tIns="12700" rIns="0" bIns="0" rtlCol="0">
            <a:spAutoFit/>
          </a:bodyPr>
          <a:lstStyle/>
          <a:p>
            <a:pPr>
              <a:lnSpc>
                <a:spcPct val="100000"/>
              </a:lnSpc>
              <a:spcBef>
                <a:spcPts val="45"/>
              </a:spcBef>
            </a:pPr>
            <a:endParaRPr sz="2200" dirty="0">
              <a:latin typeface="Calibri"/>
              <a:cs typeface="Calibri"/>
            </a:endParaRPr>
          </a:p>
          <a:p>
            <a:pPr marL="12700" marR="5080"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dirty="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7323" y="1535429"/>
            <a:ext cx="10276205" cy="2586355"/>
          </a:xfrm>
          <a:prstGeom prst="rect">
            <a:avLst/>
          </a:prstGeom>
        </p:spPr>
        <p:txBody>
          <a:bodyPr vert="horz" wrap="square" lIns="0" tIns="116205" rIns="0" bIns="0" rtlCol="0">
            <a:spAutoFit/>
          </a:bodyPr>
          <a:lstStyle/>
          <a:p>
            <a:pPr marL="12700" marR="5080">
              <a:lnSpc>
                <a:spcPts val="6480"/>
              </a:lnSpc>
              <a:spcBef>
                <a:spcPts val="915"/>
              </a:spcBef>
            </a:pPr>
            <a:r>
              <a:rPr sz="6000" b="0" dirty="0">
                <a:solidFill>
                  <a:srgbClr val="000000"/>
                </a:solidFill>
                <a:latin typeface="Calibri Light"/>
                <a:cs typeface="Calibri Light"/>
              </a:rPr>
              <a:t>Do</a:t>
            </a:r>
            <a:r>
              <a:rPr sz="6000" b="0" spc="-30" dirty="0">
                <a:solidFill>
                  <a:srgbClr val="000000"/>
                </a:solidFill>
                <a:latin typeface="Calibri Light"/>
                <a:cs typeface="Calibri Light"/>
              </a:rPr>
              <a:t> </a:t>
            </a:r>
            <a:r>
              <a:rPr sz="6000" b="0" dirty="0">
                <a:solidFill>
                  <a:srgbClr val="000000"/>
                </a:solidFill>
                <a:latin typeface="Calibri Light"/>
                <a:cs typeface="Calibri Light"/>
              </a:rPr>
              <a:t>they</a:t>
            </a:r>
            <a:r>
              <a:rPr sz="6000" b="0" spc="-25" dirty="0">
                <a:solidFill>
                  <a:srgbClr val="000000"/>
                </a:solidFill>
                <a:latin typeface="Calibri Light"/>
                <a:cs typeface="Calibri Light"/>
              </a:rPr>
              <a:t> </a:t>
            </a:r>
            <a:r>
              <a:rPr sz="6000" b="0" dirty="0">
                <a:solidFill>
                  <a:srgbClr val="000000"/>
                </a:solidFill>
                <a:latin typeface="Calibri Light"/>
                <a:cs typeface="Calibri Light"/>
              </a:rPr>
              <a:t>Think</a:t>
            </a:r>
            <a:r>
              <a:rPr sz="6000" b="0" spc="-20" dirty="0">
                <a:solidFill>
                  <a:srgbClr val="000000"/>
                </a:solidFill>
                <a:latin typeface="Calibri Light"/>
                <a:cs typeface="Calibri Light"/>
              </a:rPr>
              <a:t> </a:t>
            </a:r>
            <a:r>
              <a:rPr sz="6000" b="0" dirty="0">
                <a:solidFill>
                  <a:srgbClr val="000000"/>
                </a:solidFill>
                <a:latin typeface="Calibri Light"/>
                <a:cs typeface="Calibri Light"/>
              </a:rPr>
              <a:t>that</a:t>
            </a:r>
            <a:r>
              <a:rPr sz="6000" b="0" spc="-25" dirty="0">
                <a:solidFill>
                  <a:srgbClr val="000000"/>
                </a:solidFill>
                <a:latin typeface="Calibri Light"/>
                <a:cs typeface="Calibri Light"/>
              </a:rPr>
              <a:t> </a:t>
            </a:r>
            <a:r>
              <a:rPr sz="6000" b="0" dirty="0">
                <a:solidFill>
                  <a:srgbClr val="000000"/>
                </a:solidFill>
                <a:latin typeface="Calibri Light"/>
                <a:cs typeface="Calibri Light"/>
              </a:rPr>
              <a:t>the</a:t>
            </a:r>
            <a:r>
              <a:rPr sz="6000" b="0" spc="-25" dirty="0">
                <a:solidFill>
                  <a:srgbClr val="000000"/>
                </a:solidFill>
                <a:latin typeface="Calibri Light"/>
                <a:cs typeface="Calibri Light"/>
              </a:rPr>
              <a:t> </a:t>
            </a:r>
            <a:r>
              <a:rPr sz="6000" b="0" spc="-10" dirty="0">
                <a:solidFill>
                  <a:srgbClr val="000000"/>
                </a:solidFill>
                <a:latin typeface="Calibri Light"/>
                <a:cs typeface="Calibri Light"/>
              </a:rPr>
              <a:t>Outcome </a:t>
            </a:r>
            <a:r>
              <a:rPr sz="6000" b="0" dirty="0">
                <a:solidFill>
                  <a:srgbClr val="000000"/>
                </a:solidFill>
                <a:latin typeface="Calibri Light"/>
                <a:cs typeface="Calibri Light"/>
              </a:rPr>
              <a:t>of</a:t>
            </a:r>
            <a:r>
              <a:rPr sz="6000" b="0" spc="-50" dirty="0">
                <a:solidFill>
                  <a:srgbClr val="000000"/>
                </a:solidFill>
                <a:latin typeface="Calibri Light"/>
                <a:cs typeface="Calibri Light"/>
              </a:rPr>
              <a:t> </a:t>
            </a:r>
            <a:r>
              <a:rPr sz="6000" b="0" dirty="0">
                <a:solidFill>
                  <a:srgbClr val="000000"/>
                </a:solidFill>
                <a:latin typeface="Calibri Light"/>
                <a:cs typeface="Calibri Light"/>
              </a:rPr>
              <a:t>the</a:t>
            </a:r>
            <a:r>
              <a:rPr sz="6000" b="0" spc="-45" dirty="0">
                <a:solidFill>
                  <a:srgbClr val="000000"/>
                </a:solidFill>
                <a:latin typeface="Calibri Light"/>
                <a:cs typeface="Calibri Light"/>
              </a:rPr>
              <a:t> </a:t>
            </a:r>
            <a:r>
              <a:rPr sz="6000" b="0" dirty="0">
                <a:solidFill>
                  <a:srgbClr val="000000"/>
                </a:solidFill>
                <a:latin typeface="Calibri Light"/>
                <a:cs typeface="Calibri Light"/>
              </a:rPr>
              <a:t>Arab</a:t>
            </a:r>
            <a:r>
              <a:rPr sz="6000" b="0" spc="-40" dirty="0">
                <a:solidFill>
                  <a:srgbClr val="000000"/>
                </a:solidFill>
                <a:latin typeface="Calibri Light"/>
                <a:cs typeface="Calibri Light"/>
              </a:rPr>
              <a:t> </a:t>
            </a:r>
            <a:r>
              <a:rPr sz="6000" b="0" dirty="0">
                <a:solidFill>
                  <a:srgbClr val="000000"/>
                </a:solidFill>
                <a:latin typeface="Calibri Light"/>
                <a:cs typeface="Calibri Light"/>
              </a:rPr>
              <a:t>Spring</a:t>
            </a:r>
            <a:r>
              <a:rPr sz="6000" b="0" spc="-40" dirty="0">
                <a:solidFill>
                  <a:srgbClr val="000000"/>
                </a:solidFill>
                <a:latin typeface="Calibri Light"/>
                <a:cs typeface="Calibri Light"/>
              </a:rPr>
              <a:t> </a:t>
            </a:r>
            <a:r>
              <a:rPr sz="6000" b="0" dirty="0">
                <a:solidFill>
                  <a:srgbClr val="000000"/>
                </a:solidFill>
                <a:latin typeface="Calibri Light"/>
                <a:cs typeface="Calibri Light"/>
              </a:rPr>
              <a:t>Has</a:t>
            </a:r>
            <a:r>
              <a:rPr sz="6000" b="0" spc="-35" dirty="0">
                <a:solidFill>
                  <a:srgbClr val="000000"/>
                </a:solidFill>
                <a:latin typeface="Calibri Light"/>
                <a:cs typeface="Calibri Light"/>
              </a:rPr>
              <a:t> </a:t>
            </a:r>
            <a:r>
              <a:rPr sz="6000" b="0" spc="-20" dirty="0">
                <a:solidFill>
                  <a:srgbClr val="000000"/>
                </a:solidFill>
                <a:latin typeface="Calibri Light"/>
                <a:cs typeface="Calibri Light"/>
              </a:rPr>
              <a:t>Been </a:t>
            </a:r>
            <a:r>
              <a:rPr sz="6000" b="0" dirty="0">
                <a:solidFill>
                  <a:srgbClr val="000000"/>
                </a:solidFill>
                <a:latin typeface="Calibri Light"/>
                <a:cs typeface="Calibri Light"/>
              </a:rPr>
              <a:t>Positive</a:t>
            </a:r>
            <a:r>
              <a:rPr sz="6000" b="0" spc="-95" dirty="0">
                <a:solidFill>
                  <a:srgbClr val="000000"/>
                </a:solidFill>
                <a:latin typeface="Calibri Light"/>
                <a:cs typeface="Calibri Light"/>
              </a:rPr>
              <a:t> </a:t>
            </a:r>
            <a:r>
              <a:rPr sz="6000" b="0" dirty="0">
                <a:solidFill>
                  <a:srgbClr val="000000"/>
                </a:solidFill>
                <a:latin typeface="Calibri Light"/>
                <a:cs typeface="Calibri Light"/>
              </a:rPr>
              <a:t>for</a:t>
            </a:r>
            <a:r>
              <a:rPr sz="6000" b="0" spc="-95" dirty="0">
                <a:solidFill>
                  <a:srgbClr val="000000"/>
                </a:solidFill>
                <a:latin typeface="Calibri Light"/>
                <a:cs typeface="Calibri Light"/>
              </a:rPr>
              <a:t> </a:t>
            </a:r>
            <a:r>
              <a:rPr sz="6000" b="0" dirty="0">
                <a:solidFill>
                  <a:srgbClr val="000000"/>
                </a:solidFill>
                <a:latin typeface="Calibri Light"/>
                <a:cs typeface="Calibri Light"/>
              </a:rPr>
              <a:t>their</a:t>
            </a:r>
            <a:r>
              <a:rPr sz="6000" b="0" spc="-95" dirty="0">
                <a:solidFill>
                  <a:srgbClr val="000000"/>
                </a:solidFill>
                <a:latin typeface="Calibri Light"/>
                <a:cs typeface="Calibri Light"/>
              </a:rPr>
              <a:t> </a:t>
            </a:r>
            <a:r>
              <a:rPr sz="6000" b="0" dirty="0">
                <a:solidFill>
                  <a:srgbClr val="000000"/>
                </a:solidFill>
                <a:latin typeface="Calibri Light"/>
                <a:cs typeface="Calibri Light"/>
              </a:rPr>
              <a:t>Country</a:t>
            </a:r>
            <a:r>
              <a:rPr sz="6000" b="0" spc="-95" dirty="0">
                <a:solidFill>
                  <a:srgbClr val="000000"/>
                </a:solidFill>
                <a:latin typeface="Calibri Light"/>
                <a:cs typeface="Calibri Light"/>
              </a:rPr>
              <a:t> </a:t>
            </a:r>
            <a:r>
              <a:rPr sz="6000" b="0" dirty="0">
                <a:solidFill>
                  <a:srgbClr val="000000"/>
                </a:solidFill>
                <a:latin typeface="Calibri Light"/>
                <a:cs typeface="Calibri Light"/>
              </a:rPr>
              <a:t>by</a:t>
            </a:r>
            <a:r>
              <a:rPr sz="6000" b="0" spc="-110" dirty="0">
                <a:solidFill>
                  <a:srgbClr val="000000"/>
                </a:solidFill>
                <a:latin typeface="Calibri Light"/>
                <a:cs typeface="Calibri Light"/>
              </a:rPr>
              <a:t> </a:t>
            </a:r>
            <a:r>
              <a:rPr sz="6000" b="0" spc="-20" dirty="0">
                <a:solidFill>
                  <a:srgbClr val="000000"/>
                </a:solidFill>
                <a:latin typeface="Calibri Light"/>
                <a:cs typeface="Calibri Light"/>
              </a:rPr>
              <a:t>2014</a:t>
            </a:r>
            <a:endParaRPr sz="6000">
              <a:latin typeface="Calibri Light"/>
              <a:cs typeface="Calibri Light"/>
            </a:endParaRPr>
          </a:p>
        </p:txBody>
      </p:sp>
      <p:sp>
        <p:nvSpPr>
          <p:cNvPr id="3" name="object 3"/>
          <p:cNvSpPr txBox="1"/>
          <p:nvPr/>
        </p:nvSpPr>
        <p:spPr>
          <a:xfrm>
            <a:off x="90017" y="251840"/>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28"/>
          <p:cNvSpPr txBox="1">
            <a:spLocks noGrp="1"/>
          </p:cNvSpPr>
          <p:nvPr>
            <p:ph type="title"/>
          </p:nvPr>
        </p:nvSpPr>
        <p:spPr>
          <a:xfrm>
            <a:off x="1542414" y="346963"/>
            <a:ext cx="8868410" cy="318135"/>
          </a:xfrm>
          <a:prstGeom prst="rect">
            <a:avLst/>
          </a:prstGeom>
        </p:spPr>
        <p:txBody>
          <a:bodyPr vert="horz" wrap="square" lIns="0" tIns="15240" rIns="0" bIns="0" rtlCol="0">
            <a:spAutoFit/>
          </a:bodyPr>
          <a:lstStyle/>
          <a:p>
            <a:pPr marL="12700">
              <a:lnSpc>
                <a:spcPct val="100000"/>
              </a:lnSpc>
              <a:spcBef>
                <a:spcPts val="120"/>
              </a:spcBef>
            </a:pPr>
            <a:r>
              <a:rPr sz="1900" dirty="0">
                <a:solidFill>
                  <a:srgbClr val="404040"/>
                </a:solidFill>
              </a:rPr>
              <a:t>Arab</a:t>
            </a:r>
            <a:r>
              <a:rPr sz="1900" spc="10" dirty="0">
                <a:solidFill>
                  <a:srgbClr val="404040"/>
                </a:solidFill>
              </a:rPr>
              <a:t> </a:t>
            </a:r>
            <a:r>
              <a:rPr sz="1900" dirty="0">
                <a:solidFill>
                  <a:srgbClr val="404040"/>
                </a:solidFill>
              </a:rPr>
              <a:t>Uprisings</a:t>
            </a:r>
            <a:r>
              <a:rPr sz="1900" spc="40" dirty="0">
                <a:solidFill>
                  <a:srgbClr val="404040"/>
                </a:solidFill>
              </a:rPr>
              <a:t> </a:t>
            </a:r>
            <a:r>
              <a:rPr sz="1900" dirty="0">
                <a:solidFill>
                  <a:srgbClr val="404040"/>
                </a:solidFill>
              </a:rPr>
              <a:t>Positive</a:t>
            </a:r>
            <a:r>
              <a:rPr sz="1900" spc="30" dirty="0">
                <a:solidFill>
                  <a:srgbClr val="404040"/>
                </a:solidFill>
              </a:rPr>
              <a:t> </a:t>
            </a:r>
            <a:r>
              <a:rPr sz="1900" dirty="0">
                <a:solidFill>
                  <a:srgbClr val="404040"/>
                </a:solidFill>
              </a:rPr>
              <a:t>Outcome</a:t>
            </a:r>
            <a:r>
              <a:rPr sz="1900" spc="40" dirty="0">
                <a:solidFill>
                  <a:srgbClr val="404040"/>
                </a:solidFill>
              </a:rPr>
              <a:t> </a:t>
            </a:r>
            <a:r>
              <a:rPr sz="1900" dirty="0">
                <a:solidFill>
                  <a:srgbClr val="404040"/>
                </a:solidFill>
              </a:rPr>
              <a:t>for</a:t>
            </a:r>
            <a:r>
              <a:rPr sz="1900" spc="15" dirty="0">
                <a:solidFill>
                  <a:srgbClr val="404040"/>
                </a:solidFill>
              </a:rPr>
              <a:t> </a:t>
            </a:r>
            <a:r>
              <a:rPr sz="1900" dirty="0">
                <a:solidFill>
                  <a:srgbClr val="404040"/>
                </a:solidFill>
              </a:rPr>
              <a:t>Country</a:t>
            </a:r>
            <a:r>
              <a:rPr sz="1900" spc="15" dirty="0">
                <a:solidFill>
                  <a:srgbClr val="404040"/>
                </a:solidFill>
              </a:rPr>
              <a:t> </a:t>
            </a:r>
            <a:r>
              <a:rPr sz="1900" dirty="0">
                <a:solidFill>
                  <a:srgbClr val="404040"/>
                </a:solidFill>
              </a:rPr>
              <a:t>by</a:t>
            </a:r>
            <a:r>
              <a:rPr sz="1900" spc="30" dirty="0">
                <a:solidFill>
                  <a:srgbClr val="404040"/>
                </a:solidFill>
              </a:rPr>
              <a:t> </a:t>
            </a:r>
            <a:r>
              <a:rPr sz="1900" dirty="0">
                <a:solidFill>
                  <a:srgbClr val="404040"/>
                </a:solidFill>
              </a:rPr>
              <a:t>2014,</a:t>
            </a:r>
            <a:r>
              <a:rPr sz="1900" spc="35" dirty="0">
                <a:solidFill>
                  <a:srgbClr val="404040"/>
                </a:solidFill>
              </a:rPr>
              <a:t> </a:t>
            </a:r>
            <a:r>
              <a:rPr sz="1900" dirty="0">
                <a:solidFill>
                  <a:srgbClr val="404040"/>
                </a:solidFill>
              </a:rPr>
              <a:t>%</a:t>
            </a:r>
            <a:r>
              <a:rPr sz="1900" spc="15" dirty="0">
                <a:solidFill>
                  <a:srgbClr val="404040"/>
                </a:solidFill>
              </a:rPr>
              <a:t> </a:t>
            </a:r>
            <a:r>
              <a:rPr sz="1900" dirty="0">
                <a:solidFill>
                  <a:srgbClr val="404040"/>
                </a:solidFill>
              </a:rPr>
              <a:t>those</a:t>
            </a:r>
            <a:r>
              <a:rPr sz="1900" spc="35" dirty="0">
                <a:solidFill>
                  <a:srgbClr val="404040"/>
                </a:solidFill>
              </a:rPr>
              <a:t> </a:t>
            </a:r>
            <a:r>
              <a:rPr sz="1900" dirty="0">
                <a:solidFill>
                  <a:srgbClr val="404040"/>
                </a:solidFill>
              </a:rPr>
              <a:t>Supporting</a:t>
            </a:r>
            <a:r>
              <a:rPr sz="1900" spc="30" dirty="0">
                <a:solidFill>
                  <a:srgbClr val="404040"/>
                </a:solidFill>
              </a:rPr>
              <a:t> </a:t>
            </a:r>
            <a:r>
              <a:rPr sz="1900" dirty="0">
                <a:solidFill>
                  <a:srgbClr val="404040"/>
                </a:solidFill>
              </a:rPr>
              <a:t>the</a:t>
            </a:r>
            <a:r>
              <a:rPr sz="1900" spc="35" dirty="0">
                <a:solidFill>
                  <a:srgbClr val="404040"/>
                </a:solidFill>
              </a:rPr>
              <a:t> </a:t>
            </a:r>
            <a:r>
              <a:rPr sz="1900" spc="-10" dirty="0">
                <a:solidFill>
                  <a:srgbClr val="404040"/>
                </a:solidFill>
              </a:rPr>
              <a:t>Uprisings</a:t>
            </a:r>
            <a:endParaRPr sz="1900" dirty="0"/>
          </a:p>
        </p:txBody>
      </p:sp>
      <p:grpSp>
        <p:nvGrpSpPr>
          <p:cNvPr id="29" name="Group 28" descr="Egypt">
            <a:extLst>
              <a:ext uri="{FF2B5EF4-FFF2-40B4-BE49-F238E27FC236}">
                <a16:creationId xmlns:a16="http://schemas.microsoft.com/office/drawing/2014/main" id="{6652C7A9-6C4B-12D7-9ED9-0B00ABC30B05}"/>
              </a:ext>
            </a:extLst>
          </p:cNvPr>
          <p:cNvGrpSpPr/>
          <p:nvPr/>
        </p:nvGrpSpPr>
        <p:grpSpPr>
          <a:xfrm>
            <a:off x="757427" y="2267711"/>
            <a:ext cx="1388745" cy="3392932"/>
            <a:chOff x="757427" y="2267711"/>
            <a:chExt cx="1388745" cy="3392932"/>
          </a:xfrm>
        </p:grpSpPr>
        <p:sp>
          <p:nvSpPr>
            <p:cNvPr id="23" name="object 23"/>
            <p:cNvSpPr txBox="1"/>
            <p:nvPr/>
          </p:nvSpPr>
          <p:spPr>
            <a:xfrm>
              <a:off x="1154683" y="5391403"/>
              <a:ext cx="54800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EGYPT</a:t>
              </a:r>
              <a:endParaRPr sz="1600">
                <a:latin typeface="Calibri"/>
                <a:cs typeface="Calibri"/>
              </a:endParaRPr>
            </a:p>
          </p:txBody>
        </p:sp>
        <p:grpSp>
          <p:nvGrpSpPr>
            <p:cNvPr id="2" name="object 2" descr="Bar chart for Egypt, representing 29.8%."/>
            <p:cNvGrpSpPr/>
            <p:nvPr/>
          </p:nvGrpSpPr>
          <p:grpSpPr>
            <a:xfrm>
              <a:off x="757427" y="2267711"/>
              <a:ext cx="1388745" cy="3020695"/>
              <a:chOff x="757427" y="2267711"/>
              <a:chExt cx="1388745" cy="3020695"/>
            </a:xfrm>
          </p:grpSpPr>
          <p:sp>
            <p:nvSpPr>
              <p:cNvPr id="3" name="object 3"/>
              <p:cNvSpPr/>
              <p:nvPr/>
            </p:nvSpPr>
            <p:spPr>
              <a:xfrm>
                <a:off x="761999" y="2272283"/>
                <a:ext cx="1379220" cy="3011805"/>
              </a:xfrm>
              <a:custGeom>
                <a:avLst/>
                <a:gdLst/>
                <a:ahLst/>
                <a:cxnLst/>
                <a:rect l="l" t="t" r="r" b="b"/>
                <a:pathLst>
                  <a:path w="1379220" h="3011804">
                    <a:moveTo>
                      <a:pt x="1379220" y="0"/>
                    </a:moveTo>
                    <a:lnTo>
                      <a:pt x="0" y="0"/>
                    </a:lnTo>
                    <a:lnTo>
                      <a:pt x="0" y="3011424"/>
                    </a:lnTo>
                    <a:lnTo>
                      <a:pt x="1379220" y="3011424"/>
                    </a:lnTo>
                    <a:lnTo>
                      <a:pt x="1379220" y="0"/>
                    </a:lnTo>
                    <a:close/>
                  </a:path>
                </a:pathLst>
              </a:custGeom>
              <a:solidFill>
                <a:srgbClr val="6FAC46">
                  <a:alpha val="85096"/>
                </a:srgbClr>
              </a:solidFill>
            </p:spPr>
            <p:txBody>
              <a:bodyPr wrap="square" lIns="0" tIns="0" rIns="0" bIns="0" rtlCol="0"/>
              <a:lstStyle/>
              <a:p>
                <a:endParaRPr/>
              </a:p>
            </p:txBody>
          </p:sp>
          <p:sp>
            <p:nvSpPr>
              <p:cNvPr id="4" name="object 4"/>
              <p:cNvSpPr/>
              <p:nvPr/>
            </p:nvSpPr>
            <p:spPr>
              <a:xfrm>
                <a:off x="761999" y="2272283"/>
                <a:ext cx="1379220" cy="3011805"/>
              </a:xfrm>
              <a:custGeom>
                <a:avLst/>
                <a:gdLst/>
                <a:ahLst/>
                <a:cxnLst/>
                <a:rect l="l" t="t" r="r" b="b"/>
                <a:pathLst>
                  <a:path w="1379220" h="3011804">
                    <a:moveTo>
                      <a:pt x="0" y="3011424"/>
                    </a:moveTo>
                    <a:lnTo>
                      <a:pt x="1379220" y="3011424"/>
                    </a:lnTo>
                    <a:lnTo>
                      <a:pt x="1379220" y="0"/>
                    </a:lnTo>
                    <a:lnTo>
                      <a:pt x="0" y="0"/>
                    </a:lnTo>
                    <a:lnTo>
                      <a:pt x="0" y="3011424"/>
                    </a:lnTo>
                    <a:close/>
                  </a:path>
                </a:pathLst>
              </a:custGeom>
              <a:ln w="9143">
                <a:solidFill>
                  <a:srgbClr val="FFFFFF"/>
                </a:solidFill>
              </a:ln>
            </p:spPr>
            <p:txBody>
              <a:bodyPr wrap="square" lIns="0" tIns="0" rIns="0" bIns="0" rtlCol="0"/>
              <a:lstStyle/>
              <a:p>
                <a:endParaRPr/>
              </a:p>
            </p:txBody>
          </p:sp>
        </p:grpSp>
        <p:sp>
          <p:nvSpPr>
            <p:cNvPr id="18" name="object 18"/>
            <p:cNvSpPr txBox="1"/>
            <p:nvPr/>
          </p:nvSpPr>
          <p:spPr>
            <a:xfrm>
              <a:off x="1258061" y="2307793"/>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29.8</a:t>
              </a:r>
              <a:endParaRPr sz="1600">
                <a:latin typeface="Calibri"/>
                <a:cs typeface="Calibri"/>
              </a:endParaRPr>
            </a:p>
          </p:txBody>
        </p:sp>
      </p:grpSp>
      <p:grpSp>
        <p:nvGrpSpPr>
          <p:cNvPr id="31" name="Group 30" descr="Iraq">
            <a:extLst>
              <a:ext uri="{FF2B5EF4-FFF2-40B4-BE49-F238E27FC236}">
                <a16:creationId xmlns:a16="http://schemas.microsoft.com/office/drawing/2014/main" id="{FEAD8F14-AA7C-5412-9F7F-8F3F25EE0286}"/>
              </a:ext>
            </a:extLst>
          </p:cNvPr>
          <p:cNvGrpSpPr/>
          <p:nvPr/>
        </p:nvGrpSpPr>
        <p:grpSpPr>
          <a:xfrm>
            <a:off x="3032760" y="2560320"/>
            <a:ext cx="1386840" cy="3100323"/>
            <a:chOff x="3032760" y="2560320"/>
            <a:chExt cx="1386840" cy="3100323"/>
          </a:xfrm>
        </p:grpSpPr>
        <p:sp>
          <p:nvSpPr>
            <p:cNvPr id="24" name="object 24"/>
            <p:cNvSpPr txBox="1"/>
            <p:nvPr/>
          </p:nvSpPr>
          <p:spPr>
            <a:xfrm>
              <a:off x="3507740" y="5391403"/>
              <a:ext cx="439420"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04040"/>
                  </a:solidFill>
                  <a:latin typeface="Calibri"/>
                  <a:cs typeface="Calibri"/>
                </a:rPr>
                <a:t>IRAQ</a:t>
              </a:r>
              <a:endParaRPr sz="1600">
                <a:latin typeface="Calibri"/>
                <a:cs typeface="Calibri"/>
              </a:endParaRPr>
            </a:p>
          </p:txBody>
        </p:sp>
        <p:grpSp>
          <p:nvGrpSpPr>
            <p:cNvPr id="5" name="object 5" descr="Bar chart for Iraq, representing 26.9%."/>
            <p:cNvGrpSpPr/>
            <p:nvPr/>
          </p:nvGrpSpPr>
          <p:grpSpPr>
            <a:xfrm>
              <a:off x="3032760" y="2560320"/>
              <a:ext cx="1386840" cy="2727960"/>
              <a:chOff x="3032760" y="2560320"/>
              <a:chExt cx="1386840" cy="2727960"/>
            </a:xfrm>
          </p:grpSpPr>
          <p:sp>
            <p:nvSpPr>
              <p:cNvPr id="6" name="object 6"/>
              <p:cNvSpPr/>
              <p:nvPr/>
            </p:nvSpPr>
            <p:spPr>
              <a:xfrm>
                <a:off x="3037332" y="2564892"/>
                <a:ext cx="1377950" cy="2719070"/>
              </a:xfrm>
              <a:custGeom>
                <a:avLst/>
                <a:gdLst/>
                <a:ahLst/>
                <a:cxnLst/>
                <a:rect l="l" t="t" r="r" b="b"/>
                <a:pathLst>
                  <a:path w="1377950" h="2719070">
                    <a:moveTo>
                      <a:pt x="1377695" y="0"/>
                    </a:moveTo>
                    <a:lnTo>
                      <a:pt x="0" y="0"/>
                    </a:lnTo>
                    <a:lnTo>
                      <a:pt x="0" y="2718816"/>
                    </a:lnTo>
                    <a:lnTo>
                      <a:pt x="1377695" y="2718816"/>
                    </a:lnTo>
                    <a:lnTo>
                      <a:pt x="1377695" y="0"/>
                    </a:lnTo>
                    <a:close/>
                  </a:path>
                </a:pathLst>
              </a:custGeom>
              <a:solidFill>
                <a:srgbClr val="6FAC46">
                  <a:alpha val="85096"/>
                </a:srgbClr>
              </a:solidFill>
            </p:spPr>
            <p:txBody>
              <a:bodyPr wrap="square" lIns="0" tIns="0" rIns="0" bIns="0" rtlCol="0"/>
              <a:lstStyle/>
              <a:p>
                <a:endParaRPr/>
              </a:p>
            </p:txBody>
          </p:sp>
          <p:sp>
            <p:nvSpPr>
              <p:cNvPr id="7" name="object 7"/>
              <p:cNvSpPr/>
              <p:nvPr/>
            </p:nvSpPr>
            <p:spPr>
              <a:xfrm>
                <a:off x="3037332" y="2564892"/>
                <a:ext cx="1377950" cy="2719070"/>
              </a:xfrm>
              <a:custGeom>
                <a:avLst/>
                <a:gdLst/>
                <a:ahLst/>
                <a:cxnLst/>
                <a:rect l="l" t="t" r="r" b="b"/>
                <a:pathLst>
                  <a:path w="1377950" h="2719070">
                    <a:moveTo>
                      <a:pt x="0" y="2718816"/>
                    </a:moveTo>
                    <a:lnTo>
                      <a:pt x="1377695" y="2718816"/>
                    </a:lnTo>
                    <a:lnTo>
                      <a:pt x="1377695" y="0"/>
                    </a:lnTo>
                    <a:lnTo>
                      <a:pt x="0" y="0"/>
                    </a:lnTo>
                    <a:lnTo>
                      <a:pt x="0" y="2718816"/>
                    </a:lnTo>
                    <a:close/>
                  </a:path>
                </a:pathLst>
              </a:custGeom>
              <a:ln w="9144">
                <a:solidFill>
                  <a:srgbClr val="FFFFFF"/>
                </a:solidFill>
              </a:ln>
            </p:spPr>
            <p:txBody>
              <a:bodyPr wrap="square" lIns="0" tIns="0" rIns="0" bIns="0" rtlCol="0"/>
              <a:lstStyle/>
              <a:p>
                <a:endParaRPr/>
              </a:p>
            </p:txBody>
          </p:sp>
        </p:grpSp>
        <p:sp>
          <p:nvSpPr>
            <p:cNvPr id="19" name="object 19"/>
            <p:cNvSpPr txBox="1"/>
            <p:nvPr/>
          </p:nvSpPr>
          <p:spPr>
            <a:xfrm>
              <a:off x="3533013" y="2601213"/>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26.9</a:t>
              </a:r>
              <a:endParaRPr sz="1600">
                <a:latin typeface="Calibri"/>
                <a:cs typeface="Calibri"/>
              </a:endParaRPr>
            </a:p>
          </p:txBody>
        </p:sp>
      </p:grpSp>
      <p:grpSp>
        <p:nvGrpSpPr>
          <p:cNvPr id="32" name="Group 31" descr="Jordan">
            <a:extLst>
              <a:ext uri="{FF2B5EF4-FFF2-40B4-BE49-F238E27FC236}">
                <a16:creationId xmlns:a16="http://schemas.microsoft.com/office/drawing/2014/main" id="{7EB9CF5F-A277-F966-1098-236A13EF3D33}"/>
              </a:ext>
            </a:extLst>
          </p:cNvPr>
          <p:cNvGrpSpPr/>
          <p:nvPr/>
        </p:nvGrpSpPr>
        <p:grpSpPr>
          <a:xfrm>
            <a:off x="5306567" y="3864864"/>
            <a:ext cx="1388745" cy="1795779"/>
            <a:chOff x="5306567" y="3864864"/>
            <a:chExt cx="1388745" cy="1795779"/>
          </a:xfrm>
        </p:grpSpPr>
        <p:sp>
          <p:nvSpPr>
            <p:cNvPr id="25" name="object 25"/>
            <p:cNvSpPr txBox="1"/>
            <p:nvPr/>
          </p:nvSpPr>
          <p:spPr>
            <a:xfrm>
              <a:off x="5627370" y="5391403"/>
              <a:ext cx="70421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JORDAN</a:t>
              </a:r>
              <a:endParaRPr sz="1600">
                <a:latin typeface="Calibri"/>
                <a:cs typeface="Calibri"/>
              </a:endParaRPr>
            </a:p>
          </p:txBody>
        </p:sp>
        <p:grpSp>
          <p:nvGrpSpPr>
            <p:cNvPr id="8" name="object 8" descr="Bar chart for Jordan, representing 14%."/>
            <p:cNvGrpSpPr/>
            <p:nvPr/>
          </p:nvGrpSpPr>
          <p:grpSpPr>
            <a:xfrm>
              <a:off x="5306567" y="3864864"/>
              <a:ext cx="1388745" cy="1423670"/>
              <a:chOff x="5306567" y="3864864"/>
              <a:chExt cx="1388745" cy="1423670"/>
            </a:xfrm>
          </p:grpSpPr>
          <p:sp>
            <p:nvSpPr>
              <p:cNvPr id="9" name="object 9"/>
              <p:cNvSpPr/>
              <p:nvPr/>
            </p:nvSpPr>
            <p:spPr>
              <a:xfrm>
                <a:off x="5311139" y="3869436"/>
                <a:ext cx="1379220" cy="1414780"/>
              </a:xfrm>
              <a:custGeom>
                <a:avLst/>
                <a:gdLst/>
                <a:ahLst/>
                <a:cxnLst/>
                <a:rect l="l" t="t" r="r" b="b"/>
                <a:pathLst>
                  <a:path w="1379220" h="1414779">
                    <a:moveTo>
                      <a:pt x="1379219" y="0"/>
                    </a:moveTo>
                    <a:lnTo>
                      <a:pt x="0" y="0"/>
                    </a:lnTo>
                    <a:lnTo>
                      <a:pt x="0" y="1414272"/>
                    </a:lnTo>
                    <a:lnTo>
                      <a:pt x="1379219" y="1414272"/>
                    </a:lnTo>
                    <a:lnTo>
                      <a:pt x="1379219" y="0"/>
                    </a:lnTo>
                    <a:close/>
                  </a:path>
                </a:pathLst>
              </a:custGeom>
              <a:solidFill>
                <a:srgbClr val="6FAC46">
                  <a:alpha val="85096"/>
                </a:srgbClr>
              </a:solidFill>
            </p:spPr>
            <p:txBody>
              <a:bodyPr wrap="square" lIns="0" tIns="0" rIns="0" bIns="0" rtlCol="0"/>
              <a:lstStyle/>
              <a:p>
                <a:endParaRPr/>
              </a:p>
            </p:txBody>
          </p:sp>
          <p:sp>
            <p:nvSpPr>
              <p:cNvPr id="10" name="object 10"/>
              <p:cNvSpPr/>
              <p:nvPr/>
            </p:nvSpPr>
            <p:spPr>
              <a:xfrm>
                <a:off x="5311139" y="3869436"/>
                <a:ext cx="1379220" cy="1414780"/>
              </a:xfrm>
              <a:custGeom>
                <a:avLst/>
                <a:gdLst/>
                <a:ahLst/>
                <a:cxnLst/>
                <a:rect l="l" t="t" r="r" b="b"/>
                <a:pathLst>
                  <a:path w="1379220" h="1414779">
                    <a:moveTo>
                      <a:pt x="0" y="1414272"/>
                    </a:moveTo>
                    <a:lnTo>
                      <a:pt x="1379219" y="1414272"/>
                    </a:lnTo>
                    <a:lnTo>
                      <a:pt x="1379219" y="0"/>
                    </a:lnTo>
                    <a:lnTo>
                      <a:pt x="0" y="0"/>
                    </a:lnTo>
                    <a:lnTo>
                      <a:pt x="0" y="1414272"/>
                    </a:lnTo>
                    <a:close/>
                  </a:path>
                </a:pathLst>
              </a:custGeom>
              <a:ln w="9144">
                <a:solidFill>
                  <a:srgbClr val="FFFFFF"/>
                </a:solidFill>
              </a:ln>
            </p:spPr>
            <p:txBody>
              <a:bodyPr wrap="square" lIns="0" tIns="0" rIns="0" bIns="0" rtlCol="0"/>
              <a:lstStyle/>
              <a:p>
                <a:endParaRPr/>
              </a:p>
            </p:txBody>
          </p:sp>
        </p:grpSp>
        <p:sp>
          <p:nvSpPr>
            <p:cNvPr id="20" name="object 20"/>
            <p:cNvSpPr txBox="1"/>
            <p:nvPr/>
          </p:nvSpPr>
          <p:spPr>
            <a:xfrm>
              <a:off x="5885815" y="3905250"/>
              <a:ext cx="229870" cy="269240"/>
            </a:xfrm>
            <a:prstGeom prst="rect">
              <a:avLst/>
            </a:prstGeom>
          </p:spPr>
          <p:txBody>
            <a:bodyPr vert="horz" wrap="square" lIns="0" tIns="12065" rIns="0" bIns="0" rtlCol="0">
              <a:spAutoFit/>
            </a:bodyPr>
            <a:lstStyle/>
            <a:p>
              <a:pPr marL="12700">
                <a:lnSpc>
                  <a:spcPct val="100000"/>
                </a:lnSpc>
                <a:spcBef>
                  <a:spcPts val="95"/>
                </a:spcBef>
              </a:pPr>
              <a:r>
                <a:rPr sz="1600" b="1" spc="-25" dirty="0">
                  <a:latin typeface="Calibri"/>
                  <a:cs typeface="Calibri"/>
                </a:rPr>
                <a:t>14</a:t>
              </a:r>
              <a:endParaRPr sz="1600">
                <a:latin typeface="Calibri"/>
                <a:cs typeface="Calibri"/>
              </a:endParaRPr>
            </a:p>
          </p:txBody>
        </p:sp>
      </p:grpSp>
      <p:grpSp>
        <p:nvGrpSpPr>
          <p:cNvPr id="33" name="Group 32" descr="Libya">
            <a:extLst>
              <a:ext uri="{FF2B5EF4-FFF2-40B4-BE49-F238E27FC236}">
                <a16:creationId xmlns:a16="http://schemas.microsoft.com/office/drawing/2014/main" id="{E653C952-E45C-7912-52FE-4038455EA74E}"/>
              </a:ext>
            </a:extLst>
          </p:cNvPr>
          <p:cNvGrpSpPr/>
          <p:nvPr/>
        </p:nvGrpSpPr>
        <p:grpSpPr>
          <a:xfrm>
            <a:off x="7581900" y="1822704"/>
            <a:ext cx="1388745" cy="3837939"/>
            <a:chOff x="7581900" y="1822704"/>
            <a:chExt cx="1388745" cy="3837939"/>
          </a:xfrm>
        </p:grpSpPr>
        <p:sp>
          <p:nvSpPr>
            <p:cNvPr id="26" name="object 26"/>
            <p:cNvSpPr txBox="1"/>
            <p:nvPr/>
          </p:nvSpPr>
          <p:spPr>
            <a:xfrm>
              <a:off x="8042529" y="5391403"/>
              <a:ext cx="467359"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404040"/>
                  </a:solidFill>
                  <a:latin typeface="Calibri"/>
                  <a:cs typeface="Calibri"/>
                </a:rPr>
                <a:t>LIBYA</a:t>
              </a:r>
              <a:endParaRPr sz="1600">
                <a:latin typeface="Calibri"/>
                <a:cs typeface="Calibri"/>
              </a:endParaRPr>
            </a:p>
          </p:txBody>
        </p:sp>
        <p:grpSp>
          <p:nvGrpSpPr>
            <p:cNvPr id="11" name="object 11" descr="Bar chart for Libya, representing 34.2%."/>
            <p:cNvGrpSpPr/>
            <p:nvPr/>
          </p:nvGrpSpPr>
          <p:grpSpPr>
            <a:xfrm>
              <a:off x="7581900" y="1822704"/>
              <a:ext cx="1388745" cy="3465829"/>
              <a:chOff x="7581900" y="1822704"/>
              <a:chExt cx="1388745" cy="3465829"/>
            </a:xfrm>
          </p:grpSpPr>
          <p:sp>
            <p:nvSpPr>
              <p:cNvPr id="12" name="object 12"/>
              <p:cNvSpPr/>
              <p:nvPr/>
            </p:nvSpPr>
            <p:spPr>
              <a:xfrm>
                <a:off x="7586472" y="1827276"/>
                <a:ext cx="1379220" cy="3456940"/>
              </a:xfrm>
              <a:custGeom>
                <a:avLst/>
                <a:gdLst/>
                <a:ahLst/>
                <a:cxnLst/>
                <a:rect l="l" t="t" r="r" b="b"/>
                <a:pathLst>
                  <a:path w="1379220" h="3456940">
                    <a:moveTo>
                      <a:pt x="1379220" y="0"/>
                    </a:moveTo>
                    <a:lnTo>
                      <a:pt x="0" y="0"/>
                    </a:lnTo>
                    <a:lnTo>
                      <a:pt x="0" y="3456432"/>
                    </a:lnTo>
                    <a:lnTo>
                      <a:pt x="1379220" y="3456432"/>
                    </a:lnTo>
                    <a:lnTo>
                      <a:pt x="1379220" y="0"/>
                    </a:lnTo>
                    <a:close/>
                  </a:path>
                </a:pathLst>
              </a:custGeom>
              <a:solidFill>
                <a:srgbClr val="6FAC46">
                  <a:alpha val="85096"/>
                </a:srgbClr>
              </a:solidFill>
            </p:spPr>
            <p:txBody>
              <a:bodyPr wrap="square" lIns="0" tIns="0" rIns="0" bIns="0" rtlCol="0"/>
              <a:lstStyle/>
              <a:p>
                <a:endParaRPr/>
              </a:p>
            </p:txBody>
          </p:sp>
          <p:sp>
            <p:nvSpPr>
              <p:cNvPr id="13" name="object 13"/>
              <p:cNvSpPr/>
              <p:nvPr/>
            </p:nvSpPr>
            <p:spPr>
              <a:xfrm>
                <a:off x="7586472" y="1827276"/>
                <a:ext cx="1379220" cy="3456940"/>
              </a:xfrm>
              <a:custGeom>
                <a:avLst/>
                <a:gdLst/>
                <a:ahLst/>
                <a:cxnLst/>
                <a:rect l="l" t="t" r="r" b="b"/>
                <a:pathLst>
                  <a:path w="1379220" h="3456940">
                    <a:moveTo>
                      <a:pt x="0" y="3456432"/>
                    </a:moveTo>
                    <a:lnTo>
                      <a:pt x="1379220" y="3456432"/>
                    </a:lnTo>
                    <a:lnTo>
                      <a:pt x="1379220" y="0"/>
                    </a:lnTo>
                    <a:lnTo>
                      <a:pt x="0" y="0"/>
                    </a:lnTo>
                    <a:lnTo>
                      <a:pt x="0" y="3456432"/>
                    </a:lnTo>
                    <a:close/>
                  </a:path>
                </a:pathLst>
              </a:custGeom>
              <a:ln w="9144">
                <a:solidFill>
                  <a:srgbClr val="FFFFFF"/>
                </a:solidFill>
              </a:ln>
            </p:spPr>
            <p:txBody>
              <a:bodyPr wrap="square" lIns="0" tIns="0" rIns="0" bIns="0" rtlCol="0"/>
              <a:lstStyle/>
              <a:p>
                <a:endParaRPr/>
              </a:p>
            </p:txBody>
          </p:sp>
        </p:grpSp>
        <p:sp>
          <p:nvSpPr>
            <p:cNvPr id="21" name="object 21"/>
            <p:cNvSpPr txBox="1"/>
            <p:nvPr/>
          </p:nvSpPr>
          <p:spPr>
            <a:xfrm>
              <a:off x="8083422" y="1863039"/>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34.2</a:t>
              </a:r>
              <a:endParaRPr sz="1600">
                <a:latin typeface="Calibri"/>
                <a:cs typeface="Calibri"/>
              </a:endParaRPr>
            </a:p>
          </p:txBody>
        </p:sp>
      </p:grpSp>
      <p:grpSp>
        <p:nvGrpSpPr>
          <p:cNvPr id="34" name="Group 33" descr="Morocco">
            <a:extLst>
              <a:ext uri="{FF2B5EF4-FFF2-40B4-BE49-F238E27FC236}">
                <a16:creationId xmlns:a16="http://schemas.microsoft.com/office/drawing/2014/main" id="{CA9AC4F4-939E-9648-1D3C-0F1482CB1642}"/>
              </a:ext>
            </a:extLst>
          </p:cNvPr>
          <p:cNvGrpSpPr/>
          <p:nvPr/>
        </p:nvGrpSpPr>
        <p:grpSpPr>
          <a:xfrm>
            <a:off x="304736" y="1045273"/>
            <a:ext cx="11392535" cy="4615370"/>
            <a:chOff x="304736" y="1045273"/>
            <a:chExt cx="11392535" cy="4615370"/>
          </a:xfrm>
        </p:grpSpPr>
        <p:sp>
          <p:nvSpPr>
            <p:cNvPr id="27" name="object 27"/>
            <p:cNvSpPr txBox="1"/>
            <p:nvPr/>
          </p:nvSpPr>
          <p:spPr>
            <a:xfrm>
              <a:off x="10066146" y="5391403"/>
              <a:ext cx="925194"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MOROCCO</a:t>
              </a:r>
              <a:endParaRPr sz="1600">
                <a:latin typeface="Calibri"/>
                <a:cs typeface="Calibri"/>
              </a:endParaRPr>
            </a:p>
          </p:txBody>
        </p:sp>
        <p:grpSp>
          <p:nvGrpSpPr>
            <p:cNvPr id="14" name="object 14" descr="Bar chart for Morocco, representing 41.9%."/>
            <p:cNvGrpSpPr/>
            <p:nvPr/>
          </p:nvGrpSpPr>
          <p:grpSpPr>
            <a:xfrm>
              <a:off x="304736" y="1045273"/>
              <a:ext cx="11392535" cy="4248150"/>
              <a:chOff x="304736" y="1045273"/>
              <a:chExt cx="11392535" cy="4248150"/>
            </a:xfrm>
          </p:grpSpPr>
          <p:sp>
            <p:nvSpPr>
              <p:cNvPr id="15" name="object 15"/>
              <p:cNvSpPr/>
              <p:nvPr/>
            </p:nvSpPr>
            <p:spPr>
              <a:xfrm>
                <a:off x="9861804" y="1050036"/>
                <a:ext cx="1377950" cy="4234180"/>
              </a:xfrm>
              <a:custGeom>
                <a:avLst/>
                <a:gdLst/>
                <a:ahLst/>
                <a:cxnLst/>
                <a:rect l="l" t="t" r="r" b="b"/>
                <a:pathLst>
                  <a:path w="1377950" h="4234180">
                    <a:moveTo>
                      <a:pt x="1377696" y="0"/>
                    </a:moveTo>
                    <a:lnTo>
                      <a:pt x="0" y="0"/>
                    </a:lnTo>
                    <a:lnTo>
                      <a:pt x="0" y="4233672"/>
                    </a:lnTo>
                    <a:lnTo>
                      <a:pt x="1377696" y="4233672"/>
                    </a:lnTo>
                    <a:lnTo>
                      <a:pt x="1377696" y="0"/>
                    </a:lnTo>
                    <a:close/>
                  </a:path>
                </a:pathLst>
              </a:custGeom>
              <a:solidFill>
                <a:srgbClr val="6FAC46">
                  <a:alpha val="85096"/>
                </a:srgbClr>
              </a:solidFill>
            </p:spPr>
            <p:txBody>
              <a:bodyPr wrap="square" lIns="0" tIns="0" rIns="0" bIns="0" rtlCol="0"/>
              <a:lstStyle/>
              <a:p>
                <a:endParaRPr/>
              </a:p>
            </p:txBody>
          </p:sp>
          <p:sp>
            <p:nvSpPr>
              <p:cNvPr id="16" name="object 16"/>
              <p:cNvSpPr/>
              <p:nvPr/>
            </p:nvSpPr>
            <p:spPr>
              <a:xfrm>
                <a:off x="9861804" y="1050036"/>
                <a:ext cx="1377950" cy="4234180"/>
              </a:xfrm>
              <a:custGeom>
                <a:avLst/>
                <a:gdLst/>
                <a:ahLst/>
                <a:cxnLst/>
                <a:rect l="l" t="t" r="r" b="b"/>
                <a:pathLst>
                  <a:path w="1377950" h="4234180">
                    <a:moveTo>
                      <a:pt x="0" y="4233672"/>
                    </a:moveTo>
                    <a:lnTo>
                      <a:pt x="1377696" y="4233672"/>
                    </a:lnTo>
                    <a:lnTo>
                      <a:pt x="1377696" y="0"/>
                    </a:lnTo>
                    <a:lnTo>
                      <a:pt x="0" y="0"/>
                    </a:lnTo>
                    <a:lnTo>
                      <a:pt x="0" y="4233672"/>
                    </a:lnTo>
                    <a:close/>
                  </a:path>
                </a:pathLst>
              </a:custGeom>
              <a:ln w="9144">
                <a:solidFill>
                  <a:srgbClr val="FFFFFF"/>
                </a:solidFill>
              </a:ln>
            </p:spPr>
            <p:txBody>
              <a:bodyPr wrap="square" lIns="0" tIns="0" rIns="0" bIns="0" rtlCol="0"/>
              <a:lstStyle/>
              <a:p>
                <a:endParaRPr/>
              </a:p>
            </p:txBody>
          </p:sp>
          <p:sp>
            <p:nvSpPr>
              <p:cNvPr id="17" name="object 17"/>
              <p:cNvSpPr/>
              <p:nvPr/>
            </p:nvSpPr>
            <p:spPr>
              <a:xfrm>
                <a:off x="313944" y="5283707"/>
                <a:ext cx="11374120" cy="0"/>
              </a:xfrm>
              <a:custGeom>
                <a:avLst/>
                <a:gdLst/>
                <a:ahLst/>
                <a:cxnLst/>
                <a:rect l="l" t="t" r="r" b="b"/>
                <a:pathLst>
                  <a:path w="11374120">
                    <a:moveTo>
                      <a:pt x="0" y="0"/>
                    </a:moveTo>
                    <a:lnTo>
                      <a:pt x="11373612" y="0"/>
                    </a:lnTo>
                  </a:path>
                </a:pathLst>
              </a:custGeom>
              <a:ln w="18288">
                <a:solidFill>
                  <a:srgbClr val="404040"/>
                </a:solidFill>
              </a:ln>
            </p:spPr>
            <p:txBody>
              <a:bodyPr wrap="square" lIns="0" tIns="0" rIns="0" bIns="0" rtlCol="0"/>
              <a:lstStyle/>
              <a:p>
                <a:endParaRPr/>
              </a:p>
            </p:txBody>
          </p:sp>
        </p:grpSp>
        <p:sp>
          <p:nvSpPr>
            <p:cNvPr id="22" name="object 22"/>
            <p:cNvSpPr txBox="1"/>
            <p:nvPr/>
          </p:nvSpPr>
          <p:spPr>
            <a:xfrm>
              <a:off x="10358373" y="1085215"/>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41.9</a:t>
              </a:r>
              <a:endParaRPr sz="1600">
                <a:latin typeface="Calibri"/>
                <a:cs typeface="Calibri"/>
              </a:endParaRPr>
            </a:p>
          </p:txBody>
        </p:sp>
      </p:grpSp>
      <p:sp>
        <p:nvSpPr>
          <p:cNvPr id="30" name="object 30"/>
          <p:cNvSpPr txBox="1"/>
          <p:nvPr/>
        </p:nvSpPr>
        <p:spPr>
          <a:xfrm>
            <a:off x="217728" y="6105499"/>
            <a:ext cx="3930015" cy="563880"/>
          </a:xfrm>
          <a:prstGeom prst="rect">
            <a:avLst/>
          </a:prstGeom>
        </p:spPr>
        <p:txBody>
          <a:bodyPr vert="horz" wrap="square" lIns="0" tIns="0" rIns="0" bIns="0" rtlCol="0">
            <a:spAutoFit/>
          </a:bodyPr>
          <a:lstStyle/>
          <a:p>
            <a:pPr marL="12700" marR="5080"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txBox="1">
            <a:spLocks noGrp="1"/>
          </p:cNvSpPr>
          <p:nvPr>
            <p:ph type="title"/>
          </p:nvPr>
        </p:nvSpPr>
        <p:spPr>
          <a:xfrm>
            <a:off x="1400047" y="388112"/>
            <a:ext cx="9020810" cy="690245"/>
          </a:xfrm>
          <a:prstGeom prst="rect">
            <a:avLst/>
          </a:prstGeom>
        </p:spPr>
        <p:txBody>
          <a:bodyPr vert="horz" wrap="square" lIns="0" tIns="6350" rIns="0" bIns="0" rtlCol="0">
            <a:spAutoFit/>
          </a:bodyPr>
          <a:lstStyle/>
          <a:p>
            <a:pPr marL="2900680" marR="5080" indent="-2888615">
              <a:lnSpc>
                <a:spcPct val="102299"/>
              </a:lnSpc>
              <a:spcBef>
                <a:spcPts val="50"/>
              </a:spcBef>
            </a:pPr>
            <a:r>
              <a:rPr sz="2150" dirty="0">
                <a:solidFill>
                  <a:srgbClr val="404040"/>
                </a:solidFill>
              </a:rPr>
              <a:t>%</a:t>
            </a:r>
            <a:r>
              <a:rPr sz="2150" spc="-25" dirty="0">
                <a:solidFill>
                  <a:srgbClr val="404040"/>
                </a:solidFill>
              </a:rPr>
              <a:t> </a:t>
            </a:r>
            <a:r>
              <a:rPr sz="2150" dirty="0">
                <a:solidFill>
                  <a:srgbClr val="404040"/>
                </a:solidFill>
              </a:rPr>
              <a:t>Arab</a:t>
            </a:r>
            <a:r>
              <a:rPr sz="2150" spc="-20" dirty="0">
                <a:solidFill>
                  <a:srgbClr val="404040"/>
                </a:solidFill>
              </a:rPr>
              <a:t> </a:t>
            </a:r>
            <a:r>
              <a:rPr sz="2150" dirty="0">
                <a:solidFill>
                  <a:srgbClr val="404040"/>
                </a:solidFill>
              </a:rPr>
              <a:t>Spring</a:t>
            </a:r>
            <a:r>
              <a:rPr sz="2150" spc="-20" dirty="0">
                <a:solidFill>
                  <a:srgbClr val="404040"/>
                </a:solidFill>
              </a:rPr>
              <a:t> </a:t>
            </a:r>
            <a:r>
              <a:rPr sz="2150" dirty="0">
                <a:solidFill>
                  <a:srgbClr val="404040"/>
                </a:solidFill>
              </a:rPr>
              <a:t>Judged</a:t>
            </a:r>
            <a:r>
              <a:rPr sz="2150" spc="-30" dirty="0">
                <a:solidFill>
                  <a:srgbClr val="404040"/>
                </a:solidFill>
              </a:rPr>
              <a:t> </a:t>
            </a:r>
            <a:r>
              <a:rPr sz="2150" dirty="0">
                <a:solidFill>
                  <a:srgbClr val="404040"/>
                </a:solidFill>
              </a:rPr>
              <a:t>Positve</a:t>
            </a:r>
            <a:r>
              <a:rPr sz="2150" spc="-15" dirty="0">
                <a:solidFill>
                  <a:srgbClr val="404040"/>
                </a:solidFill>
              </a:rPr>
              <a:t> </a:t>
            </a:r>
            <a:r>
              <a:rPr sz="2150" dirty="0">
                <a:solidFill>
                  <a:srgbClr val="404040"/>
                </a:solidFill>
              </a:rPr>
              <a:t>for</a:t>
            </a:r>
            <a:r>
              <a:rPr sz="2150" spc="-20" dirty="0">
                <a:solidFill>
                  <a:srgbClr val="404040"/>
                </a:solidFill>
              </a:rPr>
              <a:t> </a:t>
            </a:r>
            <a:r>
              <a:rPr sz="2150" dirty="0">
                <a:solidFill>
                  <a:srgbClr val="404040"/>
                </a:solidFill>
              </a:rPr>
              <a:t>Country</a:t>
            </a:r>
            <a:r>
              <a:rPr sz="2150" spc="-20" dirty="0">
                <a:solidFill>
                  <a:srgbClr val="404040"/>
                </a:solidFill>
              </a:rPr>
              <a:t> </a:t>
            </a:r>
            <a:r>
              <a:rPr sz="2150" dirty="0">
                <a:solidFill>
                  <a:srgbClr val="404040"/>
                </a:solidFill>
              </a:rPr>
              <a:t>by</a:t>
            </a:r>
            <a:r>
              <a:rPr sz="2150" spc="-25" dirty="0">
                <a:solidFill>
                  <a:srgbClr val="404040"/>
                </a:solidFill>
              </a:rPr>
              <a:t> </a:t>
            </a:r>
            <a:r>
              <a:rPr sz="2150" dirty="0">
                <a:solidFill>
                  <a:srgbClr val="404040"/>
                </a:solidFill>
              </a:rPr>
              <a:t>Country</a:t>
            </a:r>
            <a:r>
              <a:rPr sz="2150" spc="-25" dirty="0">
                <a:solidFill>
                  <a:srgbClr val="404040"/>
                </a:solidFill>
              </a:rPr>
              <a:t> </a:t>
            </a:r>
            <a:r>
              <a:rPr sz="2150" dirty="0">
                <a:solidFill>
                  <a:srgbClr val="404040"/>
                </a:solidFill>
              </a:rPr>
              <a:t>%</a:t>
            </a:r>
            <a:r>
              <a:rPr sz="2150" spc="-20" dirty="0">
                <a:solidFill>
                  <a:srgbClr val="404040"/>
                </a:solidFill>
              </a:rPr>
              <a:t> </a:t>
            </a:r>
            <a:r>
              <a:rPr sz="2150" dirty="0">
                <a:solidFill>
                  <a:srgbClr val="404040"/>
                </a:solidFill>
              </a:rPr>
              <a:t>Those</a:t>
            </a:r>
            <a:r>
              <a:rPr sz="2150" spc="-20" dirty="0">
                <a:solidFill>
                  <a:srgbClr val="404040"/>
                </a:solidFill>
              </a:rPr>
              <a:t> </a:t>
            </a:r>
            <a:r>
              <a:rPr sz="2150" dirty="0">
                <a:solidFill>
                  <a:srgbClr val="404040"/>
                </a:solidFill>
              </a:rPr>
              <a:t>Who</a:t>
            </a:r>
            <a:r>
              <a:rPr sz="2150" spc="-20" dirty="0">
                <a:solidFill>
                  <a:srgbClr val="404040"/>
                </a:solidFill>
              </a:rPr>
              <a:t> </a:t>
            </a:r>
            <a:r>
              <a:rPr sz="2150" dirty="0">
                <a:solidFill>
                  <a:srgbClr val="404040"/>
                </a:solidFill>
              </a:rPr>
              <a:t>Did</a:t>
            </a:r>
            <a:r>
              <a:rPr sz="2150" spc="-20" dirty="0">
                <a:solidFill>
                  <a:srgbClr val="404040"/>
                </a:solidFill>
              </a:rPr>
              <a:t> </a:t>
            </a:r>
            <a:r>
              <a:rPr sz="2150" dirty="0">
                <a:solidFill>
                  <a:srgbClr val="404040"/>
                </a:solidFill>
              </a:rPr>
              <a:t>and</a:t>
            </a:r>
            <a:r>
              <a:rPr sz="2150" spc="-20" dirty="0">
                <a:solidFill>
                  <a:srgbClr val="404040"/>
                </a:solidFill>
              </a:rPr>
              <a:t> </a:t>
            </a:r>
            <a:r>
              <a:rPr sz="2150" spc="-25" dirty="0">
                <a:solidFill>
                  <a:srgbClr val="404040"/>
                </a:solidFill>
              </a:rPr>
              <a:t>Did </a:t>
            </a:r>
            <a:r>
              <a:rPr sz="2150" dirty="0">
                <a:solidFill>
                  <a:srgbClr val="404040"/>
                </a:solidFill>
              </a:rPr>
              <a:t>Not</a:t>
            </a:r>
            <a:r>
              <a:rPr sz="2150" spc="-30" dirty="0">
                <a:solidFill>
                  <a:srgbClr val="404040"/>
                </a:solidFill>
              </a:rPr>
              <a:t> </a:t>
            </a:r>
            <a:r>
              <a:rPr sz="2150" dirty="0">
                <a:solidFill>
                  <a:srgbClr val="404040"/>
                </a:solidFill>
              </a:rPr>
              <a:t>Support</a:t>
            </a:r>
            <a:r>
              <a:rPr sz="2150" spc="-20" dirty="0">
                <a:solidFill>
                  <a:srgbClr val="404040"/>
                </a:solidFill>
              </a:rPr>
              <a:t> </a:t>
            </a:r>
            <a:r>
              <a:rPr sz="2150" dirty="0">
                <a:solidFill>
                  <a:srgbClr val="404040"/>
                </a:solidFill>
              </a:rPr>
              <a:t>the Arab</a:t>
            </a:r>
            <a:r>
              <a:rPr sz="2150" spc="-10" dirty="0">
                <a:solidFill>
                  <a:srgbClr val="404040"/>
                </a:solidFill>
              </a:rPr>
              <a:t> Spring</a:t>
            </a:r>
            <a:endParaRPr sz="2150" dirty="0"/>
          </a:p>
        </p:txBody>
      </p:sp>
      <p:grpSp>
        <p:nvGrpSpPr>
          <p:cNvPr id="40" name="Group 39" descr="Key">
            <a:extLst>
              <a:ext uri="{FF2B5EF4-FFF2-40B4-BE49-F238E27FC236}">
                <a16:creationId xmlns:a16="http://schemas.microsoft.com/office/drawing/2014/main" id="{BFCE2B56-E5E0-B2A0-0605-13B0A7B75025}"/>
              </a:ext>
            </a:extLst>
          </p:cNvPr>
          <p:cNvGrpSpPr/>
          <p:nvPr/>
        </p:nvGrpSpPr>
        <p:grpSpPr>
          <a:xfrm>
            <a:off x="4061459" y="1179575"/>
            <a:ext cx="3702050" cy="352425"/>
            <a:chOff x="4061459" y="1179575"/>
            <a:chExt cx="3702050" cy="352425"/>
          </a:xfrm>
        </p:grpSpPr>
        <p:grpSp>
          <p:nvGrpSpPr>
            <p:cNvPr id="30" name="object 30" descr="Key with pale green for Supported and dark green for Did Not Support."/>
            <p:cNvGrpSpPr/>
            <p:nvPr/>
          </p:nvGrpSpPr>
          <p:grpSpPr>
            <a:xfrm>
              <a:off x="4061459" y="1179575"/>
              <a:ext cx="3702050" cy="352425"/>
              <a:chOff x="4061459" y="1179575"/>
              <a:chExt cx="3702050" cy="352425"/>
            </a:xfrm>
          </p:grpSpPr>
          <p:sp>
            <p:nvSpPr>
              <p:cNvPr id="31" name="object 31"/>
              <p:cNvSpPr/>
              <p:nvPr/>
            </p:nvSpPr>
            <p:spPr>
              <a:xfrm>
                <a:off x="4061459" y="1179575"/>
                <a:ext cx="3702050" cy="352425"/>
              </a:xfrm>
              <a:custGeom>
                <a:avLst/>
                <a:gdLst/>
                <a:ahLst/>
                <a:cxnLst/>
                <a:rect l="l" t="t" r="r" b="b"/>
                <a:pathLst>
                  <a:path w="3702050" h="352425">
                    <a:moveTo>
                      <a:pt x="3701795" y="0"/>
                    </a:moveTo>
                    <a:lnTo>
                      <a:pt x="0" y="0"/>
                    </a:lnTo>
                    <a:lnTo>
                      <a:pt x="0" y="352044"/>
                    </a:lnTo>
                    <a:lnTo>
                      <a:pt x="3701795" y="352044"/>
                    </a:lnTo>
                    <a:lnTo>
                      <a:pt x="3701795" y="0"/>
                    </a:lnTo>
                    <a:close/>
                  </a:path>
                </a:pathLst>
              </a:custGeom>
              <a:solidFill>
                <a:srgbClr val="F1F1F1">
                  <a:alpha val="38822"/>
                </a:srgbClr>
              </a:solidFill>
            </p:spPr>
            <p:txBody>
              <a:bodyPr wrap="square" lIns="0" tIns="0" rIns="0" bIns="0" rtlCol="0"/>
              <a:lstStyle/>
              <a:p>
                <a:endParaRPr/>
              </a:p>
            </p:txBody>
          </p:sp>
          <p:sp>
            <p:nvSpPr>
              <p:cNvPr id="32" name="object 32"/>
              <p:cNvSpPr/>
              <p:nvPr/>
            </p:nvSpPr>
            <p:spPr>
              <a:xfrm>
                <a:off x="4338827" y="1292351"/>
                <a:ext cx="125095" cy="127000"/>
              </a:xfrm>
              <a:custGeom>
                <a:avLst/>
                <a:gdLst/>
                <a:ahLst/>
                <a:cxnLst/>
                <a:rect l="l" t="t" r="r" b="b"/>
                <a:pathLst>
                  <a:path w="125095" h="127000">
                    <a:moveTo>
                      <a:pt x="124967" y="0"/>
                    </a:moveTo>
                    <a:lnTo>
                      <a:pt x="0" y="0"/>
                    </a:lnTo>
                    <a:lnTo>
                      <a:pt x="0" y="126491"/>
                    </a:lnTo>
                    <a:lnTo>
                      <a:pt x="124967" y="126491"/>
                    </a:lnTo>
                    <a:lnTo>
                      <a:pt x="124967" y="0"/>
                    </a:lnTo>
                    <a:close/>
                  </a:path>
                </a:pathLst>
              </a:custGeom>
              <a:solidFill>
                <a:srgbClr val="A0C490">
                  <a:alpha val="85096"/>
                </a:srgbClr>
              </a:solidFill>
            </p:spPr>
            <p:txBody>
              <a:bodyPr wrap="square" lIns="0" tIns="0" rIns="0" bIns="0" rtlCol="0"/>
              <a:lstStyle/>
              <a:p>
                <a:endParaRPr/>
              </a:p>
            </p:txBody>
          </p:sp>
          <p:sp>
            <p:nvSpPr>
              <p:cNvPr id="33" name="object 33"/>
              <p:cNvSpPr/>
              <p:nvPr/>
            </p:nvSpPr>
            <p:spPr>
              <a:xfrm>
                <a:off x="4338827" y="1292351"/>
                <a:ext cx="125095" cy="127000"/>
              </a:xfrm>
              <a:custGeom>
                <a:avLst/>
                <a:gdLst/>
                <a:ahLst/>
                <a:cxnLst/>
                <a:rect l="l" t="t" r="r" b="b"/>
                <a:pathLst>
                  <a:path w="125095" h="127000">
                    <a:moveTo>
                      <a:pt x="0" y="126491"/>
                    </a:moveTo>
                    <a:lnTo>
                      <a:pt x="124967" y="126491"/>
                    </a:lnTo>
                    <a:lnTo>
                      <a:pt x="124967" y="0"/>
                    </a:lnTo>
                    <a:lnTo>
                      <a:pt x="0" y="0"/>
                    </a:lnTo>
                    <a:lnTo>
                      <a:pt x="0" y="126491"/>
                    </a:lnTo>
                    <a:close/>
                  </a:path>
                </a:pathLst>
              </a:custGeom>
              <a:ln w="9144">
                <a:solidFill>
                  <a:srgbClr val="FFFFFF"/>
                </a:solidFill>
              </a:ln>
            </p:spPr>
            <p:txBody>
              <a:bodyPr wrap="square" lIns="0" tIns="0" rIns="0" bIns="0" rtlCol="0"/>
              <a:lstStyle/>
              <a:p>
                <a:endParaRPr/>
              </a:p>
            </p:txBody>
          </p:sp>
          <p:sp>
            <p:nvSpPr>
              <p:cNvPr id="34" name="object 34"/>
              <p:cNvSpPr/>
              <p:nvPr/>
            </p:nvSpPr>
            <p:spPr>
              <a:xfrm>
                <a:off x="5823203" y="1292351"/>
                <a:ext cx="125095" cy="127000"/>
              </a:xfrm>
              <a:custGeom>
                <a:avLst/>
                <a:gdLst/>
                <a:ahLst/>
                <a:cxnLst/>
                <a:rect l="l" t="t" r="r" b="b"/>
                <a:pathLst>
                  <a:path w="125095" h="127000">
                    <a:moveTo>
                      <a:pt x="124967" y="0"/>
                    </a:moveTo>
                    <a:lnTo>
                      <a:pt x="0" y="0"/>
                    </a:lnTo>
                    <a:lnTo>
                      <a:pt x="0" y="126491"/>
                    </a:lnTo>
                    <a:lnTo>
                      <a:pt x="124967" y="126491"/>
                    </a:lnTo>
                    <a:lnTo>
                      <a:pt x="124967" y="0"/>
                    </a:lnTo>
                    <a:close/>
                  </a:path>
                </a:pathLst>
              </a:custGeom>
              <a:solidFill>
                <a:srgbClr val="61993D">
                  <a:alpha val="85096"/>
                </a:srgbClr>
              </a:solidFill>
            </p:spPr>
            <p:txBody>
              <a:bodyPr wrap="square" lIns="0" tIns="0" rIns="0" bIns="0" rtlCol="0"/>
              <a:lstStyle/>
              <a:p>
                <a:endParaRPr/>
              </a:p>
            </p:txBody>
          </p:sp>
          <p:sp>
            <p:nvSpPr>
              <p:cNvPr id="35" name="object 35"/>
              <p:cNvSpPr/>
              <p:nvPr/>
            </p:nvSpPr>
            <p:spPr>
              <a:xfrm>
                <a:off x="5823203" y="1292351"/>
                <a:ext cx="125095" cy="127000"/>
              </a:xfrm>
              <a:custGeom>
                <a:avLst/>
                <a:gdLst/>
                <a:ahLst/>
                <a:cxnLst/>
                <a:rect l="l" t="t" r="r" b="b"/>
                <a:pathLst>
                  <a:path w="125095" h="127000">
                    <a:moveTo>
                      <a:pt x="0" y="126491"/>
                    </a:moveTo>
                    <a:lnTo>
                      <a:pt x="124967" y="126491"/>
                    </a:lnTo>
                    <a:lnTo>
                      <a:pt x="124967" y="0"/>
                    </a:lnTo>
                    <a:lnTo>
                      <a:pt x="0" y="0"/>
                    </a:lnTo>
                    <a:lnTo>
                      <a:pt x="0" y="126491"/>
                    </a:lnTo>
                    <a:close/>
                  </a:path>
                </a:pathLst>
              </a:custGeom>
              <a:ln w="9144">
                <a:solidFill>
                  <a:srgbClr val="FFFFFF"/>
                </a:solidFill>
              </a:ln>
            </p:spPr>
            <p:txBody>
              <a:bodyPr wrap="square" lIns="0" tIns="0" rIns="0" bIns="0" rtlCol="0"/>
              <a:lstStyle/>
              <a:p>
                <a:endParaRPr/>
              </a:p>
            </p:txBody>
          </p:sp>
        </p:grpSp>
        <p:sp>
          <p:nvSpPr>
            <p:cNvPr id="36" name="object 36"/>
            <p:cNvSpPr txBox="1"/>
            <p:nvPr/>
          </p:nvSpPr>
          <p:spPr>
            <a:xfrm>
              <a:off x="4061459" y="1179575"/>
              <a:ext cx="3702050" cy="352425"/>
            </a:xfrm>
            <a:prstGeom prst="rect">
              <a:avLst/>
            </a:prstGeom>
          </p:spPr>
          <p:txBody>
            <a:bodyPr vert="horz" wrap="square" lIns="0" tIns="13335" rIns="0" bIns="0" rtlCol="0">
              <a:spAutoFit/>
            </a:bodyPr>
            <a:lstStyle/>
            <a:p>
              <a:pPr marL="207645" algn="ctr">
                <a:lnSpc>
                  <a:spcPct val="100000"/>
                </a:lnSpc>
                <a:spcBef>
                  <a:spcPts val="105"/>
                </a:spcBef>
                <a:tabLst>
                  <a:tab pos="1692275" algn="l"/>
                </a:tabLst>
              </a:pPr>
              <a:r>
                <a:rPr sz="1800" spc="-10" dirty="0">
                  <a:solidFill>
                    <a:srgbClr val="404040"/>
                  </a:solidFill>
                  <a:latin typeface="Calibri"/>
                  <a:cs typeface="Calibri"/>
                </a:rPr>
                <a:t>Supported</a:t>
              </a:r>
              <a:r>
                <a:rPr sz="1800" dirty="0">
                  <a:solidFill>
                    <a:srgbClr val="404040"/>
                  </a:solidFill>
                  <a:latin typeface="Calibri"/>
                  <a:cs typeface="Calibri"/>
                </a:rPr>
                <a:t>	Did</a:t>
              </a:r>
              <a:r>
                <a:rPr sz="1800" spc="-15" dirty="0">
                  <a:solidFill>
                    <a:srgbClr val="404040"/>
                  </a:solidFill>
                  <a:latin typeface="Calibri"/>
                  <a:cs typeface="Calibri"/>
                </a:rPr>
                <a:t> </a:t>
              </a:r>
              <a:r>
                <a:rPr sz="1800" dirty="0">
                  <a:solidFill>
                    <a:srgbClr val="404040"/>
                  </a:solidFill>
                  <a:latin typeface="Calibri"/>
                  <a:cs typeface="Calibri"/>
                </a:rPr>
                <a:t>Not </a:t>
              </a:r>
              <a:r>
                <a:rPr sz="1800" spc="-10" dirty="0">
                  <a:solidFill>
                    <a:srgbClr val="404040"/>
                  </a:solidFill>
                  <a:latin typeface="Calibri"/>
                  <a:cs typeface="Calibri"/>
                </a:rPr>
                <a:t>Support</a:t>
              </a:r>
              <a:endParaRPr sz="1800">
                <a:latin typeface="Calibri"/>
                <a:cs typeface="Calibri"/>
              </a:endParaRPr>
            </a:p>
          </p:txBody>
        </p:sp>
      </p:grpSp>
      <p:grpSp>
        <p:nvGrpSpPr>
          <p:cNvPr id="11" name="Group 10" descr="Egypt">
            <a:extLst>
              <a:ext uri="{FF2B5EF4-FFF2-40B4-BE49-F238E27FC236}">
                <a16:creationId xmlns:a16="http://schemas.microsoft.com/office/drawing/2014/main" id="{AD526AED-73BA-0DFC-22DA-A1A36EEA3C13}"/>
              </a:ext>
            </a:extLst>
          </p:cNvPr>
          <p:cNvGrpSpPr/>
          <p:nvPr/>
        </p:nvGrpSpPr>
        <p:grpSpPr>
          <a:xfrm>
            <a:off x="544068" y="2891027"/>
            <a:ext cx="1704084" cy="2816251"/>
            <a:chOff x="544068" y="2891027"/>
            <a:chExt cx="1704084" cy="2816251"/>
          </a:xfrm>
        </p:grpSpPr>
        <p:sp>
          <p:nvSpPr>
            <p:cNvPr id="24" name="object 24"/>
            <p:cNvSpPr txBox="1"/>
            <p:nvPr/>
          </p:nvSpPr>
          <p:spPr>
            <a:xfrm>
              <a:off x="1062634" y="5407558"/>
              <a:ext cx="61404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EGYPT</a:t>
              </a:r>
              <a:endParaRPr sz="1800">
                <a:latin typeface="Calibri"/>
                <a:cs typeface="Calibri"/>
              </a:endParaRPr>
            </a:p>
          </p:txBody>
        </p:sp>
        <p:sp>
          <p:nvSpPr>
            <p:cNvPr id="2" name="object 2" descr="Bar representing Supported for chart titled Egypt. Represents 29.8%."/>
            <p:cNvSpPr/>
            <p:nvPr/>
          </p:nvSpPr>
          <p:spPr>
            <a:xfrm>
              <a:off x="544068" y="2891027"/>
              <a:ext cx="852169" cy="2392680"/>
            </a:xfrm>
            <a:custGeom>
              <a:avLst/>
              <a:gdLst/>
              <a:ahLst/>
              <a:cxnLst/>
              <a:rect l="l" t="t" r="r" b="b"/>
              <a:pathLst>
                <a:path w="852169" h="2392679">
                  <a:moveTo>
                    <a:pt x="0" y="2392680"/>
                  </a:moveTo>
                  <a:lnTo>
                    <a:pt x="851916" y="2392680"/>
                  </a:lnTo>
                  <a:lnTo>
                    <a:pt x="851916" y="0"/>
                  </a:lnTo>
                  <a:lnTo>
                    <a:pt x="0" y="0"/>
                  </a:lnTo>
                  <a:lnTo>
                    <a:pt x="0" y="2392680"/>
                  </a:lnTo>
                  <a:close/>
                </a:path>
              </a:pathLst>
            </a:custGeom>
            <a:ln w="9144">
              <a:solidFill>
                <a:srgbClr val="FFFFFF"/>
              </a:solidFill>
            </a:ln>
          </p:spPr>
          <p:txBody>
            <a:bodyPr wrap="square" lIns="0" tIns="0" rIns="0" bIns="0" rtlCol="0"/>
            <a:lstStyle/>
            <a:p>
              <a:endParaRPr/>
            </a:p>
          </p:txBody>
        </p:sp>
        <p:sp>
          <p:nvSpPr>
            <p:cNvPr id="14" name="object 14"/>
            <p:cNvSpPr txBox="1"/>
            <p:nvPr/>
          </p:nvSpPr>
          <p:spPr>
            <a:xfrm>
              <a:off x="544068" y="2891027"/>
              <a:ext cx="852169" cy="2392680"/>
            </a:xfrm>
            <a:prstGeom prst="rect">
              <a:avLst/>
            </a:prstGeom>
            <a:solidFill>
              <a:srgbClr val="A0C490">
                <a:alpha val="85096"/>
              </a:srgbClr>
            </a:solidFill>
          </p:spPr>
          <p:txBody>
            <a:bodyPr vert="horz" wrap="square" lIns="0" tIns="47625" rIns="0" bIns="0" rtlCol="0">
              <a:spAutoFit/>
            </a:bodyPr>
            <a:lstStyle/>
            <a:p>
              <a:pPr marL="221615">
                <a:lnSpc>
                  <a:spcPct val="100000"/>
                </a:lnSpc>
                <a:spcBef>
                  <a:spcPts val="375"/>
                </a:spcBef>
              </a:pPr>
              <a:r>
                <a:rPr sz="1800" b="1" spc="-20" dirty="0">
                  <a:latin typeface="Calibri"/>
                  <a:cs typeface="Calibri"/>
                </a:rPr>
                <a:t>29.8</a:t>
              </a:r>
              <a:endParaRPr sz="1800">
                <a:latin typeface="Calibri"/>
                <a:cs typeface="Calibri"/>
              </a:endParaRPr>
            </a:p>
          </p:txBody>
        </p:sp>
        <p:sp>
          <p:nvSpPr>
            <p:cNvPr id="7" name="object 7" descr="Bar representing Did Not Support for chart titled E. Represents 23.5%."/>
            <p:cNvSpPr/>
            <p:nvPr/>
          </p:nvSpPr>
          <p:spPr>
            <a:xfrm>
              <a:off x="1395983" y="3396996"/>
              <a:ext cx="852169" cy="1887220"/>
            </a:xfrm>
            <a:custGeom>
              <a:avLst/>
              <a:gdLst/>
              <a:ahLst/>
              <a:cxnLst/>
              <a:rect l="l" t="t" r="r" b="b"/>
              <a:pathLst>
                <a:path w="852169" h="1887220">
                  <a:moveTo>
                    <a:pt x="0" y="1886712"/>
                  </a:moveTo>
                  <a:lnTo>
                    <a:pt x="851916" y="1886712"/>
                  </a:lnTo>
                  <a:lnTo>
                    <a:pt x="851916" y="0"/>
                  </a:lnTo>
                  <a:lnTo>
                    <a:pt x="0" y="0"/>
                  </a:lnTo>
                  <a:lnTo>
                    <a:pt x="0" y="1886712"/>
                  </a:lnTo>
                  <a:close/>
                </a:path>
              </a:pathLst>
            </a:custGeom>
            <a:ln w="9144">
              <a:solidFill>
                <a:srgbClr val="FFFFFF"/>
              </a:solidFill>
            </a:ln>
          </p:spPr>
          <p:txBody>
            <a:bodyPr wrap="square" lIns="0" tIns="0" rIns="0" bIns="0" rtlCol="0"/>
            <a:lstStyle/>
            <a:p>
              <a:endParaRPr/>
            </a:p>
          </p:txBody>
        </p:sp>
        <p:sp>
          <p:nvSpPr>
            <p:cNvPr id="19" name="object 19" descr="Bar representing Did Not Support for chart titled Egypt. Represents 23.5%."/>
            <p:cNvSpPr txBox="1"/>
            <p:nvPr/>
          </p:nvSpPr>
          <p:spPr>
            <a:xfrm>
              <a:off x="1395983" y="3396996"/>
              <a:ext cx="852169" cy="1887220"/>
            </a:xfrm>
            <a:prstGeom prst="rect">
              <a:avLst/>
            </a:prstGeom>
            <a:solidFill>
              <a:srgbClr val="61993D">
                <a:alpha val="85096"/>
              </a:srgbClr>
            </a:solidFill>
          </p:spPr>
          <p:txBody>
            <a:bodyPr vert="horz" wrap="square" lIns="0" tIns="47625" rIns="0" bIns="0" rtlCol="0">
              <a:spAutoFit/>
            </a:bodyPr>
            <a:lstStyle/>
            <a:p>
              <a:pPr marL="222250">
                <a:lnSpc>
                  <a:spcPct val="100000"/>
                </a:lnSpc>
                <a:spcBef>
                  <a:spcPts val="375"/>
                </a:spcBef>
              </a:pPr>
              <a:r>
                <a:rPr sz="1800" b="1" spc="-20" dirty="0">
                  <a:latin typeface="Calibri"/>
                  <a:cs typeface="Calibri"/>
                </a:rPr>
                <a:t>23.5</a:t>
              </a:r>
              <a:endParaRPr sz="1800">
                <a:latin typeface="Calibri"/>
                <a:cs typeface="Calibri"/>
              </a:endParaRPr>
            </a:p>
          </p:txBody>
        </p:sp>
      </p:grpSp>
      <p:grpSp>
        <p:nvGrpSpPr>
          <p:cNvPr id="12" name="Group 11" descr="Iraq">
            <a:extLst>
              <a:ext uri="{FF2B5EF4-FFF2-40B4-BE49-F238E27FC236}">
                <a16:creationId xmlns:a16="http://schemas.microsoft.com/office/drawing/2014/main" id="{F63BD527-8D8B-7AA8-A3D8-F272F933BF6F}"/>
              </a:ext>
            </a:extLst>
          </p:cNvPr>
          <p:cNvGrpSpPr/>
          <p:nvPr/>
        </p:nvGrpSpPr>
        <p:grpSpPr>
          <a:xfrm>
            <a:off x="2802635" y="3124200"/>
            <a:ext cx="1704086" cy="2583078"/>
            <a:chOff x="2802635" y="3124200"/>
            <a:chExt cx="1704086" cy="2583078"/>
          </a:xfrm>
        </p:grpSpPr>
        <p:sp>
          <p:nvSpPr>
            <p:cNvPr id="25" name="object 25"/>
            <p:cNvSpPr txBox="1"/>
            <p:nvPr/>
          </p:nvSpPr>
          <p:spPr>
            <a:xfrm>
              <a:off x="3408934" y="5407558"/>
              <a:ext cx="490220"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04040"/>
                  </a:solidFill>
                  <a:latin typeface="Calibri"/>
                  <a:cs typeface="Calibri"/>
                </a:rPr>
                <a:t>IRAQ</a:t>
              </a:r>
              <a:endParaRPr sz="1800">
                <a:latin typeface="Calibri"/>
                <a:cs typeface="Calibri"/>
              </a:endParaRPr>
            </a:p>
          </p:txBody>
        </p:sp>
        <p:sp>
          <p:nvSpPr>
            <p:cNvPr id="3" name="object 3" descr="Bar representing Supported for chart titled Iraq. Represents 26.9%."/>
            <p:cNvSpPr/>
            <p:nvPr/>
          </p:nvSpPr>
          <p:spPr>
            <a:xfrm>
              <a:off x="2802635" y="3124200"/>
              <a:ext cx="852169" cy="2159635"/>
            </a:xfrm>
            <a:custGeom>
              <a:avLst/>
              <a:gdLst/>
              <a:ahLst/>
              <a:cxnLst/>
              <a:rect l="l" t="t" r="r" b="b"/>
              <a:pathLst>
                <a:path w="852170" h="2159635">
                  <a:moveTo>
                    <a:pt x="0" y="2159508"/>
                  </a:moveTo>
                  <a:lnTo>
                    <a:pt x="851915" y="2159508"/>
                  </a:lnTo>
                  <a:lnTo>
                    <a:pt x="851915" y="0"/>
                  </a:lnTo>
                  <a:lnTo>
                    <a:pt x="0" y="0"/>
                  </a:lnTo>
                  <a:lnTo>
                    <a:pt x="0" y="2159508"/>
                  </a:lnTo>
                  <a:close/>
                </a:path>
              </a:pathLst>
            </a:custGeom>
            <a:ln w="9144">
              <a:solidFill>
                <a:srgbClr val="FFFFFF"/>
              </a:solidFill>
            </a:ln>
          </p:spPr>
          <p:txBody>
            <a:bodyPr wrap="square" lIns="0" tIns="0" rIns="0" bIns="0" rtlCol="0"/>
            <a:lstStyle/>
            <a:p>
              <a:endParaRPr/>
            </a:p>
          </p:txBody>
        </p:sp>
        <p:sp>
          <p:nvSpPr>
            <p:cNvPr id="15" name="object 15"/>
            <p:cNvSpPr txBox="1"/>
            <p:nvPr/>
          </p:nvSpPr>
          <p:spPr>
            <a:xfrm>
              <a:off x="2802635" y="3124200"/>
              <a:ext cx="852169" cy="2159635"/>
            </a:xfrm>
            <a:prstGeom prst="rect">
              <a:avLst/>
            </a:prstGeom>
            <a:solidFill>
              <a:srgbClr val="A0C490">
                <a:alpha val="85096"/>
              </a:srgbClr>
            </a:solidFill>
          </p:spPr>
          <p:txBody>
            <a:bodyPr vert="horz" wrap="square" lIns="0" tIns="47625" rIns="0" bIns="0" rtlCol="0">
              <a:spAutoFit/>
            </a:bodyPr>
            <a:lstStyle/>
            <a:p>
              <a:pPr marL="220979">
                <a:lnSpc>
                  <a:spcPct val="100000"/>
                </a:lnSpc>
                <a:spcBef>
                  <a:spcPts val="375"/>
                </a:spcBef>
              </a:pPr>
              <a:r>
                <a:rPr sz="1800" b="1" spc="-20" dirty="0">
                  <a:latin typeface="Calibri"/>
                  <a:cs typeface="Calibri"/>
                </a:rPr>
                <a:t>26.9</a:t>
              </a:r>
              <a:endParaRPr sz="1800">
                <a:latin typeface="Calibri"/>
                <a:cs typeface="Calibri"/>
              </a:endParaRPr>
            </a:p>
          </p:txBody>
        </p:sp>
        <p:sp>
          <p:nvSpPr>
            <p:cNvPr id="8" name="object 8" descr="Bar representing Did Not Support for chart titled Iraq. Represents 12.6%."/>
            <p:cNvSpPr/>
            <p:nvPr/>
          </p:nvSpPr>
          <p:spPr>
            <a:xfrm>
              <a:off x="3654552" y="4273296"/>
              <a:ext cx="852169" cy="1010919"/>
            </a:xfrm>
            <a:custGeom>
              <a:avLst/>
              <a:gdLst/>
              <a:ahLst/>
              <a:cxnLst/>
              <a:rect l="l" t="t" r="r" b="b"/>
              <a:pathLst>
                <a:path w="852170" h="1010920">
                  <a:moveTo>
                    <a:pt x="0" y="1010411"/>
                  </a:moveTo>
                  <a:lnTo>
                    <a:pt x="851915" y="1010411"/>
                  </a:lnTo>
                  <a:lnTo>
                    <a:pt x="851915" y="0"/>
                  </a:lnTo>
                  <a:lnTo>
                    <a:pt x="0" y="0"/>
                  </a:lnTo>
                  <a:lnTo>
                    <a:pt x="0" y="1010411"/>
                  </a:lnTo>
                  <a:close/>
                </a:path>
              </a:pathLst>
            </a:custGeom>
            <a:ln w="9144">
              <a:solidFill>
                <a:srgbClr val="FFFFFF"/>
              </a:solidFill>
            </a:ln>
          </p:spPr>
          <p:txBody>
            <a:bodyPr wrap="square" lIns="0" tIns="0" rIns="0" bIns="0" rtlCol="0"/>
            <a:lstStyle/>
            <a:p>
              <a:endParaRPr/>
            </a:p>
          </p:txBody>
        </p:sp>
      </p:grpSp>
      <p:grpSp>
        <p:nvGrpSpPr>
          <p:cNvPr id="13" name="Group 12" descr="Jordan">
            <a:extLst>
              <a:ext uri="{FF2B5EF4-FFF2-40B4-BE49-F238E27FC236}">
                <a16:creationId xmlns:a16="http://schemas.microsoft.com/office/drawing/2014/main" id="{420478CB-BBC7-DC0B-F540-5A715AB03F32}"/>
              </a:ext>
            </a:extLst>
          </p:cNvPr>
          <p:cNvGrpSpPr/>
          <p:nvPr/>
        </p:nvGrpSpPr>
        <p:grpSpPr>
          <a:xfrm>
            <a:off x="5059679" y="4160520"/>
            <a:ext cx="1704086" cy="1546758"/>
            <a:chOff x="5059679" y="4160520"/>
            <a:chExt cx="1704086" cy="1546758"/>
          </a:xfrm>
        </p:grpSpPr>
        <p:sp>
          <p:nvSpPr>
            <p:cNvPr id="26" name="object 26"/>
            <p:cNvSpPr txBox="1"/>
            <p:nvPr/>
          </p:nvSpPr>
          <p:spPr>
            <a:xfrm>
              <a:off x="5490209" y="5407558"/>
              <a:ext cx="79057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JORDAN</a:t>
              </a:r>
              <a:endParaRPr sz="1800">
                <a:latin typeface="Calibri"/>
                <a:cs typeface="Calibri"/>
              </a:endParaRPr>
            </a:p>
          </p:txBody>
        </p:sp>
        <p:sp>
          <p:nvSpPr>
            <p:cNvPr id="4" name="object 4" descr="Bar representing Supported for chart titled Jordan. Represents 14%."/>
            <p:cNvSpPr/>
            <p:nvPr/>
          </p:nvSpPr>
          <p:spPr>
            <a:xfrm>
              <a:off x="5059679" y="4160520"/>
              <a:ext cx="852169" cy="1123315"/>
            </a:xfrm>
            <a:custGeom>
              <a:avLst/>
              <a:gdLst/>
              <a:ahLst/>
              <a:cxnLst/>
              <a:rect l="l" t="t" r="r" b="b"/>
              <a:pathLst>
                <a:path w="852170" h="1123314">
                  <a:moveTo>
                    <a:pt x="0" y="1123187"/>
                  </a:moveTo>
                  <a:lnTo>
                    <a:pt x="851915" y="1123187"/>
                  </a:lnTo>
                  <a:lnTo>
                    <a:pt x="851915" y="0"/>
                  </a:lnTo>
                  <a:lnTo>
                    <a:pt x="0" y="0"/>
                  </a:lnTo>
                  <a:lnTo>
                    <a:pt x="0" y="1123187"/>
                  </a:lnTo>
                  <a:close/>
                </a:path>
              </a:pathLst>
            </a:custGeom>
            <a:ln w="9144">
              <a:solidFill>
                <a:srgbClr val="FFFFFF"/>
              </a:solidFill>
            </a:ln>
          </p:spPr>
          <p:txBody>
            <a:bodyPr wrap="square" lIns="0" tIns="0" rIns="0" bIns="0" rtlCol="0"/>
            <a:lstStyle/>
            <a:p>
              <a:endParaRPr/>
            </a:p>
          </p:txBody>
        </p:sp>
        <p:sp>
          <p:nvSpPr>
            <p:cNvPr id="16" name="object 16"/>
            <p:cNvSpPr txBox="1"/>
            <p:nvPr/>
          </p:nvSpPr>
          <p:spPr>
            <a:xfrm>
              <a:off x="5059679" y="4160520"/>
              <a:ext cx="852169" cy="1123315"/>
            </a:xfrm>
            <a:prstGeom prst="rect">
              <a:avLst/>
            </a:prstGeom>
            <a:solidFill>
              <a:srgbClr val="A0C490">
                <a:alpha val="85096"/>
              </a:srgbClr>
            </a:solidFill>
          </p:spPr>
          <p:txBody>
            <a:bodyPr vert="horz" wrap="square" lIns="0" tIns="46990" rIns="0" bIns="0" rtlCol="0">
              <a:spAutoFit/>
            </a:bodyPr>
            <a:lstStyle/>
            <a:p>
              <a:pPr marL="1270" algn="ctr">
                <a:lnSpc>
                  <a:spcPct val="100000"/>
                </a:lnSpc>
                <a:spcBef>
                  <a:spcPts val="370"/>
                </a:spcBef>
              </a:pPr>
              <a:r>
                <a:rPr sz="1800" b="1" spc="-25" dirty="0">
                  <a:latin typeface="Calibri"/>
                  <a:cs typeface="Calibri"/>
                </a:rPr>
                <a:t>14</a:t>
              </a:r>
              <a:endParaRPr sz="1800">
                <a:latin typeface="Calibri"/>
                <a:cs typeface="Calibri"/>
              </a:endParaRPr>
            </a:p>
          </p:txBody>
        </p:sp>
        <p:sp>
          <p:nvSpPr>
            <p:cNvPr id="9" name="object 9" descr="Bar representing Did Not Support for chart titled Jordan. Represents 11.8%."/>
            <p:cNvSpPr/>
            <p:nvPr/>
          </p:nvSpPr>
          <p:spPr>
            <a:xfrm>
              <a:off x="5911596" y="4337303"/>
              <a:ext cx="852169" cy="946785"/>
            </a:xfrm>
            <a:custGeom>
              <a:avLst/>
              <a:gdLst/>
              <a:ahLst/>
              <a:cxnLst/>
              <a:rect l="l" t="t" r="r" b="b"/>
              <a:pathLst>
                <a:path w="852170" h="946785">
                  <a:moveTo>
                    <a:pt x="0" y="946404"/>
                  </a:moveTo>
                  <a:lnTo>
                    <a:pt x="851916" y="946404"/>
                  </a:lnTo>
                  <a:lnTo>
                    <a:pt x="851916" y="0"/>
                  </a:lnTo>
                  <a:lnTo>
                    <a:pt x="0" y="0"/>
                  </a:lnTo>
                  <a:lnTo>
                    <a:pt x="0" y="946404"/>
                  </a:lnTo>
                  <a:close/>
                </a:path>
              </a:pathLst>
            </a:custGeom>
            <a:ln w="9144">
              <a:solidFill>
                <a:srgbClr val="FFFFFF"/>
              </a:solidFill>
            </a:ln>
          </p:spPr>
          <p:txBody>
            <a:bodyPr wrap="square" lIns="0" tIns="0" rIns="0" bIns="0" rtlCol="0"/>
            <a:lstStyle/>
            <a:p>
              <a:endParaRPr/>
            </a:p>
          </p:txBody>
        </p:sp>
        <p:sp>
          <p:nvSpPr>
            <p:cNvPr id="21" name="object 21"/>
            <p:cNvSpPr txBox="1"/>
            <p:nvPr/>
          </p:nvSpPr>
          <p:spPr>
            <a:xfrm>
              <a:off x="5911596" y="4337303"/>
              <a:ext cx="852169" cy="946785"/>
            </a:xfrm>
            <a:prstGeom prst="rect">
              <a:avLst/>
            </a:prstGeom>
            <a:solidFill>
              <a:srgbClr val="61993D">
                <a:alpha val="85096"/>
              </a:srgbClr>
            </a:solidFill>
          </p:spPr>
          <p:txBody>
            <a:bodyPr vert="horz" wrap="square" lIns="0" tIns="46990" rIns="0" bIns="0" rtlCol="0">
              <a:spAutoFit/>
            </a:bodyPr>
            <a:lstStyle/>
            <a:p>
              <a:pPr marL="222250">
                <a:lnSpc>
                  <a:spcPct val="100000"/>
                </a:lnSpc>
                <a:spcBef>
                  <a:spcPts val="370"/>
                </a:spcBef>
              </a:pPr>
              <a:r>
                <a:rPr sz="1800" b="1" spc="-20" dirty="0">
                  <a:latin typeface="Calibri"/>
                  <a:cs typeface="Calibri"/>
                </a:rPr>
                <a:t>11.8</a:t>
              </a:r>
              <a:endParaRPr sz="1800">
                <a:latin typeface="Calibri"/>
                <a:cs typeface="Calibri"/>
              </a:endParaRPr>
            </a:p>
          </p:txBody>
        </p:sp>
      </p:grpSp>
      <p:grpSp>
        <p:nvGrpSpPr>
          <p:cNvPr id="37" name="Group 36" descr="Libya">
            <a:extLst>
              <a:ext uri="{FF2B5EF4-FFF2-40B4-BE49-F238E27FC236}">
                <a16:creationId xmlns:a16="http://schemas.microsoft.com/office/drawing/2014/main" id="{C9302202-F37D-0B38-2749-F2A4DC079413}"/>
              </a:ext>
            </a:extLst>
          </p:cNvPr>
          <p:cNvGrpSpPr/>
          <p:nvPr/>
        </p:nvGrpSpPr>
        <p:grpSpPr>
          <a:xfrm>
            <a:off x="7316723" y="2538983"/>
            <a:ext cx="1705610" cy="3168295"/>
            <a:chOff x="7316723" y="2538983"/>
            <a:chExt cx="1705610" cy="3168295"/>
          </a:xfrm>
        </p:grpSpPr>
        <p:sp>
          <p:nvSpPr>
            <p:cNvPr id="27" name="object 27"/>
            <p:cNvSpPr txBox="1"/>
            <p:nvPr/>
          </p:nvSpPr>
          <p:spPr>
            <a:xfrm>
              <a:off x="7880984" y="5407558"/>
              <a:ext cx="525145" cy="299720"/>
            </a:xfrm>
            <a:prstGeom prst="rect">
              <a:avLst/>
            </a:prstGeom>
          </p:spPr>
          <p:txBody>
            <a:bodyPr vert="horz" wrap="square" lIns="0" tIns="12700" rIns="0" bIns="0" rtlCol="0">
              <a:spAutoFit/>
            </a:bodyPr>
            <a:lstStyle/>
            <a:p>
              <a:pPr marL="12700">
                <a:lnSpc>
                  <a:spcPct val="100000"/>
                </a:lnSpc>
                <a:spcBef>
                  <a:spcPts val="100"/>
                </a:spcBef>
              </a:pPr>
              <a:r>
                <a:rPr sz="1800" spc="-30" dirty="0">
                  <a:solidFill>
                    <a:srgbClr val="404040"/>
                  </a:solidFill>
                  <a:latin typeface="Calibri"/>
                  <a:cs typeface="Calibri"/>
                </a:rPr>
                <a:t>LIBYA</a:t>
              </a:r>
              <a:endParaRPr sz="1800">
                <a:latin typeface="Calibri"/>
                <a:cs typeface="Calibri"/>
              </a:endParaRPr>
            </a:p>
          </p:txBody>
        </p:sp>
        <p:sp>
          <p:nvSpPr>
            <p:cNvPr id="5" name="object 5" descr="Bar representing Supported for chart titled Libya. Represents 34.2%."/>
            <p:cNvSpPr/>
            <p:nvPr/>
          </p:nvSpPr>
          <p:spPr>
            <a:xfrm>
              <a:off x="7316723" y="2538983"/>
              <a:ext cx="853440" cy="2745105"/>
            </a:xfrm>
            <a:custGeom>
              <a:avLst/>
              <a:gdLst/>
              <a:ahLst/>
              <a:cxnLst/>
              <a:rect l="l" t="t" r="r" b="b"/>
              <a:pathLst>
                <a:path w="853440" h="2745104">
                  <a:moveTo>
                    <a:pt x="0" y="2744724"/>
                  </a:moveTo>
                  <a:lnTo>
                    <a:pt x="853440" y="2744724"/>
                  </a:lnTo>
                  <a:lnTo>
                    <a:pt x="853440" y="0"/>
                  </a:lnTo>
                  <a:lnTo>
                    <a:pt x="0" y="0"/>
                  </a:lnTo>
                  <a:lnTo>
                    <a:pt x="0" y="2744724"/>
                  </a:lnTo>
                  <a:close/>
                </a:path>
              </a:pathLst>
            </a:custGeom>
            <a:ln w="9144">
              <a:solidFill>
                <a:srgbClr val="FFFFFF"/>
              </a:solidFill>
            </a:ln>
          </p:spPr>
          <p:txBody>
            <a:bodyPr wrap="square" lIns="0" tIns="0" rIns="0" bIns="0" rtlCol="0"/>
            <a:lstStyle/>
            <a:p>
              <a:endParaRPr/>
            </a:p>
          </p:txBody>
        </p:sp>
        <p:sp>
          <p:nvSpPr>
            <p:cNvPr id="17" name="object 17"/>
            <p:cNvSpPr txBox="1"/>
            <p:nvPr/>
          </p:nvSpPr>
          <p:spPr>
            <a:xfrm>
              <a:off x="7316723" y="2538983"/>
              <a:ext cx="853440" cy="2745105"/>
            </a:xfrm>
            <a:prstGeom prst="rect">
              <a:avLst/>
            </a:prstGeom>
            <a:solidFill>
              <a:srgbClr val="A0C490">
                <a:alpha val="85096"/>
              </a:srgbClr>
            </a:solidFill>
          </p:spPr>
          <p:txBody>
            <a:bodyPr vert="horz" wrap="square" lIns="0" tIns="46355" rIns="0" bIns="0" rtlCol="0">
              <a:spAutoFit/>
            </a:bodyPr>
            <a:lstStyle/>
            <a:p>
              <a:pPr marL="222885">
                <a:lnSpc>
                  <a:spcPct val="100000"/>
                </a:lnSpc>
                <a:spcBef>
                  <a:spcPts val="365"/>
                </a:spcBef>
              </a:pPr>
              <a:r>
                <a:rPr sz="1800" b="1" spc="-20" dirty="0">
                  <a:latin typeface="Calibri"/>
                  <a:cs typeface="Calibri"/>
                </a:rPr>
                <a:t>34.2</a:t>
              </a:r>
              <a:endParaRPr sz="1800">
                <a:latin typeface="Calibri"/>
                <a:cs typeface="Calibri"/>
              </a:endParaRPr>
            </a:p>
          </p:txBody>
        </p:sp>
        <p:sp>
          <p:nvSpPr>
            <p:cNvPr id="10" name="object 10" descr="Bar representing Did Not Support for chart titled Libya. Represents 25.1%."/>
            <p:cNvSpPr/>
            <p:nvPr/>
          </p:nvSpPr>
          <p:spPr>
            <a:xfrm>
              <a:off x="8170164" y="3268979"/>
              <a:ext cx="852169" cy="2014855"/>
            </a:xfrm>
            <a:custGeom>
              <a:avLst/>
              <a:gdLst/>
              <a:ahLst/>
              <a:cxnLst/>
              <a:rect l="l" t="t" r="r" b="b"/>
              <a:pathLst>
                <a:path w="852170" h="2014854">
                  <a:moveTo>
                    <a:pt x="0" y="2014727"/>
                  </a:moveTo>
                  <a:lnTo>
                    <a:pt x="851916" y="2014727"/>
                  </a:lnTo>
                  <a:lnTo>
                    <a:pt x="851916" y="0"/>
                  </a:lnTo>
                  <a:lnTo>
                    <a:pt x="0" y="0"/>
                  </a:lnTo>
                  <a:lnTo>
                    <a:pt x="0" y="2014727"/>
                  </a:lnTo>
                  <a:close/>
                </a:path>
              </a:pathLst>
            </a:custGeom>
            <a:ln w="9144">
              <a:solidFill>
                <a:srgbClr val="FFFFFF"/>
              </a:solidFill>
            </a:ln>
          </p:spPr>
          <p:txBody>
            <a:bodyPr wrap="square" lIns="0" tIns="0" rIns="0" bIns="0" rtlCol="0"/>
            <a:lstStyle/>
            <a:p>
              <a:endParaRPr/>
            </a:p>
          </p:txBody>
        </p:sp>
        <p:sp>
          <p:nvSpPr>
            <p:cNvPr id="22" name="object 22"/>
            <p:cNvSpPr txBox="1"/>
            <p:nvPr/>
          </p:nvSpPr>
          <p:spPr>
            <a:xfrm>
              <a:off x="8170164" y="3268979"/>
              <a:ext cx="852169" cy="2014855"/>
            </a:xfrm>
            <a:prstGeom prst="rect">
              <a:avLst/>
            </a:prstGeom>
            <a:solidFill>
              <a:srgbClr val="61993D">
                <a:alpha val="85096"/>
              </a:srgbClr>
            </a:solidFill>
          </p:spPr>
          <p:txBody>
            <a:bodyPr vert="horz" wrap="square" lIns="0" tIns="47625" rIns="0" bIns="0" rtlCol="0">
              <a:spAutoFit/>
            </a:bodyPr>
            <a:lstStyle/>
            <a:p>
              <a:pPr marL="222250">
                <a:lnSpc>
                  <a:spcPct val="100000"/>
                </a:lnSpc>
                <a:spcBef>
                  <a:spcPts val="375"/>
                </a:spcBef>
              </a:pPr>
              <a:r>
                <a:rPr sz="1800" b="1" spc="-20" dirty="0">
                  <a:latin typeface="Calibri"/>
                  <a:cs typeface="Calibri"/>
                </a:rPr>
                <a:t>25.1</a:t>
              </a:r>
              <a:endParaRPr sz="1800">
                <a:latin typeface="Calibri"/>
                <a:cs typeface="Calibri"/>
              </a:endParaRPr>
            </a:p>
          </p:txBody>
        </p:sp>
      </p:grpSp>
      <p:grpSp>
        <p:nvGrpSpPr>
          <p:cNvPr id="39" name="Group 38" descr="Morocco">
            <a:extLst>
              <a:ext uri="{FF2B5EF4-FFF2-40B4-BE49-F238E27FC236}">
                <a16:creationId xmlns:a16="http://schemas.microsoft.com/office/drawing/2014/main" id="{BE7992FB-CBDD-1D2F-DA8B-16F978322F92}"/>
              </a:ext>
            </a:extLst>
          </p:cNvPr>
          <p:cNvGrpSpPr/>
          <p:nvPr/>
        </p:nvGrpSpPr>
        <p:grpSpPr>
          <a:xfrm>
            <a:off x="3654552" y="1920239"/>
            <a:ext cx="7624824" cy="3787039"/>
            <a:chOff x="3654552" y="1920239"/>
            <a:chExt cx="7624824" cy="3787039"/>
          </a:xfrm>
        </p:grpSpPr>
        <p:sp>
          <p:nvSpPr>
            <p:cNvPr id="28" name="object 28"/>
            <p:cNvSpPr txBox="1"/>
            <p:nvPr/>
          </p:nvSpPr>
          <p:spPr>
            <a:xfrm>
              <a:off x="9882885" y="5407558"/>
              <a:ext cx="103822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MOROCCO</a:t>
              </a:r>
              <a:endParaRPr sz="1800">
                <a:latin typeface="Calibri"/>
                <a:cs typeface="Calibri"/>
              </a:endParaRPr>
            </a:p>
          </p:txBody>
        </p:sp>
        <p:sp>
          <p:nvSpPr>
            <p:cNvPr id="6" name="object 6" descr="Bar representing Supported for chart titled Morocco. Represents 41.9%."/>
            <p:cNvSpPr/>
            <p:nvPr/>
          </p:nvSpPr>
          <p:spPr>
            <a:xfrm>
              <a:off x="9575292" y="1920239"/>
              <a:ext cx="852169" cy="3363595"/>
            </a:xfrm>
            <a:custGeom>
              <a:avLst/>
              <a:gdLst/>
              <a:ahLst/>
              <a:cxnLst/>
              <a:rect l="l" t="t" r="r" b="b"/>
              <a:pathLst>
                <a:path w="852170" h="3363595">
                  <a:moveTo>
                    <a:pt x="0" y="3363467"/>
                  </a:moveTo>
                  <a:lnTo>
                    <a:pt x="851916" y="3363467"/>
                  </a:lnTo>
                  <a:lnTo>
                    <a:pt x="851916" y="0"/>
                  </a:lnTo>
                  <a:lnTo>
                    <a:pt x="0" y="0"/>
                  </a:lnTo>
                  <a:lnTo>
                    <a:pt x="0" y="3363467"/>
                  </a:lnTo>
                  <a:close/>
                </a:path>
              </a:pathLst>
            </a:custGeom>
            <a:ln w="9144">
              <a:solidFill>
                <a:srgbClr val="FFFFFF"/>
              </a:solidFill>
            </a:ln>
          </p:spPr>
          <p:txBody>
            <a:bodyPr wrap="square" lIns="0" tIns="0" rIns="0" bIns="0" rtlCol="0"/>
            <a:lstStyle/>
            <a:p>
              <a:endParaRPr/>
            </a:p>
          </p:txBody>
        </p:sp>
        <p:sp>
          <p:nvSpPr>
            <p:cNvPr id="18" name="object 18"/>
            <p:cNvSpPr txBox="1"/>
            <p:nvPr/>
          </p:nvSpPr>
          <p:spPr>
            <a:xfrm>
              <a:off x="9575292" y="1920239"/>
              <a:ext cx="852169" cy="3363595"/>
            </a:xfrm>
            <a:prstGeom prst="rect">
              <a:avLst/>
            </a:prstGeom>
            <a:solidFill>
              <a:srgbClr val="A0C490">
                <a:alpha val="85096"/>
              </a:srgbClr>
            </a:solidFill>
          </p:spPr>
          <p:txBody>
            <a:bodyPr vert="horz" wrap="square" lIns="0" tIns="46990" rIns="0" bIns="0" rtlCol="0">
              <a:spAutoFit/>
            </a:bodyPr>
            <a:lstStyle/>
            <a:p>
              <a:pPr marL="222250">
                <a:lnSpc>
                  <a:spcPct val="100000"/>
                </a:lnSpc>
                <a:spcBef>
                  <a:spcPts val="370"/>
                </a:spcBef>
              </a:pPr>
              <a:r>
                <a:rPr sz="1800" b="1" spc="-20" dirty="0">
                  <a:latin typeface="Calibri"/>
                  <a:cs typeface="Calibri"/>
                </a:rPr>
                <a:t>41.9</a:t>
              </a:r>
              <a:endParaRPr sz="1800">
                <a:latin typeface="Calibri"/>
                <a:cs typeface="Calibri"/>
              </a:endParaRPr>
            </a:p>
          </p:txBody>
        </p:sp>
        <p:sp>
          <p:nvSpPr>
            <p:cNvPr id="20" name="object 20" descr="Bar representing Did Not Support for chart titled Iraq. Represents 12.6%."/>
            <p:cNvSpPr txBox="1"/>
            <p:nvPr/>
          </p:nvSpPr>
          <p:spPr>
            <a:xfrm>
              <a:off x="3654552" y="4273296"/>
              <a:ext cx="852169" cy="1010919"/>
            </a:xfrm>
            <a:prstGeom prst="rect">
              <a:avLst/>
            </a:prstGeom>
            <a:solidFill>
              <a:srgbClr val="61993D">
                <a:alpha val="85096"/>
              </a:srgbClr>
            </a:solidFill>
          </p:spPr>
          <p:txBody>
            <a:bodyPr vert="horz" wrap="square" lIns="0" tIns="46990" rIns="0" bIns="0" rtlCol="0">
              <a:spAutoFit/>
            </a:bodyPr>
            <a:lstStyle/>
            <a:p>
              <a:pPr marL="220979">
                <a:lnSpc>
                  <a:spcPct val="100000"/>
                </a:lnSpc>
                <a:spcBef>
                  <a:spcPts val="370"/>
                </a:spcBef>
              </a:pPr>
              <a:r>
                <a:rPr sz="1800" b="1" spc="-20" dirty="0">
                  <a:latin typeface="Calibri"/>
                  <a:cs typeface="Calibri"/>
                </a:rPr>
                <a:t>12.6</a:t>
              </a:r>
              <a:endParaRPr sz="1800" dirty="0">
                <a:latin typeface="Calibri"/>
                <a:cs typeface="Calibri"/>
              </a:endParaRPr>
            </a:p>
          </p:txBody>
        </p:sp>
        <p:sp>
          <p:nvSpPr>
            <p:cNvPr id="23" name="object 23"/>
            <p:cNvSpPr txBox="1"/>
            <p:nvPr/>
          </p:nvSpPr>
          <p:spPr>
            <a:xfrm>
              <a:off x="10427207" y="3116579"/>
              <a:ext cx="852169" cy="2167255"/>
            </a:xfrm>
            <a:prstGeom prst="rect">
              <a:avLst/>
            </a:prstGeom>
            <a:solidFill>
              <a:srgbClr val="61993D">
                <a:alpha val="85096"/>
              </a:srgbClr>
            </a:solidFill>
          </p:spPr>
          <p:txBody>
            <a:bodyPr vert="horz" wrap="square" lIns="0" tIns="46990" rIns="0" bIns="0" rtlCol="0">
              <a:spAutoFit/>
            </a:bodyPr>
            <a:lstStyle/>
            <a:p>
              <a:pPr marL="2540" algn="ctr">
                <a:lnSpc>
                  <a:spcPct val="100000"/>
                </a:lnSpc>
                <a:spcBef>
                  <a:spcPts val="370"/>
                </a:spcBef>
              </a:pPr>
              <a:r>
                <a:rPr sz="1800" b="1" spc="-25" dirty="0">
                  <a:latin typeface="Calibri"/>
                  <a:cs typeface="Calibri"/>
                </a:rPr>
                <a:t>27</a:t>
              </a:r>
              <a:endParaRPr sz="1800">
                <a:latin typeface="Calibri"/>
                <a:cs typeface="Calibri"/>
              </a:endParaRPr>
            </a:p>
          </p:txBody>
        </p:sp>
      </p:grpSp>
      <p:sp>
        <p:nvSpPr>
          <p:cNvPr id="38" name="object 38"/>
          <p:cNvSpPr txBox="1"/>
          <p:nvPr/>
        </p:nvSpPr>
        <p:spPr>
          <a:xfrm>
            <a:off x="217728" y="6105499"/>
            <a:ext cx="3930015" cy="563880"/>
          </a:xfrm>
          <a:prstGeom prst="rect">
            <a:avLst/>
          </a:prstGeom>
        </p:spPr>
        <p:txBody>
          <a:bodyPr vert="horz" wrap="square" lIns="0" tIns="0" rIns="0" bIns="0" rtlCol="0">
            <a:spAutoFit/>
          </a:bodyPr>
          <a:lstStyle/>
          <a:p>
            <a:pPr marL="12700" marR="5080"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152245" y="1416761"/>
            <a:ext cx="9392920" cy="2586990"/>
          </a:xfrm>
          <a:prstGeom prst="rect">
            <a:avLst/>
          </a:prstGeom>
          <a:noFill/>
          <a:ln>
            <a:noFill/>
            <a:prstDash/>
          </a:ln>
          <a:effectLst/>
        </p:spPr>
        <p:txBody>
          <a:bodyPr rot="0" spcFirstLastPara="0" vertOverflow="overflow" horzOverflow="overflow" vert="horz" wrap="square" lIns="0" tIns="104139" rIns="0" bIns="0" numCol="1" spcCol="0" rtlCol="0" fromWordArt="0" anchor="t" anchorCtr="0" forceAA="0" compatLnSpc="1">
            <a:prstTxWarp prst="textNoShape">
              <a:avLst/>
            </a:prstTxWarp>
            <a:spAutoFit/>
          </a:bodyPr>
          <a:lstStyle/>
          <a:p>
            <a:pPr marL="12700" marR="5080" lvl="0" indent="0" algn="just" defTabSz="914400" eaLnBrk="1" fontAlgn="auto" latinLnBrk="0" hangingPunct="1">
              <a:lnSpc>
                <a:spcPct val="90000"/>
              </a:lnSpc>
              <a:spcBef>
                <a:spcPts val="819"/>
              </a:spcBef>
              <a:spcAft>
                <a:spcPts val="0"/>
              </a:spcAft>
              <a:buClrTx/>
              <a:buSzTx/>
              <a:buFontTx/>
              <a:buNone/>
              <a:tabLst/>
              <a:defRPr/>
            </a:pP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What</a:t>
            </a:r>
            <a:r>
              <a:rPr kumimoji="0" lang="en-GB" sz="6000" b="0" i="0" u="none" strike="noStrike" kern="0" cap="none" spc="-30"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do</a:t>
            </a:r>
            <a:r>
              <a:rPr kumimoji="0" lang="en-GB" sz="6000" b="0" i="0" u="none" strike="noStrike" kern="0" cap="none" spc="-25"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they</a:t>
            </a:r>
            <a:r>
              <a:rPr kumimoji="0" lang="en-GB" sz="6000" b="0" i="0" u="none" strike="noStrike" kern="0" cap="none" spc="-25"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Think</a:t>
            </a:r>
            <a:r>
              <a:rPr kumimoji="0" lang="en-GB" sz="6000" b="0" i="0" u="none" strike="noStrike" kern="0" cap="none" spc="-30"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About</a:t>
            </a:r>
            <a:r>
              <a:rPr kumimoji="0" lang="en-GB" sz="6000" b="0" i="0" u="none" strike="noStrike" kern="0" cap="none" spc="-45"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25" normalizeH="0" baseline="0" noProof="0" dirty="0">
                <a:ln>
                  <a:noFill/>
                </a:ln>
                <a:solidFill>
                  <a:sysClr val="windowText" lastClr="000000"/>
                </a:solidFill>
                <a:effectLst/>
                <a:uLnTx/>
                <a:uFillTx/>
                <a:latin typeface="Calibri Light"/>
                <a:cs typeface="Calibri Light"/>
              </a:rPr>
              <a:t>the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Overall</a:t>
            </a:r>
            <a:r>
              <a:rPr kumimoji="0" lang="en-GB" sz="6000" b="0" i="0" u="none" strike="noStrike" kern="0" cap="none" spc="-95"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Change</a:t>
            </a:r>
            <a:r>
              <a:rPr kumimoji="0" lang="en-GB" sz="6000" b="0" i="0" u="none" strike="noStrike" kern="0" cap="none" spc="-90"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in</a:t>
            </a:r>
            <a:r>
              <a:rPr kumimoji="0" lang="en-GB" sz="6000" b="0" i="0" u="none" strike="noStrike" kern="0" cap="none" spc="-80"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20" normalizeH="0" baseline="0" noProof="0" dirty="0">
                <a:ln>
                  <a:noFill/>
                </a:ln>
                <a:solidFill>
                  <a:sysClr val="windowText" lastClr="000000"/>
                </a:solidFill>
                <a:effectLst/>
                <a:uLnTx/>
                <a:uFillTx/>
                <a:latin typeface="Calibri Light"/>
                <a:cs typeface="Calibri Light"/>
              </a:rPr>
              <a:t>Government </a:t>
            </a:r>
            <a:r>
              <a:rPr kumimoji="0" lang="en-GB" sz="6000" b="0" i="0" u="none" strike="noStrike" kern="0" cap="none" spc="-10" normalizeH="0" baseline="0" noProof="0" dirty="0">
                <a:ln>
                  <a:noFill/>
                </a:ln>
                <a:solidFill>
                  <a:sysClr val="windowText" lastClr="000000"/>
                </a:solidFill>
                <a:effectLst/>
                <a:uLnTx/>
                <a:uFillTx/>
                <a:latin typeface="Calibri Light"/>
                <a:cs typeface="Calibri Light"/>
              </a:rPr>
              <a:t>Performances</a:t>
            </a:r>
            <a:r>
              <a:rPr kumimoji="0" lang="en-GB" sz="6000" b="0" i="0" u="none" strike="noStrike" kern="0" cap="none" spc="-135"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0" normalizeH="0" baseline="0" noProof="0" dirty="0">
                <a:ln>
                  <a:noFill/>
                </a:ln>
                <a:solidFill>
                  <a:sysClr val="windowText" lastClr="000000"/>
                </a:solidFill>
                <a:effectLst/>
                <a:uLnTx/>
                <a:uFillTx/>
                <a:latin typeface="Calibri Light"/>
                <a:cs typeface="Calibri Light"/>
              </a:rPr>
              <a:t>by</a:t>
            </a:r>
            <a:r>
              <a:rPr kumimoji="0" lang="en-GB" sz="6000" b="0" i="0" u="none" strike="noStrike" kern="0" cap="none" spc="-110" normalizeH="0" baseline="0" noProof="0" dirty="0">
                <a:ln>
                  <a:noFill/>
                </a:ln>
                <a:solidFill>
                  <a:sysClr val="windowText" lastClr="000000"/>
                </a:solidFill>
                <a:effectLst/>
                <a:uLnTx/>
                <a:uFillTx/>
                <a:latin typeface="Calibri Light"/>
                <a:cs typeface="Calibri Light"/>
              </a:rPr>
              <a:t> </a:t>
            </a:r>
            <a:r>
              <a:rPr kumimoji="0" lang="en-GB" sz="6000" b="0" i="0" u="none" strike="noStrike" kern="0" cap="none" spc="-20" normalizeH="0" baseline="0" noProof="0" dirty="0">
                <a:ln>
                  <a:noFill/>
                </a:ln>
                <a:solidFill>
                  <a:sysClr val="windowText" lastClr="000000"/>
                </a:solidFill>
                <a:effectLst/>
                <a:uLnTx/>
                <a:uFillTx/>
                <a:latin typeface="Calibri Light"/>
                <a:cs typeface="Calibri Light"/>
              </a:rPr>
              <a:t>2014</a:t>
            </a:r>
            <a:endParaRPr kumimoji="0" lang="en-GB" sz="6000" b="0" i="0" u="none" strike="noStrike" kern="0" cap="none" spc="0" normalizeH="0" baseline="0" noProof="0" dirty="0">
              <a:ln>
                <a:noFill/>
              </a:ln>
              <a:solidFill>
                <a:sysClr val="windowText" lastClr="000000"/>
              </a:solidFill>
              <a:effectLst/>
              <a:uLnTx/>
              <a:uFillTx/>
              <a:latin typeface="Calibri Light"/>
              <a:cs typeface="Calibri Light"/>
            </a:endParaRPr>
          </a:p>
        </p:txBody>
      </p:sp>
      <p:sp>
        <p:nvSpPr>
          <p:cNvPr id="3" name="object 3"/>
          <p:cNvSpPr txBox="1"/>
          <p:nvPr/>
        </p:nvSpPr>
        <p:spPr>
          <a:xfrm>
            <a:off x="-17272" y="251840"/>
            <a:ext cx="3930650" cy="574040"/>
          </a:xfrm>
          <a:prstGeom prst="rect">
            <a:avLst/>
          </a:prstGeom>
        </p:spPr>
        <p:txBody>
          <a:bodyPr vert="horz" wrap="square" lIns="0" tIns="12700" rIns="0" bIns="0" rtlCol="0">
            <a:spAutoFit/>
          </a:bodyPr>
          <a:lstStyle/>
          <a:p>
            <a:pPr marL="12065" marR="5080"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object 64"/>
          <p:cNvSpPr txBox="1">
            <a:spLocks noGrp="1"/>
          </p:cNvSpPr>
          <p:nvPr>
            <p:ph type="title"/>
          </p:nvPr>
        </p:nvSpPr>
        <p:spPr>
          <a:xfrm>
            <a:off x="1562480" y="313131"/>
            <a:ext cx="9069070" cy="690880"/>
          </a:xfrm>
          <a:prstGeom prst="rect">
            <a:avLst/>
          </a:prstGeom>
        </p:spPr>
        <p:txBody>
          <a:bodyPr vert="horz" wrap="square" lIns="0" tIns="13970" rIns="0" bIns="0" rtlCol="0">
            <a:spAutoFit/>
          </a:bodyPr>
          <a:lstStyle/>
          <a:p>
            <a:pPr algn="ctr">
              <a:lnSpc>
                <a:spcPct val="100000"/>
              </a:lnSpc>
              <a:spcBef>
                <a:spcPts val="110"/>
              </a:spcBef>
            </a:pPr>
            <a:r>
              <a:rPr sz="2150" dirty="0"/>
              <a:t>RATE</a:t>
            </a:r>
            <a:r>
              <a:rPr sz="2150" spc="280" dirty="0"/>
              <a:t> </a:t>
            </a:r>
            <a:r>
              <a:rPr sz="2150" spc="100" dirty="0"/>
              <a:t>POLITICAL</a:t>
            </a:r>
            <a:r>
              <a:rPr sz="2150" spc="275" dirty="0"/>
              <a:t> </a:t>
            </a:r>
            <a:r>
              <a:rPr sz="2150" spc="80" dirty="0"/>
              <a:t>SYSTEM</a:t>
            </a:r>
            <a:r>
              <a:rPr sz="2150" spc="275" dirty="0"/>
              <a:t> </a:t>
            </a:r>
            <a:r>
              <a:rPr sz="2150" spc="55" dirty="0"/>
              <a:t>IN</a:t>
            </a:r>
            <a:r>
              <a:rPr sz="2150" spc="270" dirty="0"/>
              <a:t> </a:t>
            </a:r>
            <a:r>
              <a:rPr sz="2150" spc="80" dirty="0"/>
              <a:t>2009</a:t>
            </a:r>
            <a:r>
              <a:rPr sz="2150" spc="290" dirty="0"/>
              <a:t> </a:t>
            </a:r>
            <a:r>
              <a:rPr sz="2150" spc="75" dirty="0"/>
              <a:t>AND</a:t>
            </a:r>
            <a:r>
              <a:rPr sz="2150" spc="275" dirty="0"/>
              <a:t> </a:t>
            </a:r>
            <a:r>
              <a:rPr sz="2150" spc="85" dirty="0"/>
              <a:t>2014,</a:t>
            </a:r>
            <a:r>
              <a:rPr sz="2150" spc="285" dirty="0"/>
              <a:t> </a:t>
            </a:r>
            <a:r>
              <a:rPr sz="2150" dirty="0"/>
              <a:t>%</a:t>
            </a:r>
            <a:r>
              <a:rPr sz="2150" spc="275" dirty="0"/>
              <a:t> </a:t>
            </a:r>
            <a:r>
              <a:rPr sz="2150" spc="90" dirty="0"/>
              <a:t>THOSE</a:t>
            </a:r>
            <a:r>
              <a:rPr sz="2150" spc="270" dirty="0"/>
              <a:t> </a:t>
            </a:r>
            <a:r>
              <a:rPr sz="2150" dirty="0"/>
              <a:t>THAT</a:t>
            </a:r>
            <a:r>
              <a:rPr sz="2150" spc="265" dirty="0"/>
              <a:t> </a:t>
            </a:r>
            <a:r>
              <a:rPr sz="2150" spc="85" dirty="0"/>
              <a:t>SUPPORTED</a:t>
            </a:r>
            <a:endParaRPr sz="2150" dirty="0"/>
          </a:p>
          <a:p>
            <a:pPr marL="12700" algn="ctr">
              <a:lnSpc>
                <a:spcPct val="100000"/>
              </a:lnSpc>
              <a:spcBef>
                <a:spcPts val="65"/>
              </a:spcBef>
            </a:pPr>
            <a:r>
              <a:rPr sz="2150" spc="75" dirty="0"/>
              <a:t>THE</a:t>
            </a:r>
            <a:r>
              <a:rPr sz="2150" spc="235" dirty="0"/>
              <a:t> </a:t>
            </a:r>
            <a:r>
              <a:rPr sz="2150" spc="85" dirty="0"/>
              <a:t>ARAB</a:t>
            </a:r>
            <a:r>
              <a:rPr sz="2150" spc="245" dirty="0"/>
              <a:t> </a:t>
            </a:r>
            <a:r>
              <a:rPr sz="2150" spc="90" dirty="0"/>
              <a:t>UPRISINGS</a:t>
            </a:r>
            <a:endParaRPr sz="2150" dirty="0"/>
          </a:p>
        </p:txBody>
      </p:sp>
      <p:grpSp>
        <p:nvGrpSpPr>
          <p:cNvPr id="3" name="Group 2" descr="Key">
            <a:extLst>
              <a:ext uri="{FF2B5EF4-FFF2-40B4-BE49-F238E27FC236}">
                <a16:creationId xmlns:a16="http://schemas.microsoft.com/office/drawing/2014/main" id="{82BE2ED9-0347-1942-0693-9E65D70BD57F}"/>
              </a:ext>
            </a:extLst>
          </p:cNvPr>
          <p:cNvGrpSpPr/>
          <p:nvPr/>
        </p:nvGrpSpPr>
        <p:grpSpPr>
          <a:xfrm>
            <a:off x="4212335" y="1105915"/>
            <a:ext cx="3894073" cy="299720"/>
            <a:chOff x="4212335" y="1105915"/>
            <a:chExt cx="3894073" cy="299720"/>
          </a:xfrm>
        </p:grpSpPr>
        <p:sp>
          <p:nvSpPr>
            <p:cNvPr id="65" name="object 65" descr="Dark green square representing 1 or 2/5 in key."/>
            <p:cNvSpPr/>
            <p:nvPr/>
          </p:nvSpPr>
          <p:spPr>
            <a:xfrm>
              <a:off x="4212335" y="1217675"/>
              <a:ext cx="125095" cy="127000"/>
            </a:xfrm>
            <a:custGeom>
              <a:avLst/>
              <a:gdLst/>
              <a:ahLst/>
              <a:cxnLst/>
              <a:rect l="l" t="t" r="r" b="b"/>
              <a:pathLst>
                <a:path w="125095" h="127000">
                  <a:moveTo>
                    <a:pt x="124967" y="0"/>
                  </a:moveTo>
                  <a:lnTo>
                    <a:pt x="0" y="0"/>
                  </a:lnTo>
                  <a:lnTo>
                    <a:pt x="0" y="126491"/>
                  </a:lnTo>
                  <a:lnTo>
                    <a:pt x="124967" y="126491"/>
                  </a:lnTo>
                  <a:lnTo>
                    <a:pt x="124967" y="0"/>
                  </a:lnTo>
                  <a:close/>
                </a:path>
              </a:pathLst>
            </a:custGeom>
            <a:solidFill>
              <a:srgbClr val="5B8E39"/>
            </a:solidFill>
          </p:spPr>
          <p:txBody>
            <a:bodyPr wrap="square" lIns="0" tIns="0" rIns="0" bIns="0" rtlCol="0"/>
            <a:lstStyle/>
            <a:p>
              <a:endParaRPr/>
            </a:p>
          </p:txBody>
        </p:sp>
        <p:sp>
          <p:nvSpPr>
            <p:cNvPr id="66" name="object 66" descr="Mid green square representing 3 out of 5 in key."/>
            <p:cNvSpPr/>
            <p:nvPr/>
          </p:nvSpPr>
          <p:spPr>
            <a:xfrm>
              <a:off x="5382767" y="1217675"/>
              <a:ext cx="125095" cy="127000"/>
            </a:xfrm>
            <a:custGeom>
              <a:avLst/>
              <a:gdLst/>
              <a:ahLst/>
              <a:cxnLst/>
              <a:rect l="l" t="t" r="r" b="b"/>
              <a:pathLst>
                <a:path w="125095" h="127000">
                  <a:moveTo>
                    <a:pt x="124967" y="0"/>
                  </a:moveTo>
                  <a:lnTo>
                    <a:pt x="0" y="0"/>
                  </a:lnTo>
                  <a:lnTo>
                    <a:pt x="0" y="126491"/>
                  </a:lnTo>
                  <a:lnTo>
                    <a:pt x="124967" y="126491"/>
                  </a:lnTo>
                  <a:lnTo>
                    <a:pt x="124967" y="0"/>
                  </a:lnTo>
                  <a:close/>
                </a:path>
              </a:pathLst>
            </a:custGeom>
            <a:solidFill>
              <a:srgbClr val="6FAC46"/>
            </a:solidFill>
          </p:spPr>
          <p:txBody>
            <a:bodyPr wrap="square" lIns="0" tIns="0" rIns="0" bIns="0" rtlCol="0"/>
            <a:lstStyle/>
            <a:p>
              <a:endParaRPr/>
            </a:p>
          </p:txBody>
        </p:sp>
        <p:sp>
          <p:nvSpPr>
            <p:cNvPr id="67" name="object 67" descr="Light green square representing 4/5 out of 5 in key."/>
            <p:cNvSpPr/>
            <p:nvPr/>
          </p:nvSpPr>
          <p:spPr>
            <a:xfrm>
              <a:off x="6758940" y="1217675"/>
              <a:ext cx="125095" cy="127000"/>
            </a:xfrm>
            <a:custGeom>
              <a:avLst/>
              <a:gdLst/>
              <a:ahLst/>
              <a:cxnLst/>
              <a:rect l="l" t="t" r="r" b="b"/>
              <a:pathLst>
                <a:path w="125095" h="127000">
                  <a:moveTo>
                    <a:pt x="124968" y="0"/>
                  </a:moveTo>
                  <a:lnTo>
                    <a:pt x="0" y="0"/>
                  </a:lnTo>
                  <a:lnTo>
                    <a:pt x="0" y="126491"/>
                  </a:lnTo>
                  <a:lnTo>
                    <a:pt x="124968" y="126491"/>
                  </a:lnTo>
                  <a:lnTo>
                    <a:pt x="124968" y="0"/>
                  </a:lnTo>
                  <a:close/>
                </a:path>
              </a:pathLst>
            </a:custGeom>
            <a:solidFill>
              <a:srgbClr val="B4CFA8"/>
            </a:solidFill>
          </p:spPr>
          <p:txBody>
            <a:bodyPr wrap="square" lIns="0" tIns="0" rIns="0" bIns="0" rtlCol="0"/>
            <a:lstStyle/>
            <a:p>
              <a:endParaRPr/>
            </a:p>
          </p:txBody>
        </p:sp>
        <p:sp>
          <p:nvSpPr>
            <p:cNvPr id="68" name="object 68"/>
            <p:cNvSpPr txBox="1"/>
            <p:nvPr/>
          </p:nvSpPr>
          <p:spPr>
            <a:xfrm>
              <a:off x="4383404" y="1105915"/>
              <a:ext cx="3723004" cy="299720"/>
            </a:xfrm>
            <a:prstGeom prst="rect">
              <a:avLst/>
            </a:prstGeom>
          </p:spPr>
          <p:txBody>
            <a:bodyPr vert="horz" wrap="square" lIns="0" tIns="12700" rIns="0" bIns="0" rtlCol="0">
              <a:spAutoFit/>
            </a:bodyPr>
            <a:lstStyle/>
            <a:p>
              <a:pPr marL="12700">
                <a:lnSpc>
                  <a:spcPct val="100000"/>
                </a:lnSpc>
                <a:spcBef>
                  <a:spcPts val="100"/>
                </a:spcBef>
                <a:tabLst>
                  <a:tab pos="1183005" algn="l"/>
                  <a:tab pos="2611120" algn="l"/>
                </a:tabLst>
              </a:pPr>
              <a:r>
                <a:rPr sz="1800" dirty="0">
                  <a:solidFill>
                    <a:srgbClr val="585858"/>
                  </a:solidFill>
                  <a:latin typeface="Calibri"/>
                  <a:cs typeface="Calibri"/>
                </a:rPr>
                <a:t>1</a:t>
              </a:r>
              <a:r>
                <a:rPr sz="1800" spc="-5" dirty="0">
                  <a:solidFill>
                    <a:srgbClr val="585858"/>
                  </a:solidFill>
                  <a:latin typeface="Calibri"/>
                  <a:cs typeface="Calibri"/>
                </a:rPr>
                <a:t> </a:t>
              </a:r>
              <a:r>
                <a:rPr sz="1800" dirty="0">
                  <a:solidFill>
                    <a:srgbClr val="585858"/>
                  </a:solidFill>
                  <a:latin typeface="Calibri"/>
                  <a:cs typeface="Calibri"/>
                </a:rPr>
                <a:t>or</a:t>
              </a:r>
              <a:r>
                <a:rPr sz="1800" spc="-5" dirty="0">
                  <a:solidFill>
                    <a:srgbClr val="585858"/>
                  </a:solidFill>
                  <a:latin typeface="Calibri"/>
                  <a:cs typeface="Calibri"/>
                </a:rPr>
                <a:t> </a:t>
              </a:r>
              <a:r>
                <a:rPr sz="1800" spc="-25" dirty="0">
                  <a:solidFill>
                    <a:srgbClr val="585858"/>
                  </a:solidFill>
                  <a:latin typeface="Calibri"/>
                  <a:cs typeface="Calibri"/>
                </a:rPr>
                <a:t>2/5</a:t>
              </a:r>
              <a:r>
                <a:rPr sz="1800" dirty="0">
                  <a:solidFill>
                    <a:srgbClr val="585858"/>
                  </a:solidFill>
                  <a:latin typeface="Calibri"/>
                  <a:cs typeface="Calibri"/>
                </a:rPr>
                <a:t>	3</a:t>
              </a:r>
              <a:r>
                <a:rPr sz="1800" spc="-15" dirty="0">
                  <a:solidFill>
                    <a:srgbClr val="585858"/>
                  </a:solidFill>
                  <a:latin typeface="Calibri"/>
                  <a:cs typeface="Calibri"/>
                </a:rPr>
                <a:t> </a:t>
              </a:r>
              <a:r>
                <a:rPr sz="1800" dirty="0">
                  <a:solidFill>
                    <a:srgbClr val="585858"/>
                  </a:solidFill>
                  <a:latin typeface="Calibri"/>
                  <a:cs typeface="Calibri"/>
                </a:rPr>
                <a:t>out</a:t>
              </a:r>
              <a:r>
                <a:rPr sz="1800" spc="-10" dirty="0">
                  <a:solidFill>
                    <a:srgbClr val="585858"/>
                  </a:solidFill>
                  <a:latin typeface="Calibri"/>
                  <a:cs typeface="Calibri"/>
                </a:rPr>
                <a:t> </a:t>
              </a:r>
              <a:r>
                <a:rPr sz="1800" dirty="0">
                  <a:solidFill>
                    <a:srgbClr val="585858"/>
                  </a:solidFill>
                  <a:latin typeface="Calibri"/>
                  <a:cs typeface="Calibri"/>
                </a:rPr>
                <a:t>of</a:t>
              </a:r>
              <a:r>
                <a:rPr sz="1800" spc="-10" dirty="0">
                  <a:solidFill>
                    <a:srgbClr val="585858"/>
                  </a:solidFill>
                  <a:latin typeface="Calibri"/>
                  <a:cs typeface="Calibri"/>
                </a:rPr>
                <a:t> </a:t>
              </a:r>
              <a:r>
                <a:rPr sz="1800" spc="-50" dirty="0">
                  <a:solidFill>
                    <a:srgbClr val="585858"/>
                  </a:solidFill>
                  <a:latin typeface="Calibri"/>
                  <a:cs typeface="Calibri"/>
                </a:rPr>
                <a:t>5</a:t>
              </a:r>
              <a:r>
                <a:rPr sz="1800" dirty="0">
                  <a:solidFill>
                    <a:srgbClr val="585858"/>
                  </a:solidFill>
                  <a:latin typeface="Calibri"/>
                  <a:cs typeface="Calibri"/>
                </a:rPr>
                <a:t>	4/5</a:t>
              </a:r>
              <a:r>
                <a:rPr sz="1800" spc="-15" dirty="0">
                  <a:solidFill>
                    <a:srgbClr val="585858"/>
                  </a:solidFill>
                  <a:latin typeface="Calibri"/>
                  <a:cs typeface="Calibri"/>
                </a:rPr>
                <a:t> </a:t>
              </a:r>
              <a:r>
                <a:rPr sz="1800" dirty="0">
                  <a:solidFill>
                    <a:srgbClr val="585858"/>
                  </a:solidFill>
                  <a:latin typeface="Calibri"/>
                  <a:cs typeface="Calibri"/>
                </a:rPr>
                <a:t>out</a:t>
              </a:r>
              <a:r>
                <a:rPr sz="1800" spc="-10" dirty="0">
                  <a:solidFill>
                    <a:srgbClr val="585858"/>
                  </a:solidFill>
                  <a:latin typeface="Calibri"/>
                  <a:cs typeface="Calibri"/>
                </a:rPr>
                <a:t> </a:t>
              </a:r>
              <a:r>
                <a:rPr sz="1800" dirty="0">
                  <a:solidFill>
                    <a:srgbClr val="585858"/>
                  </a:solidFill>
                  <a:latin typeface="Calibri"/>
                  <a:cs typeface="Calibri"/>
                </a:rPr>
                <a:t>of</a:t>
              </a:r>
              <a:r>
                <a:rPr sz="1800" spc="-5" dirty="0">
                  <a:solidFill>
                    <a:srgbClr val="585858"/>
                  </a:solidFill>
                  <a:latin typeface="Calibri"/>
                  <a:cs typeface="Calibri"/>
                </a:rPr>
                <a:t> </a:t>
              </a:r>
              <a:r>
                <a:rPr sz="1800" spc="-50" dirty="0">
                  <a:solidFill>
                    <a:srgbClr val="585858"/>
                  </a:solidFill>
                  <a:latin typeface="Calibri"/>
                  <a:cs typeface="Calibri"/>
                </a:rPr>
                <a:t>5</a:t>
              </a:r>
              <a:endParaRPr sz="1800">
                <a:latin typeface="Calibri"/>
                <a:cs typeface="Calibri"/>
              </a:endParaRPr>
            </a:p>
          </p:txBody>
        </p:sp>
      </p:grpSp>
      <p:grpSp>
        <p:nvGrpSpPr>
          <p:cNvPr id="4" name="Group 3" descr="Egypt">
            <a:extLst>
              <a:ext uri="{FF2B5EF4-FFF2-40B4-BE49-F238E27FC236}">
                <a16:creationId xmlns:a16="http://schemas.microsoft.com/office/drawing/2014/main" id="{E7E0B9B8-4D23-D6EE-6473-6F66D6970A7E}"/>
              </a:ext>
            </a:extLst>
          </p:cNvPr>
          <p:cNvGrpSpPr/>
          <p:nvPr/>
        </p:nvGrpSpPr>
        <p:grpSpPr>
          <a:xfrm>
            <a:off x="235953" y="1597151"/>
            <a:ext cx="1942351" cy="3883278"/>
            <a:chOff x="235953" y="1597151"/>
            <a:chExt cx="1942351" cy="3883278"/>
          </a:xfrm>
        </p:grpSpPr>
        <p:pic>
          <p:nvPicPr>
            <p:cNvPr id="59" name="object 59" descr="X axis labels - Egypt 2009 and Egypt 2014"/>
            <p:cNvPicPr/>
            <p:nvPr/>
          </p:nvPicPr>
          <p:blipFill>
            <a:blip r:embed="rId2" cstate="print"/>
            <a:stretch>
              <a:fillRect/>
            </a:stretch>
          </p:blipFill>
          <p:spPr>
            <a:xfrm>
              <a:off x="235953" y="4537709"/>
              <a:ext cx="1742579" cy="942720"/>
            </a:xfrm>
            <a:prstGeom prst="rect">
              <a:avLst/>
            </a:prstGeom>
          </p:spPr>
        </p:pic>
        <p:sp>
          <p:nvSpPr>
            <p:cNvPr id="17" name="object 17" descr="Segment of stacked bar chart. Representing 48% supporting 1 or 2/5 in Egypt 2009."/>
            <p:cNvSpPr/>
            <p:nvPr/>
          </p:nvSpPr>
          <p:spPr>
            <a:xfrm>
              <a:off x="932688" y="3005327"/>
              <a:ext cx="447040" cy="1303020"/>
            </a:xfrm>
            <a:custGeom>
              <a:avLst/>
              <a:gdLst/>
              <a:ahLst/>
              <a:cxnLst/>
              <a:rect l="l" t="t" r="r" b="b"/>
              <a:pathLst>
                <a:path w="447040" h="1303020">
                  <a:moveTo>
                    <a:pt x="446531" y="0"/>
                  </a:moveTo>
                  <a:lnTo>
                    <a:pt x="0" y="0"/>
                  </a:lnTo>
                  <a:lnTo>
                    <a:pt x="0" y="1303020"/>
                  </a:lnTo>
                  <a:lnTo>
                    <a:pt x="446531" y="1303020"/>
                  </a:lnTo>
                  <a:lnTo>
                    <a:pt x="446531" y="0"/>
                  </a:lnTo>
                  <a:close/>
                </a:path>
              </a:pathLst>
            </a:custGeom>
            <a:solidFill>
              <a:srgbClr val="5B8E39"/>
            </a:solidFill>
          </p:spPr>
          <p:txBody>
            <a:bodyPr wrap="square" lIns="0" tIns="0" rIns="0" bIns="0" rtlCol="0"/>
            <a:lstStyle/>
            <a:p>
              <a:endParaRPr/>
            </a:p>
          </p:txBody>
        </p:sp>
        <p:sp>
          <p:nvSpPr>
            <p:cNvPr id="30" name="object 30"/>
            <p:cNvSpPr txBox="1"/>
            <p:nvPr/>
          </p:nvSpPr>
          <p:spPr>
            <a:xfrm>
              <a:off x="1039977" y="3494913"/>
              <a:ext cx="244475" cy="299720"/>
            </a:xfrm>
            <a:prstGeom prst="rect">
              <a:avLst/>
            </a:prstGeom>
          </p:spPr>
          <p:txBody>
            <a:bodyPr vert="horz" wrap="square" lIns="0" tIns="12700" rIns="0" bIns="0" rtlCol="0">
              <a:spAutoFit/>
            </a:bodyPr>
            <a:lstStyle/>
            <a:p>
              <a:pPr>
                <a:lnSpc>
                  <a:spcPct val="100000"/>
                </a:lnSpc>
                <a:spcBef>
                  <a:spcPts val="100"/>
                </a:spcBef>
              </a:pPr>
              <a:r>
                <a:rPr sz="1800" spc="-25" dirty="0">
                  <a:solidFill>
                    <a:schemeClr val="tx1"/>
                  </a:solidFill>
                  <a:latin typeface="Calibri"/>
                  <a:cs typeface="Calibri"/>
                </a:rPr>
                <a:t>48</a:t>
              </a:r>
              <a:endParaRPr sz="1800" dirty="0">
                <a:solidFill>
                  <a:schemeClr val="tx1"/>
                </a:solidFill>
                <a:latin typeface="Calibri"/>
                <a:cs typeface="Calibri"/>
              </a:endParaRPr>
            </a:p>
          </p:txBody>
        </p:sp>
        <p:sp>
          <p:nvSpPr>
            <p:cNvPr id="39" name="object 39"/>
            <p:cNvSpPr txBox="1"/>
            <p:nvPr/>
          </p:nvSpPr>
          <p:spPr>
            <a:xfrm>
              <a:off x="932688" y="2205226"/>
              <a:ext cx="447040" cy="781200"/>
            </a:xfrm>
            <a:prstGeom prst="rect">
              <a:avLst/>
            </a:prstGeom>
            <a:solidFill>
              <a:srgbClr val="6FAC46"/>
            </a:solidFill>
          </p:spPr>
          <p:txBody>
            <a:bodyPr vert="horz" wrap="square" lIns="0" tIns="1905" rIns="0" bIns="0" rtlCol="0">
              <a:spAutoFit/>
            </a:bodyPr>
            <a:lstStyle/>
            <a:p>
              <a:pPr>
                <a:lnSpc>
                  <a:spcPct val="100000"/>
                </a:lnSpc>
                <a:spcBef>
                  <a:spcPts val="15"/>
                </a:spcBef>
              </a:pPr>
              <a:endParaRPr sz="1700" dirty="0">
                <a:latin typeface="Times New Roman"/>
                <a:cs typeface="Times New Roman"/>
              </a:endParaRPr>
            </a:p>
            <a:p>
              <a:pPr marL="20320">
                <a:lnSpc>
                  <a:spcPct val="100000"/>
                </a:lnSpc>
              </a:pPr>
              <a:r>
                <a:rPr sz="1800" spc="-20" dirty="0">
                  <a:solidFill>
                    <a:schemeClr val="tx1"/>
                  </a:solidFill>
                  <a:latin typeface="Calibri"/>
                  <a:cs typeface="Calibri"/>
                </a:rPr>
                <a:t>29.5</a:t>
              </a:r>
              <a:endParaRPr sz="1800" dirty="0">
                <a:solidFill>
                  <a:schemeClr val="tx1"/>
                </a:solidFill>
                <a:latin typeface="Calibri"/>
                <a:cs typeface="Calibri"/>
              </a:endParaRPr>
            </a:p>
          </p:txBody>
        </p:sp>
        <p:sp>
          <p:nvSpPr>
            <p:cNvPr id="49" name="object 49"/>
            <p:cNvSpPr txBox="1"/>
            <p:nvPr/>
          </p:nvSpPr>
          <p:spPr>
            <a:xfrm>
              <a:off x="932688" y="1597152"/>
              <a:ext cx="447040" cy="608400"/>
            </a:xfrm>
            <a:prstGeom prst="rect">
              <a:avLst/>
            </a:prstGeom>
            <a:solidFill>
              <a:srgbClr val="B4CFA8"/>
            </a:solidFill>
          </p:spPr>
          <p:txBody>
            <a:bodyPr vert="horz" wrap="square" lIns="0" tIns="153670" rIns="0" bIns="0" rtlCol="0">
              <a:spAutoFit/>
            </a:bodyPr>
            <a:lstStyle/>
            <a:p>
              <a:pPr marL="20320">
                <a:lnSpc>
                  <a:spcPct val="100000"/>
                </a:lnSpc>
                <a:spcBef>
                  <a:spcPts val="1210"/>
                </a:spcBef>
              </a:pPr>
              <a:r>
                <a:rPr sz="1800" spc="-20" dirty="0">
                  <a:solidFill>
                    <a:schemeClr val="tx1"/>
                  </a:solidFill>
                  <a:latin typeface="Calibri"/>
                  <a:cs typeface="Calibri"/>
                </a:rPr>
                <a:t>22.4</a:t>
              </a:r>
              <a:endParaRPr sz="1800" dirty="0">
                <a:solidFill>
                  <a:schemeClr val="tx1"/>
                </a:solidFill>
                <a:latin typeface="Calibri"/>
                <a:cs typeface="Calibri"/>
              </a:endParaRPr>
            </a:p>
          </p:txBody>
        </p:sp>
        <p:sp>
          <p:nvSpPr>
            <p:cNvPr id="18" name="object 18" descr="Segment of stacked bar chart. Representing 20.3% supporting 1 or 2/5 in Egypt 2014."/>
            <p:cNvSpPr/>
            <p:nvPr/>
          </p:nvSpPr>
          <p:spPr>
            <a:xfrm>
              <a:off x="1731264" y="3753611"/>
              <a:ext cx="447040" cy="554990"/>
            </a:xfrm>
            <a:custGeom>
              <a:avLst/>
              <a:gdLst/>
              <a:ahLst/>
              <a:cxnLst/>
              <a:rect l="l" t="t" r="r" b="b"/>
              <a:pathLst>
                <a:path w="447039" h="554989">
                  <a:moveTo>
                    <a:pt x="446531" y="0"/>
                  </a:moveTo>
                  <a:lnTo>
                    <a:pt x="0" y="0"/>
                  </a:lnTo>
                  <a:lnTo>
                    <a:pt x="0" y="554736"/>
                  </a:lnTo>
                  <a:lnTo>
                    <a:pt x="446531" y="554736"/>
                  </a:lnTo>
                  <a:lnTo>
                    <a:pt x="446531" y="0"/>
                  </a:lnTo>
                  <a:close/>
                </a:path>
              </a:pathLst>
            </a:custGeom>
            <a:solidFill>
              <a:srgbClr val="5B8E39"/>
            </a:solidFill>
          </p:spPr>
          <p:txBody>
            <a:bodyPr wrap="square" lIns="0" tIns="0" rIns="0" bIns="0" rtlCol="0"/>
            <a:lstStyle/>
            <a:p>
              <a:endParaRPr/>
            </a:p>
          </p:txBody>
        </p:sp>
        <p:sp>
          <p:nvSpPr>
            <p:cNvPr id="31" name="object 31"/>
            <p:cNvSpPr txBox="1"/>
            <p:nvPr/>
          </p:nvSpPr>
          <p:spPr>
            <a:xfrm>
              <a:off x="1751964" y="3868928"/>
              <a:ext cx="418465" cy="289823"/>
            </a:xfrm>
            <a:prstGeom prst="rect">
              <a:avLst/>
            </a:prstGeom>
          </p:spPr>
          <p:txBody>
            <a:bodyPr vert="horz" wrap="square" lIns="0" tIns="12700" rIns="0" bIns="0" rtlCol="0">
              <a:spAutoFit/>
            </a:bodyPr>
            <a:lstStyle/>
            <a:p>
              <a:pPr>
                <a:lnSpc>
                  <a:spcPct val="100000"/>
                </a:lnSpc>
                <a:spcBef>
                  <a:spcPts val="100"/>
                </a:spcBef>
              </a:pPr>
              <a:r>
                <a:rPr sz="1800" spc="-20" dirty="0">
                  <a:solidFill>
                    <a:schemeClr val="tx1"/>
                  </a:solidFill>
                  <a:latin typeface="Calibri"/>
                  <a:cs typeface="Calibri"/>
                </a:rPr>
                <a:t>20.3</a:t>
              </a:r>
              <a:endParaRPr sz="1800" dirty="0">
                <a:solidFill>
                  <a:schemeClr val="tx1"/>
                </a:solidFill>
                <a:latin typeface="Calibri"/>
                <a:cs typeface="Calibri"/>
              </a:endParaRPr>
            </a:p>
          </p:txBody>
        </p:sp>
        <p:sp>
          <p:nvSpPr>
            <p:cNvPr id="40" name="object 40"/>
            <p:cNvSpPr txBox="1"/>
            <p:nvPr/>
          </p:nvSpPr>
          <p:spPr>
            <a:xfrm>
              <a:off x="1731264" y="2356104"/>
              <a:ext cx="447040" cy="1400400"/>
            </a:xfrm>
            <a:prstGeom prst="rect">
              <a:avLst/>
            </a:prstGeom>
            <a:solidFill>
              <a:srgbClr val="6FAC46"/>
            </a:solidFill>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spcBef>
                  <a:spcPts val="20"/>
                </a:spcBef>
              </a:pPr>
              <a:endParaRPr sz="2000" dirty="0">
                <a:latin typeface="Times New Roman"/>
                <a:cs typeface="Times New Roman"/>
              </a:endParaRPr>
            </a:p>
            <a:p>
              <a:pPr marL="20320">
                <a:lnSpc>
                  <a:spcPct val="100000"/>
                </a:lnSpc>
                <a:spcBef>
                  <a:spcPts val="5"/>
                </a:spcBef>
              </a:pPr>
              <a:r>
                <a:rPr sz="1800" spc="-20" dirty="0">
                  <a:solidFill>
                    <a:schemeClr val="tx1"/>
                  </a:solidFill>
                  <a:latin typeface="Calibri"/>
                  <a:cs typeface="Calibri"/>
                </a:rPr>
                <a:t>50.4</a:t>
              </a:r>
              <a:endParaRPr sz="1800" dirty="0">
                <a:solidFill>
                  <a:schemeClr val="tx1"/>
                </a:solidFill>
                <a:latin typeface="Calibri"/>
                <a:cs typeface="Calibri"/>
              </a:endParaRPr>
            </a:p>
          </p:txBody>
        </p:sp>
        <p:sp>
          <p:nvSpPr>
            <p:cNvPr id="50" name="object 50"/>
            <p:cNvSpPr txBox="1"/>
            <p:nvPr/>
          </p:nvSpPr>
          <p:spPr>
            <a:xfrm>
              <a:off x="1731264" y="1597151"/>
              <a:ext cx="447040" cy="759600"/>
            </a:xfrm>
            <a:prstGeom prst="rect">
              <a:avLst/>
            </a:prstGeom>
            <a:solidFill>
              <a:srgbClr val="B4CFA8"/>
            </a:solidFill>
          </p:spPr>
          <p:txBody>
            <a:bodyPr vert="horz" wrap="square" lIns="0" tIns="4445" rIns="0" bIns="0" rtlCol="0">
              <a:spAutoFit/>
            </a:bodyPr>
            <a:lstStyle/>
            <a:p>
              <a:pPr>
                <a:lnSpc>
                  <a:spcPct val="100000"/>
                </a:lnSpc>
                <a:spcBef>
                  <a:spcPts val="35"/>
                </a:spcBef>
              </a:pPr>
              <a:endParaRPr sz="1600" dirty="0">
                <a:latin typeface="Times New Roman"/>
                <a:cs typeface="Times New Roman"/>
              </a:endParaRPr>
            </a:p>
            <a:p>
              <a:pPr marL="20320">
                <a:lnSpc>
                  <a:spcPct val="100000"/>
                </a:lnSpc>
                <a:spcBef>
                  <a:spcPts val="5"/>
                </a:spcBef>
              </a:pPr>
              <a:r>
                <a:rPr sz="1800" spc="-20" dirty="0">
                  <a:solidFill>
                    <a:schemeClr val="tx1"/>
                  </a:solidFill>
                  <a:latin typeface="Calibri"/>
                  <a:cs typeface="Calibri"/>
                </a:rPr>
                <a:t>28.4</a:t>
              </a:r>
              <a:endParaRPr sz="1800" dirty="0">
                <a:solidFill>
                  <a:schemeClr val="tx1"/>
                </a:solidFill>
                <a:latin typeface="Calibri"/>
                <a:cs typeface="Calibri"/>
              </a:endParaRPr>
            </a:p>
          </p:txBody>
        </p:sp>
      </p:grpSp>
      <p:grpSp>
        <p:nvGrpSpPr>
          <p:cNvPr id="2" name="Group 1" descr="Iraq">
            <a:extLst>
              <a:ext uri="{FF2B5EF4-FFF2-40B4-BE49-F238E27FC236}">
                <a16:creationId xmlns:a16="http://schemas.microsoft.com/office/drawing/2014/main" id="{2E5A7FD6-09D6-9002-7F7F-B18CA64116BC}"/>
              </a:ext>
            </a:extLst>
          </p:cNvPr>
          <p:cNvGrpSpPr/>
          <p:nvPr/>
        </p:nvGrpSpPr>
        <p:grpSpPr>
          <a:xfrm>
            <a:off x="2729864" y="1477771"/>
            <a:ext cx="1844167" cy="3905123"/>
            <a:chOff x="2729864" y="1477771"/>
            <a:chExt cx="1844167" cy="3905123"/>
          </a:xfrm>
        </p:grpSpPr>
        <p:pic>
          <p:nvPicPr>
            <p:cNvPr id="60" name="object 60" descr="X axis labels for Iraq 2009 and Iraq 2014."/>
            <p:cNvPicPr/>
            <p:nvPr/>
          </p:nvPicPr>
          <p:blipFill>
            <a:blip r:embed="rId3" cstate="print"/>
            <a:stretch>
              <a:fillRect/>
            </a:stretch>
          </p:blipFill>
          <p:spPr>
            <a:xfrm>
              <a:off x="2729864" y="4537075"/>
              <a:ext cx="1644904" cy="845819"/>
            </a:xfrm>
            <a:prstGeom prst="rect">
              <a:avLst/>
            </a:prstGeom>
          </p:spPr>
        </p:pic>
        <p:sp>
          <p:nvSpPr>
            <p:cNvPr id="19" name="object 19" descr="Segment of stacked bar chart. Representing 54.7% supporting 1 or 2/5 in Iraq 2009."/>
            <p:cNvSpPr/>
            <p:nvPr/>
          </p:nvSpPr>
          <p:spPr>
            <a:xfrm>
              <a:off x="3328415" y="2825495"/>
              <a:ext cx="447040" cy="1483360"/>
            </a:xfrm>
            <a:custGeom>
              <a:avLst/>
              <a:gdLst/>
              <a:ahLst/>
              <a:cxnLst/>
              <a:rect l="l" t="t" r="r" b="b"/>
              <a:pathLst>
                <a:path w="447039" h="1483360">
                  <a:moveTo>
                    <a:pt x="446532" y="0"/>
                  </a:moveTo>
                  <a:lnTo>
                    <a:pt x="0" y="0"/>
                  </a:lnTo>
                  <a:lnTo>
                    <a:pt x="0" y="1482852"/>
                  </a:lnTo>
                  <a:lnTo>
                    <a:pt x="446532" y="1482852"/>
                  </a:lnTo>
                  <a:lnTo>
                    <a:pt x="446532" y="0"/>
                  </a:lnTo>
                  <a:close/>
                </a:path>
              </a:pathLst>
            </a:custGeom>
            <a:solidFill>
              <a:srgbClr val="5B8E39"/>
            </a:solidFill>
          </p:spPr>
          <p:txBody>
            <a:bodyPr wrap="square" lIns="0" tIns="0" rIns="0" bIns="0" rtlCol="0"/>
            <a:lstStyle/>
            <a:p>
              <a:endParaRPr/>
            </a:p>
          </p:txBody>
        </p:sp>
        <p:sp>
          <p:nvSpPr>
            <p:cNvPr id="32" name="object 32"/>
            <p:cNvSpPr txBox="1"/>
            <p:nvPr/>
          </p:nvSpPr>
          <p:spPr>
            <a:xfrm>
              <a:off x="3328415" y="2825495"/>
              <a:ext cx="447040" cy="900246"/>
            </a:xfrm>
            <a:prstGeom prst="rect">
              <a:avLst/>
            </a:prstGeom>
            <a:solidFill>
              <a:srgbClr val="5B8E39"/>
            </a:solidFill>
          </p:spPr>
          <p:txBody>
            <a:bodyPr vert="horz" wrap="square" lIns="0" tIns="0" rIns="0" bIns="0" rtlCol="0">
              <a:spAutoFit/>
            </a:bodyPr>
            <a:lstStyle/>
            <a:p>
              <a:pPr>
                <a:lnSpc>
                  <a:spcPct val="100000"/>
                </a:lnSpc>
              </a:pPr>
              <a:endParaRPr sz="1800" dirty="0">
                <a:solidFill>
                  <a:schemeClr val="tx1"/>
                </a:solidFill>
                <a:latin typeface="Times New Roman"/>
                <a:cs typeface="Times New Roman"/>
              </a:endParaRPr>
            </a:p>
            <a:p>
              <a:pPr>
                <a:lnSpc>
                  <a:spcPct val="100000"/>
                </a:lnSpc>
              </a:pPr>
              <a:endParaRPr sz="2250" dirty="0">
                <a:solidFill>
                  <a:schemeClr val="tx1"/>
                </a:solidFill>
                <a:latin typeface="Times New Roman"/>
                <a:cs typeface="Times New Roman"/>
              </a:endParaRPr>
            </a:p>
            <a:p>
              <a:pPr marL="20955">
                <a:lnSpc>
                  <a:spcPct val="100000"/>
                </a:lnSpc>
              </a:pPr>
              <a:r>
                <a:rPr sz="1800" spc="-20" dirty="0">
                  <a:solidFill>
                    <a:schemeClr val="tx1"/>
                  </a:solidFill>
                  <a:latin typeface="Calibri"/>
                  <a:cs typeface="Calibri"/>
                </a:rPr>
                <a:t>54.7</a:t>
              </a:r>
              <a:endParaRPr sz="1800" dirty="0">
                <a:solidFill>
                  <a:schemeClr val="tx1"/>
                </a:solidFill>
                <a:latin typeface="Calibri"/>
                <a:cs typeface="Calibri"/>
              </a:endParaRPr>
            </a:p>
          </p:txBody>
        </p:sp>
        <p:sp>
          <p:nvSpPr>
            <p:cNvPr id="26" name="object 26" descr="Segment of stacked bar chart. Representing 42.1% supporting 3 out of 5 in Iraq 2009."/>
            <p:cNvSpPr/>
            <p:nvPr/>
          </p:nvSpPr>
          <p:spPr>
            <a:xfrm>
              <a:off x="3328415" y="1684020"/>
              <a:ext cx="447040" cy="1141730"/>
            </a:xfrm>
            <a:custGeom>
              <a:avLst/>
              <a:gdLst/>
              <a:ahLst/>
              <a:cxnLst/>
              <a:rect l="l" t="t" r="r" b="b"/>
              <a:pathLst>
                <a:path w="447039" h="1141730">
                  <a:moveTo>
                    <a:pt x="446532" y="0"/>
                  </a:moveTo>
                  <a:lnTo>
                    <a:pt x="0" y="0"/>
                  </a:lnTo>
                  <a:lnTo>
                    <a:pt x="0" y="1141476"/>
                  </a:lnTo>
                  <a:lnTo>
                    <a:pt x="446532" y="1141476"/>
                  </a:lnTo>
                  <a:lnTo>
                    <a:pt x="446532" y="0"/>
                  </a:lnTo>
                  <a:close/>
                </a:path>
              </a:pathLst>
            </a:custGeom>
            <a:solidFill>
              <a:srgbClr val="6FAC46"/>
            </a:solidFill>
          </p:spPr>
          <p:txBody>
            <a:bodyPr wrap="square" lIns="0" tIns="0" rIns="0" bIns="0" rtlCol="0"/>
            <a:lstStyle/>
            <a:p>
              <a:endParaRPr/>
            </a:p>
          </p:txBody>
        </p:sp>
        <p:sp>
          <p:nvSpPr>
            <p:cNvPr id="41" name="object 41"/>
            <p:cNvSpPr txBox="1"/>
            <p:nvPr/>
          </p:nvSpPr>
          <p:spPr>
            <a:xfrm>
              <a:off x="3337052" y="2092197"/>
              <a:ext cx="431165"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chemeClr val="tx1"/>
                  </a:solidFill>
                  <a:latin typeface="Calibri"/>
                  <a:cs typeface="Calibri"/>
                </a:rPr>
                <a:t>42.1</a:t>
              </a:r>
              <a:endParaRPr sz="1800" dirty="0">
                <a:solidFill>
                  <a:schemeClr val="tx1"/>
                </a:solidFill>
                <a:latin typeface="Calibri"/>
                <a:cs typeface="Calibri"/>
              </a:endParaRPr>
            </a:p>
          </p:txBody>
        </p:sp>
        <p:sp>
          <p:nvSpPr>
            <p:cNvPr id="28" name="object 28" descr="Segment of stacked bar chart. Representing 3.2% supporting 4/5 out of 5 in Iraq 2009."/>
            <p:cNvSpPr/>
            <p:nvPr/>
          </p:nvSpPr>
          <p:spPr>
            <a:xfrm>
              <a:off x="3328415" y="1597152"/>
              <a:ext cx="447040" cy="86995"/>
            </a:xfrm>
            <a:custGeom>
              <a:avLst/>
              <a:gdLst/>
              <a:ahLst/>
              <a:cxnLst/>
              <a:rect l="l" t="t" r="r" b="b"/>
              <a:pathLst>
                <a:path w="447039" h="86994">
                  <a:moveTo>
                    <a:pt x="446532" y="0"/>
                  </a:moveTo>
                  <a:lnTo>
                    <a:pt x="0" y="0"/>
                  </a:lnTo>
                  <a:lnTo>
                    <a:pt x="0" y="86868"/>
                  </a:lnTo>
                  <a:lnTo>
                    <a:pt x="446532" y="86868"/>
                  </a:lnTo>
                  <a:lnTo>
                    <a:pt x="446532" y="0"/>
                  </a:lnTo>
                  <a:close/>
                </a:path>
              </a:pathLst>
            </a:custGeom>
            <a:solidFill>
              <a:srgbClr val="B4CFA8"/>
            </a:solidFill>
          </p:spPr>
          <p:txBody>
            <a:bodyPr wrap="square" lIns="0" tIns="0" rIns="0" bIns="0" rtlCol="0"/>
            <a:lstStyle/>
            <a:p>
              <a:endParaRPr/>
            </a:p>
          </p:txBody>
        </p:sp>
        <p:sp>
          <p:nvSpPr>
            <p:cNvPr id="51" name="object 51"/>
            <p:cNvSpPr txBox="1"/>
            <p:nvPr/>
          </p:nvSpPr>
          <p:spPr>
            <a:xfrm>
              <a:off x="3394964" y="1477771"/>
              <a:ext cx="314960" cy="299720"/>
            </a:xfrm>
            <a:prstGeom prst="rect">
              <a:avLst/>
            </a:prstGeom>
          </p:spPr>
          <p:txBody>
            <a:bodyPr vert="horz" wrap="square" lIns="0" tIns="12700" rIns="0" bIns="0" rtlCol="0">
              <a:spAutoFit/>
            </a:bodyPr>
            <a:lstStyle/>
            <a:p>
              <a:pPr marL="12700">
                <a:lnSpc>
                  <a:spcPct val="100000"/>
                </a:lnSpc>
                <a:spcBef>
                  <a:spcPts val="100"/>
                </a:spcBef>
              </a:pPr>
              <a:r>
                <a:rPr sz="1800" spc="-25" dirty="0">
                  <a:solidFill>
                    <a:schemeClr val="tx1"/>
                  </a:solidFill>
                  <a:latin typeface="Calibri"/>
                  <a:cs typeface="Calibri"/>
                </a:rPr>
                <a:t>3.2</a:t>
              </a:r>
              <a:endParaRPr sz="1800" dirty="0">
                <a:solidFill>
                  <a:schemeClr val="tx1"/>
                </a:solidFill>
                <a:latin typeface="Calibri"/>
                <a:cs typeface="Calibri"/>
              </a:endParaRPr>
            </a:p>
          </p:txBody>
        </p:sp>
        <p:sp>
          <p:nvSpPr>
            <p:cNvPr id="20" name="object 20" descr="Segment of stacked bar chart. Representing 72.7% supporting 1 or 2/5 in Iraq 2014."/>
            <p:cNvSpPr/>
            <p:nvPr/>
          </p:nvSpPr>
          <p:spPr>
            <a:xfrm>
              <a:off x="4126991" y="2337816"/>
              <a:ext cx="447040" cy="1971039"/>
            </a:xfrm>
            <a:custGeom>
              <a:avLst/>
              <a:gdLst/>
              <a:ahLst/>
              <a:cxnLst/>
              <a:rect l="l" t="t" r="r" b="b"/>
              <a:pathLst>
                <a:path w="447039" h="1971039">
                  <a:moveTo>
                    <a:pt x="446532" y="0"/>
                  </a:moveTo>
                  <a:lnTo>
                    <a:pt x="0" y="0"/>
                  </a:lnTo>
                  <a:lnTo>
                    <a:pt x="0" y="1970532"/>
                  </a:lnTo>
                  <a:lnTo>
                    <a:pt x="446532" y="1970532"/>
                  </a:lnTo>
                  <a:lnTo>
                    <a:pt x="446532" y="0"/>
                  </a:lnTo>
                  <a:close/>
                </a:path>
              </a:pathLst>
            </a:custGeom>
            <a:solidFill>
              <a:srgbClr val="5B8E39"/>
            </a:solidFill>
          </p:spPr>
          <p:txBody>
            <a:bodyPr wrap="square" lIns="0" tIns="0" rIns="0" bIns="0" rtlCol="0"/>
            <a:lstStyle/>
            <a:p>
              <a:endParaRPr/>
            </a:p>
          </p:txBody>
        </p:sp>
        <p:sp>
          <p:nvSpPr>
            <p:cNvPr id="33" name="object 33"/>
            <p:cNvSpPr txBox="1"/>
            <p:nvPr/>
          </p:nvSpPr>
          <p:spPr>
            <a:xfrm>
              <a:off x="4126991" y="2337816"/>
              <a:ext cx="447040" cy="1154162"/>
            </a:xfrm>
            <a:prstGeom prst="rect">
              <a:avLst/>
            </a:prstGeom>
            <a:solidFill>
              <a:srgbClr val="5B8E39"/>
            </a:solidFill>
          </p:spPr>
          <p:txBody>
            <a:bodyPr vert="horz" wrap="square" lIns="0" tIns="0" rIns="0" bIns="0" rtlCol="0">
              <a:spAutoFit/>
            </a:bodyPr>
            <a:lstStyle/>
            <a:p>
              <a:pPr>
                <a:lnSpc>
                  <a:spcPct val="100000"/>
                </a:lnSpc>
              </a:pPr>
              <a:endParaRPr sz="1800" dirty="0">
                <a:solidFill>
                  <a:schemeClr val="tx1"/>
                </a:solidFill>
                <a:latin typeface="Times New Roman"/>
                <a:cs typeface="Times New Roman"/>
              </a:endParaRPr>
            </a:p>
            <a:p>
              <a:pPr>
                <a:lnSpc>
                  <a:spcPct val="100000"/>
                </a:lnSpc>
              </a:pPr>
              <a:endParaRPr sz="1800" dirty="0">
                <a:solidFill>
                  <a:schemeClr val="tx1"/>
                </a:solidFill>
                <a:latin typeface="Times New Roman"/>
                <a:cs typeface="Times New Roman"/>
              </a:endParaRPr>
            </a:p>
            <a:p>
              <a:pPr>
                <a:lnSpc>
                  <a:spcPct val="100000"/>
                </a:lnSpc>
                <a:spcBef>
                  <a:spcPts val="20"/>
                </a:spcBef>
              </a:pPr>
              <a:endParaRPr sz="2100" dirty="0">
                <a:solidFill>
                  <a:schemeClr val="tx1"/>
                </a:solidFill>
                <a:latin typeface="Times New Roman"/>
                <a:cs typeface="Times New Roman"/>
              </a:endParaRPr>
            </a:p>
            <a:p>
              <a:pPr marL="21590">
                <a:lnSpc>
                  <a:spcPct val="100000"/>
                </a:lnSpc>
              </a:pPr>
              <a:r>
                <a:rPr sz="1800" spc="-20" dirty="0">
                  <a:solidFill>
                    <a:schemeClr val="tx1"/>
                  </a:solidFill>
                  <a:latin typeface="Calibri"/>
                  <a:cs typeface="Calibri"/>
                </a:rPr>
                <a:t>72.7</a:t>
              </a:r>
              <a:endParaRPr sz="1800" dirty="0">
                <a:solidFill>
                  <a:schemeClr val="tx1"/>
                </a:solidFill>
                <a:latin typeface="Calibri"/>
                <a:cs typeface="Calibri"/>
              </a:endParaRPr>
            </a:p>
          </p:txBody>
        </p:sp>
        <p:sp>
          <p:nvSpPr>
            <p:cNvPr id="42" name="object 42"/>
            <p:cNvSpPr txBox="1"/>
            <p:nvPr/>
          </p:nvSpPr>
          <p:spPr>
            <a:xfrm>
              <a:off x="4126991" y="1778507"/>
              <a:ext cx="447040" cy="579600"/>
            </a:xfrm>
            <a:prstGeom prst="rect">
              <a:avLst/>
            </a:prstGeom>
            <a:solidFill>
              <a:srgbClr val="6FAC46"/>
            </a:solidFill>
          </p:spPr>
          <p:txBody>
            <a:bodyPr vert="horz" wrap="square" lIns="0" tIns="129540" rIns="0" bIns="0" rtlCol="0">
              <a:spAutoFit/>
            </a:bodyPr>
            <a:lstStyle/>
            <a:p>
              <a:pPr marL="21590">
                <a:lnSpc>
                  <a:spcPct val="100000"/>
                </a:lnSpc>
                <a:spcBef>
                  <a:spcPts val="1020"/>
                </a:spcBef>
              </a:pPr>
              <a:r>
                <a:rPr sz="1800" spc="-20" dirty="0">
                  <a:solidFill>
                    <a:schemeClr val="tx1"/>
                  </a:solidFill>
                  <a:latin typeface="Calibri"/>
                  <a:cs typeface="Calibri"/>
                </a:rPr>
                <a:t>20.6</a:t>
              </a:r>
              <a:endParaRPr sz="1800" dirty="0">
                <a:solidFill>
                  <a:schemeClr val="tx1"/>
                </a:solidFill>
                <a:latin typeface="Calibri"/>
                <a:cs typeface="Calibri"/>
              </a:endParaRPr>
            </a:p>
          </p:txBody>
        </p:sp>
        <p:sp>
          <p:nvSpPr>
            <p:cNvPr id="52" name="object 52"/>
            <p:cNvSpPr txBox="1"/>
            <p:nvPr/>
          </p:nvSpPr>
          <p:spPr>
            <a:xfrm>
              <a:off x="4126991" y="1597152"/>
              <a:ext cx="447040" cy="195566"/>
            </a:xfrm>
            <a:prstGeom prst="rect">
              <a:avLst/>
            </a:prstGeom>
            <a:solidFill>
              <a:srgbClr val="B4CFA8"/>
            </a:solidFill>
          </p:spPr>
          <p:txBody>
            <a:bodyPr vert="horz" wrap="square" lIns="0" tIns="0" rIns="0" bIns="0" rtlCol="0">
              <a:spAutoFit/>
            </a:bodyPr>
            <a:lstStyle/>
            <a:p>
              <a:pPr marL="79375">
                <a:lnSpc>
                  <a:spcPts val="1430"/>
                </a:lnSpc>
              </a:pPr>
              <a:r>
                <a:rPr sz="1800" spc="-25" dirty="0">
                  <a:solidFill>
                    <a:schemeClr val="tx1"/>
                  </a:solidFill>
                  <a:latin typeface="Calibri"/>
                  <a:cs typeface="Calibri"/>
                </a:rPr>
                <a:t>6.7</a:t>
              </a:r>
              <a:endParaRPr sz="1800" dirty="0">
                <a:solidFill>
                  <a:schemeClr val="tx1"/>
                </a:solidFill>
                <a:latin typeface="Calibri"/>
                <a:cs typeface="Calibri"/>
              </a:endParaRPr>
            </a:p>
          </p:txBody>
        </p:sp>
      </p:grpSp>
      <p:grpSp>
        <p:nvGrpSpPr>
          <p:cNvPr id="5" name="Group 4" descr="Jordan">
            <a:extLst>
              <a:ext uri="{FF2B5EF4-FFF2-40B4-BE49-F238E27FC236}">
                <a16:creationId xmlns:a16="http://schemas.microsoft.com/office/drawing/2014/main" id="{76E804F9-4BAB-AC4A-316E-FAFB6B2FB3EA}"/>
              </a:ext>
            </a:extLst>
          </p:cNvPr>
          <p:cNvGrpSpPr/>
          <p:nvPr/>
        </p:nvGrpSpPr>
        <p:grpSpPr>
          <a:xfrm>
            <a:off x="4855336" y="1597152"/>
            <a:ext cx="3713099" cy="4077918"/>
            <a:chOff x="4855336" y="1597152"/>
            <a:chExt cx="3713099" cy="4077918"/>
          </a:xfrm>
        </p:grpSpPr>
        <p:pic>
          <p:nvPicPr>
            <p:cNvPr id="61" name="object 61" descr="X axis labels for Jordan 2009 and Jordan 2014."/>
            <p:cNvPicPr/>
            <p:nvPr/>
          </p:nvPicPr>
          <p:blipFill>
            <a:blip r:embed="rId4" cstate="print"/>
            <a:stretch>
              <a:fillRect/>
            </a:stretch>
          </p:blipFill>
          <p:spPr>
            <a:xfrm>
              <a:off x="4855336" y="4538040"/>
              <a:ext cx="1915033" cy="1137030"/>
            </a:xfrm>
            <a:prstGeom prst="rect">
              <a:avLst/>
            </a:prstGeom>
          </p:spPr>
        </p:pic>
        <p:sp>
          <p:nvSpPr>
            <p:cNvPr id="21" name="object 21" descr="Segment of stacked bar chart. Representing x% supporting 1 or 2/5 in Jordan 2009."/>
            <p:cNvSpPr/>
            <p:nvPr/>
          </p:nvSpPr>
          <p:spPr>
            <a:xfrm>
              <a:off x="5725667" y="4091940"/>
              <a:ext cx="445134" cy="216535"/>
            </a:xfrm>
            <a:custGeom>
              <a:avLst/>
              <a:gdLst/>
              <a:ahLst/>
              <a:cxnLst/>
              <a:rect l="l" t="t" r="r" b="b"/>
              <a:pathLst>
                <a:path w="445135" h="216535">
                  <a:moveTo>
                    <a:pt x="445008" y="0"/>
                  </a:moveTo>
                  <a:lnTo>
                    <a:pt x="0" y="0"/>
                  </a:lnTo>
                  <a:lnTo>
                    <a:pt x="0" y="216408"/>
                  </a:lnTo>
                  <a:lnTo>
                    <a:pt x="445008" y="216408"/>
                  </a:lnTo>
                  <a:lnTo>
                    <a:pt x="445008" y="0"/>
                  </a:lnTo>
                  <a:close/>
                </a:path>
              </a:pathLst>
            </a:custGeom>
            <a:solidFill>
              <a:srgbClr val="5B8E39"/>
            </a:solidFill>
          </p:spPr>
          <p:txBody>
            <a:bodyPr wrap="square" lIns="0" tIns="0" rIns="0" bIns="0" rtlCol="0"/>
            <a:lstStyle/>
            <a:p>
              <a:endParaRPr/>
            </a:p>
          </p:txBody>
        </p:sp>
        <p:sp>
          <p:nvSpPr>
            <p:cNvPr id="43" name="object 43" descr="Segment of stacked bar chart. Representing 8% supporting 1 or 2/5 in Jordan 2009."/>
            <p:cNvSpPr txBox="1"/>
            <p:nvPr/>
          </p:nvSpPr>
          <p:spPr>
            <a:xfrm>
              <a:off x="5746369" y="3762882"/>
              <a:ext cx="418465" cy="575310"/>
            </a:xfrm>
            <a:prstGeom prst="rect">
              <a:avLst/>
            </a:prstGeom>
          </p:spPr>
          <p:txBody>
            <a:bodyPr vert="horz" wrap="square" lIns="0" tIns="12700" rIns="0" bIns="0" rtlCol="0">
              <a:spAutoFit/>
            </a:bodyPr>
            <a:lstStyle/>
            <a:p>
              <a:pPr marR="5080" algn="ctr">
                <a:lnSpc>
                  <a:spcPct val="100000"/>
                </a:lnSpc>
                <a:spcBef>
                  <a:spcPts val="100"/>
                </a:spcBef>
              </a:pPr>
              <a:r>
                <a:rPr sz="1800" spc="-20" dirty="0">
                  <a:solidFill>
                    <a:schemeClr val="tx1"/>
                  </a:solidFill>
                  <a:latin typeface="Calibri"/>
                  <a:cs typeface="Calibri"/>
                </a:rPr>
                <a:t>12.3</a:t>
              </a:r>
              <a:endParaRPr sz="1800" dirty="0">
                <a:solidFill>
                  <a:schemeClr val="tx1"/>
                </a:solidFill>
                <a:latin typeface="Calibri"/>
                <a:cs typeface="Calibri"/>
              </a:endParaRPr>
            </a:p>
            <a:p>
              <a:pPr marR="3810" algn="ctr">
                <a:lnSpc>
                  <a:spcPct val="100000"/>
                </a:lnSpc>
                <a:spcBef>
                  <a:spcPts val="5"/>
                </a:spcBef>
              </a:pPr>
              <a:r>
                <a:rPr sz="1800" dirty="0">
                  <a:solidFill>
                    <a:schemeClr val="tx1"/>
                  </a:solidFill>
                  <a:latin typeface="Calibri"/>
                  <a:cs typeface="Calibri"/>
                </a:rPr>
                <a:t>8</a:t>
              </a:r>
            </a:p>
          </p:txBody>
        </p:sp>
        <p:sp>
          <p:nvSpPr>
            <p:cNvPr id="27" name="object 27" descr="Segment of stacked bar chart. Representing 12.3% supporting 3 out of 5 in Jordan 2009."/>
            <p:cNvSpPr/>
            <p:nvPr/>
          </p:nvSpPr>
          <p:spPr>
            <a:xfrm>
              <a:off x="5725667" y="3758184"/>
              <a:ext cx="445134" cy="334010"/>
            </a:xfrm>
            <a:custGeom>
              <a:avLst/>
              <a:gdLst/>
              <a:ahLst/>
              <a:cxnLst/>
              <a:rect l="l" t="t" r="r" b="b"/>
              <a:pathLst>
                <a:path w="445135" h="334010">
                  <a:moveTo>
                    <a:pt x="445008" y="0"/>
                  </a:moveTo>
                  <a:lnTo>
                    <a:pt x="0" y="0"/>
                  </a:lnTo>
                  <a:lnTo>
                    <a:pt x="0" y="333756"/>
                  </a:lnTo>
                  <a:lnTo>
                    <a:pt x="445008" y="333756"/>
                  </a:lnTo>
                  <a:lnTo>
                    <a:pt x="445008" y="0"/>
                  </a:lnTo>
                  <a:close/>
                </a:path>
              </a:pathLst>
            </a:custGeom>
            <a:solidFill>
              <a:srgbClr val="6FAC46"/>
            </a:solidFill>
          </p:spPr>
          <p:txBody>
            <a:bodyPr wrap="square" lIns="0" tIns="0" rIns="0" bIns="0" rtlCol="0"/>
            <a:lstStyle/>
            <a:p>
              <a:r>
                <a:rPr lang="en-GB" sz="1600" dirty="0"/>
                <a:t>12.3</a:t>
              </a:r>
              <a:endParaRPr sz="1600" dirty="0"/>
            </a:p>
          </p:txBody>
        </p:sp>
        <p:sp>
          <p:nvSpPr>
            <p:cNvPr id="53" name="object 53"/>
            <p:cNvSpPr txBox="1"/>
            <p:nvPr/>
          </p:nvSpPr>
          <p:spPr>
            <a:xfrm>
              <a:off x="5725667" y="1597152"/>
              <a:ext cx="445134" cy="2160000"/>
            </a:xfrm>
            <a:prstGeom prst="rect">
              <a:avLst/>
            </a:prstGeom>
            <a:solidFill>
              <a:srgbClr val="B4CFA8"/>
            </a:solidFill>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marL="20320">
                <a:lnSpc>
                  <a:spcPct val="100000"/>
                </a:lnSpc>
                <a:spcBef>
                  <a:spcPts val="1120"/>
                </a:spcBef>
              </a:pPr>
              <a:r>
                <a:rPr sz="1800" spc="-20" dirty="0">
                  <a:solidFill>
                    <a:schemeClr val="tx1"/>
                  </a:solidFill>
                  <a:latin typeface="Calibri"/>
                  <a:cs typeface="Calibri"/>
                </a:rPr>
                <a:t>79.7</a:t>
              </a:r>
              <a:endParaRPr sz="1800" dirty="0">
                <a:solidFill>
                  <a:schemeClr val="tx1"/>
                </a:solidFill>
                <a:latin typeface="Calibri"/>
                <a:cs typeface="Calibri"/>
              </a:endParaRPr>
            </a:p>
          </p:txBody>
        </p:sp>
        <p:sp>
          <p:nvSpPr>
            <p:cNvPr id="22" name="object 22" descr="Segment of stacked bar chart. Representing 25.4% supporting 1 or 2/5 in Jordan 2014."/>
            <p:cNvSpPr/>
            <p:nvPr/>
          </p:nvSpPr>
          <p:spPr>
            <a:xfrm>
              <a:off x="6524243" y="3621023"/>
              <a:ext cx="445134" cy="687705"/>
            </a:xfrm>
            <a:custGeom>
              <a:avLst/>
              <a:gdLst/>
              <a:ahLst/>
              <a:cxnLst/>
              <a:rect l="l" t="t" r="r" b="b"/>
              <a:pathLst>
                <a:path w="445134" h="687704">
                  <a:moveTo>
                    <a:pt x="445007" y="0"/>
                  </a:moveTo>
                  <a:lnTo>
                    <a:pt x="0" y="0"/>
                  </a:lnTo>
                  <a:lnTo>
                    <a:pt x="0" y="687324"/>
                  </a:lnTo>
                  <a:lnTo>
                    <a:pt x="445007" y="687324"/>
                  </a:lnTo>
                  <a:lnTo>
                    <a:pt x="445007" y="0"/>
                  </a:lnTo>
                  <a:close/>
                </a:path>
              </a:pathLst>
            </a:custGeom>
            <a:solidFill>
              <a:srgbClr val="5B8E39"/>
            </a:solidFill>
          </p:spPr>
          <p:txBody>
            <a:bodyPr wrap="square" lIns="0" tIns="0" rIns="0" bIns="0" rtlCol="0"/>
            <a:lstStyle/>
            <a:p>
              <a:endParaRPr/>
            </a:p>
          </p:txBody>
        </p:sp>
        <p:sp>
          <p:nvSpPr>
            <p:cNvPr id="34" name="object 34"/>
            <p:cNvSpPr txBox="1"/>
            <p:nvPr/>
          </p:nvSpPr>
          <p:spPr>
            <a:xfrm>
              <a:off x="6545326" y="3802507"/>
              <a:ext cx="418465" cy="299720"/>
            </a:xfrm>
            <a:prstGeom prst="rect">
              <a:avLst/>
            </a:prstGeom>
          </p:spPr>
          <p:txBody>
            <a:bodyPr vert="horz" wrap="square" lIns="0" tIns="12700" rIns="0" bIns="0" rtlCol="0">
              <a:spAutoFit/>
            </a:bodyPr>
            <a:lstStyle/>
            <a:p>
              <a:pPr>
                <a:lnSpc>
                  <a:spcPct val="100000"/>
                </a:lnSpc>
                <a:spcBef>
                  <a:spcPts val="100"/>
                </a:spcBef>
              </a:pPr>
              <a:r>
                <a:rPr sz="1800" spc="-20" dirty="0">
                  <a:solidFill>
                    <a:schemeClr val="tx1"/>
                  </a:solidFill>
                  <a:latin typeface="Calibri"/>
                  <a:cs typeface="Calibri"/>
                </a:rPr>
                <a:t>25.4</a:t>
              </a:r>
              <a:endParaRPr sz="1800" dirty="0">
                <a:solidFill>
                  <a:schemeClr val="tx1"/>
                </a:solidFill>
                <a:latin typeface="Calibri"/>
                <a:cs typeface="Calibri"/>
              </a:endParaRPr>
            </a:p>
          </p:txBody>
        </p:sp>
        <p:sp>
          <p:nvSpPr>
            <p:cNvPr id="44" name="object 44"/>
            <p:cNvSpPr txBox="1"/>
            <p:nvPr/>
          </p:nvSpPr>
          <p:spPr>
            <a:xfrm>
              <a:off x="6524243" y="2439923"/>
              <a:ext cx="445134" cy="1180800"/>
            </a:xfrm>
            <a:prstGeom prst="rect">
              <a:avLst/>
            </a:prstGeom>
            <a:solidFill>
              <a:srgbClr val="6FAC46"/>
            </a:solidFill>
          </p:spPr>
          <p:txBody>
            <a:bodyPr vert="horz" wrap="square" lIns="0" tIns="0" rIns="0" bIns="0" rtlCol="0">
              <a:spAutoFit/>
            </a:bodyPr>
            <a:lstStyle/>
            <a:p>
              <a:pPr>
                <a:lnSpc>
                  <a:spcPct val="100000"/>
                </a:lnSpc>
              </a:pPr>
              <a:endParaRPr sz="1800" dirty="0">
                <a:solidFill>
                  <a:schemeClr val="tx1"/>
                </a:solidFill>
                <a:latin typeface="Times New Roman"/>
                <a:cs typeface="Times New Roman"/>
              </a:endParaRPr>
            </a:p>
            <a:p>
              <a:pPr marL="20955">
                <a:lnSpc>
                  <a:spcPct val="100000"/>
                </a:lnSpc>
                <a:spcBef>
                  <a:spcPts val="1395"/>
                </a:spcBef>
              </a:pPr>
              <a:r>
                <a:rPr sz="1800" spc="-20" dirty="0">
                  <a:solidFill>
                    <a:schemeClr val="tx1"/>
                  </a:solidFill>
                  <a:latin typeface="Calibri"/>
                  <a:cs typeface="Calibri"/>
                </a:rPr>
                <a:t>43.6</a:t>
              </a:r>
              <a:endParaRPr sz="1800" dirty="0">
                <a:solidFill>
                  <a:schemeClr val="tx1"/>
                </a:solidFill>
                <a:latin typeface="Calibri"/>
                <a:cs typeface="Calibri"/>
              </a:endParaRPr>
            </a:p>
          </p:txBody>
        </p:sp>
        <p:sp>
          <p:nvSpPr>
            <p:cNvPr id="54" name="object 54"/>
            <p:cNvSpPr txBox="1"/>
            <p:nvPr/>
          </p:nvSpPr>
          <p:spPr>
            <a:xfrm>
              <a:off x="6524243" y="1597152"/>
              <a:ext cx="445134" cy="839332"/>
            </a:xfrm>
            <a:prstGeom prst="rect">
              <a:avLst/>
            </a:prstGeom>
            <a:solidFill>
              <a:srgbClr val="B4CFA8"/>
            </a:solidFill>
          </p:spPr>
          <p:txBody>
            <a:bodyPr vert="horz" wrap="square" lIns="0" tIns="635" rIns="0" bIns="0" rtlCol="0">
              <a:spAutoFit/>
            </a:bodyPr>
            <a:lstStyle/>
            <a:p>
              <a:pPr>
                <a:lnSpc>
                  <a:spcPct val="100000"/>
                </a:lnSpc>
                <a:spcBef>
                  <a:spcPts val="5"/>
                </a:spcBef>
              </a:pPr>
              <a:endParaRPr sz="1850" dirty="0">
                <a:latin typeface="Times New Roman"/>
                <a:cs typeface="Times New Roman"/>
              </a:endParaRPr>
            </a:p>
            <a:p>
              <a:pPr marL="20955">
                <a:lnSpc>
                  <a:spcPct val="100000"/>
                </a:lnSpc>
              </a:pPr>
              <a:r>
                <a:rPr sz="1800" spc="-20" dirty="0">
                  <a:solidFill>
                    <a:schemeClr val="tx1"/>
                  </a:solidFill>
                  <a:latin typeface="Calibri"/>
                  <a:cs typeface="Calibri"/>
                </a:rPr>
                <a:t>31.1</a:t>
              </a:r>
              <a:endParaRPr lang="en-GB" sz="1800" spc="-20" dirty="0">
                <a:solidFill>
                  <a:schemeClr val="tx1"/>
                </a:solidFill>
                <a:latin typeface="Calibri"/>
                <a:cs typeface="Calibri"/>
              </a:endParaRPr>
            </a:p>
            <a:p>
              <a:pPr marL="20955">
                <a:lnSpc>
                  <a:spcPct val="100000"/>
                </a:lnSpc>
              </a:pPr>
              <a:endParaRPr sz="1800" dirty="0">
                <a:latin typeface="Calibri"/>
                <a:cs typeface="Calibri"/>
              </a:endParaRPr>
            </a:p>
          </p:txBody>
        </p:sp>
        <p:sp>
          <p:nvSpPr>
            <p:cNvPr id="23" name="object 23" descr="Segment of stacked bar chart. Representing 44.8% supporting 1 or 2/5 in Libya 2009."/>
            <p:cNvSpPr/>
            <p:nvPr/>
          </p:nvSpPr>
          <p:spPr>
            <a:xfrm>
              <a:off x="8121395" y="3093720"/>
              <a:ext cx="447040" cy="1214755"/>
            </a:xfrm>
            <a:custGeom>
              <a:avLst/>
              <a:gdLst/>
              <a:ahLst/>
              <a:cxnLst/>
              <a:rect l="l" t="t" r="r" b="b"/>
              <a:pathLst>
                <a:path w="447040" h="1214754">
                  <a:moveTo>
                    <a:pt x="446531" y="0"/>
                  </a:moveTo>
                  <a:lnTo>
                    <a:pt x="0" y="0"/>
                  </a:lnTo>
                  <a:lnTo>
                    <a:pt x="0" y="1214627"/>
                  </a:lnTo>
                  <a:lnTo>
                    <a:pt x="446531" y="1214627"/>
                  </a:lnTo>
                  <a:lnTo>
                    <a:pt x="446531" y="0"/>
                  </a:lnTo>
                  <a:close/>
                </a:path>
              </a:pathLst>
            </a:custGeom>
            <a:solidFill>
              <a:srgbClr val="5B8E39"/>
            </a:solidFill>
          </p:spPr>
          <p:txBody>
            <a:bodyPr wrap="square" lIns="0" tIns="0" rIns="0" bIns="0" rtlCol="0"/>
            <a:lstStyle/>
            <a:p>
              <a:endParaRPr dirty="0"/>
            </a:p>
          </p:txBody>
        </p:sp>
        <p:sp>
          <p:nvSpPr>
            <p:cNvPr id="35" name="object 35"/>
            <p:cNvSpPr txBox="1"/>
            <p:nvPr/>
          </p:nvSpPr>
          <p:spPr>
            <a:xfrm>
              <a:off x="8142985" y="3539108"/>
              <a:ext cx="418465" cy="299720"/>
            </a:xfrm>
            <a:prstGeom prst="rect">
              <a:avLst/>
            </a:prstGeom>
          </p:spPr>
          <p:txBody>
            <a:bodyPr vert="horz" wrap="square" lIns="0" tIns="12700" rIns="0" bIns="0" rtlCol="0">
              <a:spAutoFit/>
            </a:bodyPr>
            <a:lstStyle/>
            <a:p>
              <a:pPr>
                <a:lnSpc>
                  <a:spcPct val="100000"/>
                </a:lnSpc>
                <a:spcBef>
                  <a:spcPts val="100"/>
                </a:spcBef>
              </a:pPr>
              <a:r>
                <a:rPr sz="1800" spc="-20" dirty="0">
                  <a:solidFill>
                    <a:schemeClr val="tx1"/>
                  </a:solidFill>
                  <a:latin typeface="Calibri"/>
                  <a:cs typeface="Calibri"/>
                </a:rPr>
                <a:t>44.8</a:t>
              </a:r>
              <a:endParaRPr sz="1800" dirty="0">
                <a:solidFill>
                  <a:schemeClr val="tx1"/>
                </a:solidFill>
                <a:latin typeface="Calibri"/>
                <a:cs typeface="Calibri"/>
              </a:endParaRPr>
            </a:p>
          </p:txBody>
        </p:sp>
      </p:grpSp>
      <p:grpSp>
        <p:nvGrpSpPr>
          <p:cNvPr id="7" name="Group 6" descr="Libya">
            <a:extLst>
              <a:ext uri="{FF2B5EF4-FFF2-40B4-BE49-F238E27FC236}">
                <a16:creationId xmlns:a16="http://schemas.microsoft.com/office/drawing/2014/main" id="{68F6D029-A6B6-8FF6-383E-155D53AE0379}"/>
              </a:ext>
            </a:extLst>
          </p:cNvPr>
          <p:cNvGrpSpPr/>
          <p:nvPr/>
        </p:nvGrpSpPr>
        <p:grpSpPr>
          <a:xfrm>
            <a:off x="7488046" y="1597151"/>
            <a:ext cx="1878965" cy="3818635"/>
            <a:chOff x="7488046" y="1597151"/>
            <a:chExt cx="1878965" cy="3818635"/>
          </a:xfrm>
        </p:grpSpPr>
        <p:pic>
          <p:nvPicPr>
            <p:cNvPr id="62" name="object 62" descr="X axis labels for Libya 2009 and Libya 2014."/>
            <p:cNvPicPr/>
            <p:nvPr/>
          </p:nvPicPr>
          <p:blipFill>
            <a:blip r:embed="rId5" cstate="print"/>
            <a:stretch>
              <a:fillRect/>
            </a:stretch>
          </p:blipFill>
          <p:spPr>
            <a:xfrm>
              <a:off x="7488046" y="4537709"/>
              <a:ext cx="1679575" cy="878077"/>
            </a:xfrm>
            <a:prstGeom prst="rect">
              <a:avLst/>
            </a:prstGeom>
          </p:spPr>
        </p:pic>
        <p:sp>
          <p:nvSpPr>
            <p:cNvPr id="55" name="object 55"/>
            <p:cNvSpPr txBox="1"/>
            <p:nvPr/>
          </p:nvSpPr>
          <p:spPr>
            <a:xfrm>
              <a:off x="8121395" y="1597151"/>
              <a:ext cx="447040" cy="1015200"/>
            </a:xfrm>
            <a:prstGeom prst="rect">
              <a:avLst/>
            </a:prstGeom>
            <a:solidFill>
              <a:srgbClr val="B4CFA8"/>
            </a:solidFill>
          </p:spPr>
          <p:txBody>
            <a:bodyPr vert="horz" wrap="square" lIns="0" tIns="3810" rIns="0" bIns="0" rtlCol="0">
              <a:spAutoFit/>
            </a:bodyPr>
            <a:lstStyle/>
            <a:p>
              <a:pPr>
                <a:lnSpc>
                  <a:spcPct val="100000"/>
                </a:lnSpc>
                <a:spcBef>
                  <a:spcPts val="30"/>
                </a:spcBef>
              </a:pPr>
              <a:endParaRPr sz="2500" dirty="0">
                <a:latin typeface="Times New Roman"/>
                <a:cs typeface="Times New Roman"/>
              </a:endParaRPr>
            </a:p>
            <a:p>
              <a:pPr marL="20955">
                <a:lnSpc>
                  <a:spcPct val="100000"/>
                </a:lnSpc>
                <a:spcBef>
                  <a:spcPts val="5"/>
                </a:spcBef>
              </a:pPr>
              <a:r>
                <a:rPr sz="1800" spc="-20" dirty="0">
                  <a:solidFill>
                    <a:schemeClr val="tx1"/>
                  </a:solidFill>
                  <a:latin typeface="Calibri"/>
                  <a:cs typeface="Calibri"/>
                </a:rPr>
                <a:t>38.3</a:t>
              </a:r>
              <a:endParaRPr sz="1800" dirty="0">
                <a:solidFill>
                  <a:schemeClr val="tx1"/>
                </a:solidFill>
                <a:latin typeface="Calibri"/>
                <a:cs typeface="Calibri"/>
              </a:endParaRPr>
            </a:p>
          </p:txBody>
        </p:sp>
        <p:sp>
          <p:nvSpPr>
            <p:cNvPr id="45" name="object 45"/>
            <p:cNvSpPr txBox="1"/>
            <p:nvPr/>
          </p:nvSpPr>
          <p:spPr>
            <a:xfrm>
              <a:off x="8121395" y="2613659"/>
              <a:ext cx="447040" cy="478800"/>
            </a:xfrm>
            <a:prstGeom prst="rect">
              <a:avLst/>
            </a:prstGeom>
            <a:solidFill>
              <a:srgbClr val="6FAC46"/>
            </a:solidFill>
          </p:spPr>
          <p:txBody>
            <a:bodyPr vert="horz" wrap="square" lIns="0" tIns="101600" rIns="0" bIns="0" rtlCol="0">
              <a:spAutoFit/>
            </a:bodyPr>
            <a:lstStyle/>
            <a:p>
              <a:pPr marL="20955">
                <a:lnSpc>
                  <a:spcPct val="100000"/>
                </a:lnSpc>
                <a:spcBef>
                  <a:spcPts val="800"/>
                </a:spcBef>
              </a:pPr>
              <a:r>
                <a:rPr sz="1800" spc="-20" dirty="0">
                  <a:solidFill>
                    <a:schemeClr val="tx1"/>
                  </a:solidFill>
                  <a:latin typeface="Calibri"/>
                  <a:cs typeface="Calibri"/>
                </a:rPr>
                <a:t>16.9</a:t>
              </a:r>
              <a:endParaRPr sz="1800" dirty="0">
                <a:solidFill>
                  <a:schemeClr val="tx1"/>
                </a:solidFill>
                <a:latin typeface="Calibri"/>
                <a:cs typeface="Calibri"/>
              </a:endParaRPr>
            </a:p>
          </p:txBody>
        </p:sp>
        <p:sp>
          <p:nvSpPr>
            <p:cNvPr id="24" name="object 24" descr="Segment of stacked bar chart. Representing 63.3% supporting 1 or 2/5 in Libya 2014."/>
            <p:cNvSpPr/>
            <p:nvPr/>
          </p:nvSpPr>
          <p:spPr>
            <a:xfrm>
              <a:off x="8919971" y="2592323"/>
              <a:ext cx="447040" cy="1716405"/>
            </a:xfrm>
            <a:custGeom>
              <a:avLst/>
              <a:gdLst/>
              <a:ahLst/>
              <a:cxnLst/>
              <a:rect l="l" t="t" r="r" b="b"/>
              <a:pathLst>
                <a:path w="447040" h="1716404">
                  <a:moveTo>
                    <a:pt x="446531" y="0"/>
                  </a:moveTo>
                  <a:lnTo>
                    <a:pt x="0" y="0"/>
                  </a:lnTo>
                  <a:lnTo>
                    <a:pt x="0" y="1716024"/>
                  </a:lnTo>
                  <a:lnTo>
                    <a:pt x="446531" y="1716024"/>
                  </a:lnTo>
                  <a:lnTo>
                    <a:pt x="446531" y="0"/>
                  </a:lnTo>
                  <a:close/>
                </a:path>
              </a:pathLst>
            </a:custGeom>
            <a:solidFill>
              <a:srgbClr val="5B8E39"/>
            </a:solidFill>
          </p:spPr>
          <p:txBody>
            <a:bodyPr wrap="square" lIns="0" tIns="0" rIns="0" bIns="0" rtlCol="0"/>
            <a:lstStyle/>
            <a:p>
              <a:endParaRPr/>
            </a:p>
          </p:txBody>
        </p:sp>
        <p:sp>
          <p:nvSpPr>
            <p:cNvPr id="36" name="object 36"/>
            <p:cNvSpPr txBox="1"/>
            <p:nvPr/>
          </p:nvSpPr>
          <p:spPr>
            <a:xfrm>
              <a:off x="8919971" y="2592323"/>
              <a:ext cx="447040" cy="1010533"/>
            </a:xfrm>
            <a:prstGeom prst="rect">
              <a:avLst/>
            </a:prstGeom>
            <a:solidFill>
              <a:srgbClr val="5B8E39"/>
            </a:solidFill>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marL="21590">
                <a:lnSpc>
                  <a:spcPct val="100000"/>
                </a:lnSpc>
                <a:spcBef>
                  <a:spcPts val="1440"/>
                </a:spcBef>
              </a:pPr>
              <a:r>
                <a:rPr sz="1800" spc="-20" dirty="0">
                  <a:solidFill>
                    <a:schemeClr val="tx1"/>
                  </a:solidFill>
                  <a:latin typeface="Calibri"/>
                  <a:cs typeface="Calibri"/>
                </a:rPr>
                <a:t>63.3</a:t>
              </a:r>
              <a:endParaRPr sz="1800" dirty="0">
                <a:solidFill>
                  <a:schemeClr val="tx1"/>
                </a:solidFill>
                <a:latin typeface="Calibri"/>
                <a:cs typeface="Calibri"/>
              </a:endParaRPr>
            </a:p>
          </p:txBody>
        </p:sp>
        <p:sp>
          <p:nvSpPr>
            <p:cNvPr id="46" name="object 46"/>
            <p:cNvSpPr txBox="1"/>
            <p:nvPr/>
          </p:nvSpPr>
          <p:spPr>
            <a:xfrm>
              <a:off x="8919971" y="1976627"/>
              <a:ext cx="447040" cy="637200"/>
            </a:xfrm>
            <a:prstGeom prst="rect">
              <a:avLst/>
            </a:prstGeom>
            <a:solidFill>
              <a:srgbClr val="6FAC46"/>
            </a:solidFill>
          </p:spPr>
          <p:txBody>
            <a:bodyPr vert="horz" wrap="square" lIns="0" tIns="163195" rIns="0" bIns="0" rtlCol="0">
              <a:spAutoFit/>
            </a:bodyPr>
            <a:lstStyle/>
            <a:p>
              <a:pPr marL="21590">
                <a:lnSpc>
                  <a:spcPct val="100000"/>
                </a:lnSpc>
                <a:spcBef>
                  <a:spcPts val="1285"/>
                </a:spcBef>
              </a:pPr>
              <a:r>
                <a:rPr sz="1800" spc="-20" dirty="0">
                  <a:solidFill>
                    <a:schemeClr val="tx1"/>
                  </a:solidFill>
                  <a:latin typeface="Calibri"/>
                  <a:cs typeface="Calibri"/>
                </a:rPr>
                <a:t>22.3</a:t>
              </a:r>
              <a:endParaRPr sz="1800" dirty="0">
                <a:solidFill>
                  <a:schemeClr val="tx1"/>
                </a:solidFill>
                <a:latin typeface="Calibri"/>
                <a:cs typeface="Calibri"/>
              </a:endParaRPr>
            </a:p>
          </p:txBody>
        </p:sp>
        <p:sp>
          <p:nvSpPr>
            <p:cNvPr id="56" name="object 56"/>
            <p:cNvSpPr txBox="1"/>
            <p:nvPr/>
          </p:nvSpPr>
          <p:spPr>
            <a:xfrm>
              <a:off x="8919971" y="1597152"/>
              <a:ext cx="447040" cy="381600"/>
            </a:xfrm>
            <a:prstGeom prst="rect">
              <a:avLst/>
            </a:prstGeom>
            <a:solidFill>
              <a:srgbClr val="B4CFA8"/>
            </a:solidFill>
          </p:spPr>
          <p:txBody>
            <a:bodyPr vert="horz" wrap="square" lIns="0" tIns="45085" rIns="0" bIns="0" rtlCol="0">
              <a:spAutoFit/>
            </a:bodyPr>
            <a:lstStyle/>
            <a:p>
              <a:pPr marL="21590">
                <a:lnSpc>
                  <a:spcPct val="100000"/>
                </a:lnSpc>
                <a:spcBef>
                  <a:spcPts val="355"/>
                </a:spcBef>
              </a:pPr>
              <a:r>
                <a:rPr sz="1800" spc="-20" dirty="0">
                  <a:solidFill>
                    <a:schemeClr val="tx1"/>
                  </a:solidFill>
                  <a:latin typeface="Calibri"/>
                  <a:cs typeface="Calibri"/>
                </a:rPr>
                <a:t>14.4</a:t>
              </a:r>
              <a:endParaRPr sz="1800" dirty="0">
                <a:solidFill>
                  <a:schemeClr val="tx1"/>
                </a:solidFill>
                <a:latin typeface="Calibri"/>
                <a:cs typeface="Calibri"/>
              </a:endParaRPr>
            </a:p>
          </p:txBody>
        </p:sp>
      </p:grpSp>
      <p:grpSp>
        <p:nvGrpSpPr>
          <p:cNvPr id="6" name="Group 5" descr="Morocco">
            <a:extLst>
              <a:ext uri="{FF2B5EF4-FFF2-40B4-BE49-F238E27FC236}">
                <a16:creationId xmlns:a16="http://schemas.microsoft.com/office/drawing/2014/main" id="{B23BF81B-D0F6-E62C-FEF9-4EBB6D10DC76}"/>
              </a:ext>
            </a:extLst>
          </p:cNvPr>
          <p:cNvGrpSpPr/>
          <p:nvPr/>
        </p:nvGrpSpPr>
        <p:grpSpPr>
          <a:xfrm>
            <a:off x="9500489" y="1597151"/>
            <a:ext cx="2262251" cy="4205884"/>
            <a:chOff x="9500489" y="1597151"/>
            <a:chExt cx="2262251" cy="4205884"/>
          </a:xfrm>
        </p:grpSpPr>
        <p:pic>
          <p:nvPicPr>
            <p:cNvPr id="63" name="object 63" descr="X axis labels for Morocco 2009 and Morocco 2014."/>
            <p:cNvPicPr/>
            <p:nvPr/>
          </p:nvPicPr>
          <p:blipFill>
            <a:blip r:embed="rId6" cstate="print"/>
            <a:stretch>
              <a:fillRect/>
            </a:stretch>
          </p:blipFill>
          <p:spPr>
            <a:xfrm>
              <a:off x="9500489" y="4537709"/>
              <a:ext cx="2063495" cy="1265326"/>
            </a:xfrm>
            <a:prstGeom prst="rect">
              <a:avLst/>
            </a:prstGeom>
          </p:spPr>
        </p:pic>
        <p:sp>
          <p:nvSpPr>
            <p:cNvPr id="25" name="object 25" descr="Segment of stacked bar chart. Representing 49.5% supporting 1 or 2/5 in Morocco 2009."/>
            <p:cNvSpPr/>
            <p:nvPr/>
          </p:nvSpPr>
          <p:spPr>
            <a:xfrm>
              <a:off x="10517123" y="2965704"/>
              <a:ext cx="447040" cy="1343025"/>
            </a:xfrm>
            <a:custGeom>
              <a:avLst/>
              <a:gdLst/>
              <a:ahLst/>
              <a:cxnLst/>
              <a:rect l="l" t="t" r="r" b="b"/>
              <a:pathLst>
                <a:path w="447040" h="1343025">
                  <a:moveTo>
                    <a:pt x="446531" y="0"/>
                  </a:moveTo>
                  <a:lnTo>
                    <a:pt x="0" y="0"/>
                  </a:lnTo>
                  <a:lnTo>
                    <a:pt x="0" y="1342644"/>
                  </a:lnTo>
                  <a:lnTo>
                    <a:pt x="446531" y="1342644"/>
                  </a:lnTo>
                  <a:lnTo>
                    <a:pt x="446531" y="0"/>
                  </a:lnTo>
                  <a:close/>
                </a:path>
              </a:pathLst>
            </a:custGeom>
            <a:solidFill>
              <a:srgbClr val="5B8E39"/>
            </a:solidFill>
          </p:spPr>
          <p:txBody>
            <a:bodyPr wrap="square" lIns="0" tIns="0" rIns="0" bIns="0" rtlCol="0"/>
            <a:lstStyle/>
            <a:p>
              <a:endParaRPr/>
            </a:p>
          </p:txBody>
        </p:sp>
        <p:sp>
          <p:nvSpPr>
            <p:cNvPr id="37" name="object 37"/>
            <p:cNvSpPr txBox="1"/>
            <p:nvPr/>
          </p:nvSpPr>
          <p:spPr>
            <a:xfrm>
              <a:off x="10539730" y="3475482"/>
              <a:ext cx="418465" cy="299720"/>
            </a:xfrm>
            <a:prstGeom prst="rect">
              <a:avLst/>
            </a:prstGeom>
          </p:spPr>
          <p:txBody>
            <a:bodyPr vert="horz" wrap="square" lIns="0" tIns="12700" rIns="0" bIns="0" rtlCol="0">
              <a:spAutoFit/>
            </a:bodyPr>
            <a:lstStyle/>
            <a:p>
              <a:pPr>
                <a:lnSpc>
                  <a:spcPct val="100000"/>
                </a:lnSpc>
                <a:spcBef>
                  <a:spcPts val="100"/>
                </a:spcBef>
              </a:pPr>
              <a:r>
                <a:rPr sz="1800" spc="-20" dirty="0">
                  <a:solidFill>
                    <a:schemeClr val="tx1"/>
                  </a:solidFill>
                  <a:latin typeface="Calibri"/>
                  <a:cs typeface="Calibri"/>
                </a:rPr>
                <a:t>49.5</a:t>
              </a:r>
              <a:endParaRPr sz="1800" dirty="0">
                <a:solidFill>
                  <a:schemeClr val="tx1"/>
                </a:solidFill>
                <a:latin typeface="Calibri"/>
                <a:cs typeface="Calibri"/>
              </a:endParaRPr>
            </a:p>
          </p:txBody>
        </p:sp>
        <p:sp>
          <p:nvSpPr>
            <p:cNvPr id="47" name="object 47"/>
            <p:cNvSpPr txBox="1"/>
            <p:nvPr/>
          </p:nvSpPr>
          <p:spPr>
            <a:xfrm>
              <a:off x="10517123" y="1976626"/>
              <a:ext cx="447040" cy="1008000"/>
            </a:xfrm>
            <a:prstGeom prst="rect">
              <a:avLst/>
            </a:prstGeom>
            <a:solidFill>
              <a:srgbClr val="6FAC46"/>
            </a:solidFill>
          </p:spPr>
          <p:txBody>
            <a:bodyPr vert="horz" wrap="square" lIns="0" tIns="3810" rIns="0" bIns="0" rtlCol="0">
              <a:spAutoFit/>
            </a:bodyPr>
            <a:lstStyle/>
            <a:p>
              <a:pPr>
                <a:lnSpc>
                  <a:spcPct val="100000"/>
                </a:lnSpc>
                <a:spcBef>
                  <a:spcPts val="30"/>
                </a:spcBef>
              </a:pPr>
              <a:endParaRPr sz="2300" dirty="0">
                <a:latin typeface="Times New Roman"/>
                <a:cs typeface="Times New Roman"/>
              </a:endParaRPr>
            </a:p>
            <a:p>
              <a:pPr marL="22225">
                <a:lnSpc>
                  <a:spcPct val="100000"/>
                </a:lnSpc>
              </a:pPr>
              <a:r>
                <a:rPr sz="1800" spc="-20" dirty="0">
                  <a:solidFill>
                    <a:schemeClr val="tx1"/>
                  </a:solidFill>
                  <a:latin typeface="Calibri"/>
                  <a:cs typeface="Calibri"/>
                </a:rPr>
                <a:t>36.9</a:t>
              </a:r>
              <a:endParaRPr sz="1800" dirty="0">
                <a:solidFill>
                  <a:schemeClr val="tx1"/>
                </a:solidFill>
                <a:latin typeface="Calibri"/>
                <a:cs typeface="Calibri"/>
              </a:endParaRPr>
            </a:p>
          </p:txBody>
        </p:sp>
        <p:sp>
          <p:nvSpPr>
            <p:cNvPr id="57" name="object 57"/>
            <p:cNvSpPr txBox="1"/>
            <p:nvPr/>
          </p:nvSpPr>
          <p:spPr>
            <a:xfrm>
              <a:off x="10517123" y="1597152"/>
              <a:ext cx="447040" cy="381600"/>
            </a:xfrm>
            <a:prstGeom prst="rect">
              <a:avLst/>
            </a:prstGeom>
            <a:solidFill>
              <a:srgbClr val="B4CFA8"/>
            </a:solidFill>
          </p:spPr>
          <p:txBody>
            <a:bodyPr vert="horz" wrap="square" lIns="0" tIns="34290" rIns="0" bIns="0" rtlCol="0">
              <a:spAutoFit/>
            </a:bodyPr>
            <a:lstStyle/>
            <a:p>
              <a:pPr marL="22225">
                <a:lnSpc>
                  <a:spcPct val="100000"/>
                </a:lnSpc>
                <a:spcBef>
                  <a:spcPts val="270"/>
                </a:spcBef>
              </a:pPr>
              <a:r>
                <a:rPr sz="1800" spc="-20" dirty="0">
                  <a:solidFill>
                    <a:schemeClr val="tx1"/>
                  </a:solidFill>
                  <a:latin typeface="Calibri"/>
                  <a:cs typeface="Calibri"/>
                </a:rPr>
                <a:t>13.6</a:t>
              </a:r>
              <a:endParaRPr sz="1800" dirty="0">
                <a:solidFill>
                  <a:schemeClr val="tx1"/>
                </a:solidFill>
                <a:latin typeface="Calibri"/>
                <a:cs typeface="Calibri"/>
              </a:endParaRPr>
            </a:p>
          </p:txBody>
        </p:sp>
        <p:sp>
          <p:nvSpPr>
            <p:cNvPr id="38" name="object 38"/>
            <p:cNvSpPr txBox="1"/>
            <p:nvPr/>
          </p:nvSpPr>
          <p:spPr>
            <a:xfrm>
              <a:off x="11315700" y="3177539"/>
              <a:ext cx="447040" cy="1130400"/>
            </a:xfrm>
            <a:prstGeom prst="rect">
              <a:avLst/>
            </a:prstGeom>
            <a:solidFill>
              <a:srgbClr val="5B8E39"/>
            </a:solidFill>
          </p:spPr>
          <p:txBody>
            <a:bodyPr vert="horz" wrap="square" lIns="0" tIns="0" rIns="0" bIns="0" rtlCol="0">
              <a:spAutoFit/>
            </a:bodyPr>
            <a:lstStyle/>
            <a:p>
              <a:pPr>
                <a:lnSpc>
                  <a:spcPct val="100000"/>
                </a:lnSpc>
              </a:pPr>
              <a:endParaRPr sz="1800" dirty="0">
                <a:latin typeface="Times New Roman"/>
                <a:cs typeface="Times New Roman"/>
              </a:endParaRPr>
            </a:p>
            <a:p>
              <a:pPr marL="22225">
                <a:lnSpc>
                  <a:spcPct val="100000"/>
                </a:lnSpc>
                <a:spcBef>
                  <a:spcPts val="1205"/>
                </a:spcBef>
              </a:pPr>
              <a:r>
                <a:rPr sz="1800" spc="-20" dirty="0">
                  <a:solidFill>
                    <a:schemeClr val="tx1"/>
                  </a:solidFill>
                  <a:latin typeface="Calibri"/>
                  <a:cs typeface="Calibri"/>
                </a:rPr>
                <a:t>41.7</a:t>
              </a:r>
              <a:endParaRPr sz="1800" dirty="0">
                <a:solidFill>
                  <a:schemeClr val="tx1"/>
                </a:solidFill>
                <a:latin typeface="Calibri"/>
                <a:cs typeface="Calibri"/>
              </a:endParaRPr>
            </a:p>
          </p:txBody>
        </p:sp>
        <p:sp>
          <p:nvSpPr>
            <p:cNvPr id="48" name="object 48"/>
            <p:cNvSpPr txBox="1"/>
            <p:nvPr/>
          </p:nvSpPr>
          <p:spPr>
            <a:xfrm>
              <a:off x="11315700" y="2141219"/>
              <a:ext cx="447040" cy="1036800"/>
            </a:xfrm>
            <a:prstGeom prst="rect">
              <a:avLst/>
            </a:prstGeom>
            <a:solidFill>
              <a:srgbClr val="6FAC46"/>
            </a:solidFill>
          </p:spPr>
          <p:txBody>
            <a:bodyPr vert="horz" wrap="square" lIns="0" tIns="3810" rIns="0" bIns="0" rtlCol="0">
              <a:spAutoFit/>
            </a:bodyPr>
            <a:lstStyle/>
            <a:p>
              <a:pPr>
                <a:lnSpc>
                  <a:spcPct val="100000"/>
                </a:lnSpc>
                <a:spcBef>
                  <a:spcPts val="30"/>
                </a:spcBef>
              </a:pPr>
              <a:endParaRPr sz="2500" dirty="0">
                <a:latin typeface="Times New Roman"/>
                <a:cs typeface="Times New Roman"/>
              </a:endParaRPr>
            </a:p>
            <a:p>
              <a:pPr marL="22225">
                <a:lnSpc>
                  <a:spcPct val="100000"/>
                </a:lnSpc>
              </a:pPr>
              <a:r>
                <a:rPr sz="1800" spc="-20" dirty="0">
                  <a:solidFill>
                    <a:schemeClr val="tx1"/>
                  </a:solidFill>
                  <a:latin typeface="Calibri"/>
                  <a:cs typeface="Calibri"/>
                </a:rPr>
                <a:t>38.2</a:t>
              </a:r>
              <a:endParaRPr sz="1800" dirty="0">
                <a:solidFill>
                  <a:schemeClr val="tx1"/>
                </a:solidFill>
                <a:latin typeface="Calibri"/>
                <a:cs typeface="Calibri"/>
              </a:endParaRPr>
            </a:p>
          </p:txBody>
        </p:sp>
        <p:sp>
          <p:nvSpPr>
            <p:cNvPr id="58" name="object 58"/>
            <p:cNvSpPr txBox="1"/>
            <p:nvPr/>
          </p:nvSpPr>
          <p:spPr>
            <a:xfrm>
              <a:off x="11315700" y="1597151"/>
              <a:ext cx="447040" cy="543600"/>
            </a:xfrm>
            <a:prstGeom prst="rect">
              <a:avLst/>
            </a:prstGeom>
            <a:solidFill>
              <a:srgbClr val="B4CFA8"/>
            </a:solidFill>
          </p:spPr>
          <p:txBody>
            <a:bodyPr vert="horz" wrap="square" lIns="0" tIns="122555" rIns="0" bIns="0" rtlCol="0">
              <a:spAutoFit/>
            </a:bodyPr>
            <a:lstStyle/>
            <a:p>
              <a:pPr marL="22225">
                <a:lnSpc>
                  <a:spcPct val="100000"/>
                </a:lnSpc>
                <a:spcBef>
                  <a:spcPts val="965"/>
                </a:spcBef>
              </a:pPr>
              <a:r>
                <a:rPr sz="1800" spc="-20" dirty="0">
                  <a:solidFill>
                    <a:schemeClr val="tx1"/>
                  </a:solidFill>
                  <a:latin typeface="Calibri"/>
                  <a:cs typeface="Calibri"/>
                </a:rPr>
                <a:t>20.1</a:t>
              </a:r>
              <a:endParaRPr sz="1800" dirty="0">
                <a:solidFill>
                  <a:schemeClr val="tx1"/>
                </a:solidFill>
                <a:latin typeface="Calibri"/>
                <a:cs typeface="Calibri"/>
              </a:endParaRPr>
            </a:p>
          </p:txBody>
        </p:sp>
      </p:grpSp>
      <p:sp>
        <p:nvSpPr>
          <p:cNvPr id="69" name="object 69"/>
          <p:cNvSpPr txBox="1"/>
          <p:nvPr/>
        </p:nvSpPr>
        <p:spPr>
          <a:xfrm>
            <a:off x="90017" y="6136588"/>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Background of ArabTrans logo against grey background. In right-hand corner logos for the European Union, ArabTrans, Seventh Framework Programme and University of Aberdeen.">
            <a:extLst>
              <a:ext uri="{C183D7F6-B498-43B3-948B-1728B52AA6E4}">
                <adec:decorative xmlns:adec="http://schemas.microsoft.com/office/drawing/2017/decorative" val="0"/>
              </a:ext>
            </a:extLst>
          </p:cNvPr>
          <p:cNvPicPr/>
          <p:nvPr/>
        </p:nvPicPr>
        <p:blipFill>
          <a:blip r:embed="rId2" cstate="print"/>
          <a:stretch>
            <a:fillRect/>
          </a:stretch>
        </p:blipFill>
        <p:spPr>
          <a:xfrm>
            <a:off x="0" y="0"/>
            <a:ext cx="12192000" cy="6857999"/>
          </a:xfrm>
          <a:prstGeom prst="rect">
            <a:avLst/>
          </a:prstGeom>
        </p:spPr>
      </p:pic>
      <p:sp>
        <p:nvSpPr>
          <p:cNvPr id="4" name="object 4"/>
          <p:cNvSpPr txBox="1">
            <a:spLocks noGrp="1"/>
          </p:cNvSpPr>
          <p:nvPr>
            <p:ph type="title"/>
          </p:nvPr>
        </p:nvSpPr>
        <p:spPr>
          <a:xfrm>
            <a:off x="0" y="772668"/>
            <a:ext cx="10515600" cy="844550"/>
          </a:xfrm>
          <a:prstGeom prst="rect">
            <a:avLst/>
          </a:prstGeom>
          <a:solidFill>
            <a:srgbClr val="3A3838"/>
          </a:solidFill>
        </p:spPr>
        <p:txBody>
          <a:bodyPr vert="horz" wrap="square" lIns="0" tIns="80010" rIns="0" bIns="0" rtlCol="0">
            <a:spAutoFit/>
          </a:bodyPr>
          <a:lstStyle/>
          <a:p>
            <a:pPr marL="822960">
              <a:lnSpc>
                <a:spcPct val="100000"/>
              </a:lnSpc>
              <a:spcBef>
                <a:spcPts val="630"/>
              </a:spcBef>
            </a:pPr>
            <a:r>
              <a:rPr sz="4000" b="0" spc="-610" dirty="0">
                <a:solidFill>
                  <a:srgbClr val="F1F1F1"/>
                </a:solidFill>
                <a:latin typeface="Trebuchet MS"/>
                <a:cs typeface="Trebuchet MS"/>
              </a:rPr>
              <a:t>Background</a:t>
            </a:r>
            <a:endParaRPr sz="4000" dirty="0">
              <a:latin typeface="Trebuchet MS"/>
              <a:cs typeface="Trebuchet MS"/>
            </a:endParaRPr>
          </a:p>
        </p:txBody>
      </p:sp>
      <p:sp>
        <p:nvSpPr>
          <p:cNvPr id="3" name="object 3"/>
          <p:cNvSpPr txBox="1"/>
          <p:nvPr/>
        </p:nvSpPr>
        <p:spPr>
          <a:xfrm>
            <a:off x="916939" y="1746250"/>
            <a:ext cx="9921240" cy="4097020"/>
          </a:xfrm>
          <a:prstGeom prst="rect">
            <a:avLst/>
          </a:prstGeom>
        </p:spPr>
        <p:txBody>
          <a:bodyPr vert="horz" wrap="square" lIns="0" tIns="12700" rIns="0" bIns="0" rtlCol="0">
            <a:spAutoFit/>
          </a:bodyPr>
          <a:lstStyle/>
          <a:p>
            <a:pPr marL="241300" indent="-229235" algn="just">
              <a:lnSpc>
                <a:spcPct val="100000"/>
              </a:lnSpc>
              <a:spcBef>
                <a:spcPts val="100"/>
              </a:spcBef>
              <a:buFont typeface="Arial"/>
              <a:buChar char="•"/>
              <a:tabLst>
                <a:tab pos="241935" algn="l"/>
              </a:tabLst>
            </a:pPr>
            <a:r>
              <a:rPr sz="2400" dirty="0">
                <a:solidFill>
                  <a:srgbClr val="3A3838"/>
                </a:solidFill>
                <a:latin typeface="Calibri"/>
                <a:cs typeface="Calibri"/>
              </a:rPr>
              <a:t>Arab</a:t>
            </a:r>
            <a:r>
              <a:rPr sz="2400" spc="-60" dirty="0">
                <a:solidFill>
                  <a:srgbClr val="3A3838"/>
                </a:solidFill>
                <a:latin typeface="Calibri"/>
                <a:cs typeface="Calibri"/>
              </a:rPr>
              <a:t> </a:t>
            </a:r>
            <a:r>
              <a:rPr sz="2400" dirty="0">
                <a:solidFill>
                  <a:srgbClr val="3A3838"/>
                </a:solidFill>
                <a:latin typeface="Calibri"/>
                <a:cs typeface="Calibri"/>
              </a:rPr>
              <a:t>Uprisings</a:t>
            </a:r>
            <a:r>
              <a:rPr sz="2400" spc="-35" dirty="0">
                <a:solidFill>
                  <a:srgbClr val="3A3838"/>
                </a:solidFill>
                <a:latin typeface="Calibri"/>
                <a:cs typeface="Calibri"/>
              </a:rPr>
              <a:t> </a:t>
            </a:r>
            <a:r>
              <a:rPr sz="2400" dirty="0">
                <a:solidFill>
                  <a:srgbClr val="3A3838"/>
                </a:solidFill>
                <a:latin typeface="Calibri"/>
                <a:cs typeface="Calibri"/>
              </a:rPr>
              <a:t>in</a:t>
            </a:r>
            <a:r>
              <a:rPr sz="2400" spc="-35" dirty="0">
                <a:solidFill>
                  <a:srgbClr val="3A3838"/>
                </a:solidFill>
                <a:latin typeface="Calibri"/>
                <a:cs typeface="Calibri"/>
              </a:rPr>
              <a:t> </a:t>
            </a:r>
            <a:r>
              <a:rPr sz="2400" dirty="0">
                <a:solidFill>
                  <a:srgbClr val="3A3838"/>
                </a:solidFill>
                <a:latin typeface="Calibri"/>
                <a:cs typeface="Calibri"/>
              </a:rPr>
              <a:t>2011</a:t>
            </a:r>
            <a:r>
              <a:rPr sz="2400" spc="-45" dirty="0">
                <a:solidFill>
                  <a:srgbClr val="3A3838"/>
                </a:solidFill>
                <a:latin typeface="Calibri"/>
                <a:cs typeface="Calibri"/>
              </a:rPr>
              <a:t> </a:t>
            </a:r>
            <a:r>
              <a:rPr sz="2400" dirty="0">
                <a:solidFill>
                  <a:srgbClr val="3A3838"/>
                </a:solidFill>
                <a:latin typeface="Calibri"/>
                <a:cs typeface="Calibri"/>
              </a:rPr>
              <a:t>seen</a:t>
            </a:r>
            <a:r>
              <a:rPr sz="2400" spc="-35" dirty="0">
                <a:solidFill>
                  <a:srgbClr val="3A3838"/>
                </a:solidFill>
                <a:latin typeface="Calibri"/>
                <a:cs typeface="Calibri"/>
              </a:rPr>
              <a:t> </a:t>
            </a:r>
            <a:r>
              <a:rPr sz="2400" dirty="0">
                <a:solidFill>
                  <a:srgbClr val="3A3838"/>
                </a:solidFill>
                <a:latin typeface="Calibri"/>
                <a:cs typeface="Calibri"/>
              </a:rPr>
              <a:t>as</a:t>
            </a:r>
            <a:r>
              <a:rPr sz="2400" spc="-40" dirty="0">
                <a:solidFill>
                  <a:srgbClr val="3A3838"/>
                </a:solidFill>
                <a:latin typeface="Calibri"/>
                <a:cs typeface="Calibri"/>
              </a:rPr>
              <a:t> </a:t>
            </a:r>
            <a:r>
              <a:rPr sz="2400" dirty="0">
                <a:solidFill>
                  <a:srgbClr val="3A3838"/>
                </a:solidFill>
                <a:latin typeface="Calibri"/>
                <a:cs typeface="Calibri"/>
              </a:rPr>
              <a:t>popular</a:t>
            </a:r>
            <a:r>
              <a:rPr sz="2400" spc="-35" dirty="0">
                <a:solidFill>
                  <a:srgbClr val="3A3838"/>
                </a:solidFill>
                <a:latin typeface="Calibri"/>
                <a:cs typeface="Calibri"/>
              </a:rPr>
              <a:t> </a:t>
            </a:r>
            <a:r>
              <a:rPr sz="2400" dirty="0">
                <a:solidFill>
                  <a:srgbClr val="3A3838"/>
                </a:solidFill>
                <a:latin typeface="Calibri"/>
                <a:cs typeface="Calibri"/>
              </a:rPr>
              <a:t>protest</a:t>
            </a:r>
            <a:r>
              <a:rPr sz="2400" spc="-45" dirty="0">
                <a:solidFill>
                  <a:srgbClr val="3A3838"/>
                </a:solidFill>
                <a:latin typeface="Calibri"/>
                <a:cs typeface="Calibri"/>
              </a:rPr>
              <a:t> </a:t>
            </a:r>
            <a:r>
              <a:rPr sz="2400" dirty="0">
                <a:solidFill>
                  <a:srgbClr val="3A3838"/>
                </a:solidFill>
                <a:latin typeface="Calibri"/>
                <a:cs typeface="Calibri"/>
              </a:rPr>
              <a:t>against</a:t>
            </a:r>
            <a:r>
              <a:rPr sz="2400" spc="-45" dirty="0">
                <a:solidFill>
                  <a:srgbClr val="3A3838"/>
                </a:solidFill>
                <a:latin typeface="Calibri"/>
                <a:cs typeface="Calibri"/>
              </a:rPr>
              <a:t> </a:t>
            </a:r>
            <a:r>
              <a:rPr sz="2400" dirty="0">
                <a:solidFill>
                  <a:srgbClr val="3A3838"/>
                </a:solidFill>
                <a:latin typeface="Calibri"/>
                <a:cs typeface="Calibri"/>
              </a:rPr>
              <a:t>authoritarian</a:t>
            </a:r>
            <a:r>
              <a:rPr sz="2400" spc="-60" dirty="0">
                <a:solidFill>
                  <a:srgbClr val="3A3838"/>
                </a:solidFill>
                <a:latin typeface="Calibri"/>
                <a:cs typeface="Calibri"/>
              </a:rPr>
              <a:t> </a:t>
            </a:r>
            <a:r>
              <a:rPr sz="2400" spc="-10" dirty="0">
                <a:solidFill>
                  <a:srgbClr val="3A3838"/>
                </a:solidFill>
                <a:latin typeface="Calibri"/>
                <a:cs typeface="Calibri"/>
              </a:rPr>
              <a:t>regimes</a:t>
            </a:r>
            <a:endParaRPr sz="2400" dirty="0">
              <a:latin typeface="Calibri"/>
              <a:cs typeface="Calibri"/>
            </a:endParaRPr>
          </a:p>
          <a:p>
            <a:pPr marL="241300" indent="-229235" algn="just">
              <a:lnSpc>
                <a:spcPct val="100000"/>
              </a:lnSpc>
              <a:spcBef>
                <a:spcPts val="135"/>
              </a:spcBef>
              <a:buFont typeface="Arial"/>
              <a:buChar char="•"/>
              <a:tabLst>
                <a:tab pos="241935" algn="l"/>
              </a:tabLst>
            </a:pPr>
            <a:r>
              <a:rPr sz="2400" dirty="0">
                <a:solidFill>
                  <a:srgbClr val="3A3838"/>
                </a:solidFill>
                <a:latin typeface="Calibri"/>
                <a:cs typeface="Calibri"/>
              </a:rPr>
              <a:t>Drivers</a:t>
            </a:r>
            <a:r>
              <a:rPr sz="2400" spc="-60" dirty="0">
                <a:solidFill>
                  <a:srgbClr val="3A3838"/>
                </a:solidFill>
                <a:latin typeface="Calibri"/>
                <a:cs typeface="Calibri"/>
              </a:rPr>
              <a:t> </a:t>
            </a:r>
            <a:r>
              <a:rPr sz="2400" dirty="0">
                <a:solidFill>
                  <a:srgbClr val="3A3838"/>
                </a:solidFill>
                <a:latin typeface="Calibri"/>
                <a:cs typeface="Calibri"/>
              </a:rPr>
              <a:t>of</a:t>
            </a:r>
            <a:r>
              <a:rPr sz="2400" spc="-40" dirty="0">
                <a:solidFill>
                  <a:srgbClr val="3A3838"/>
                </a:solidFill>
                <a:latin typeface="Calibri"/>
                <a:cs typeface="Calibri"/>
              </a:rPr>
              <a:t> </a:t>
            </a:r>
            <a:r>
              <a:rPr sz="2400" dirty="0">
                <a:solidFill>
                  <a:srgbClr val="3A3838"/>
                </a:solidFill>
                <a:latin typeface="Calibri"/>
                <a:cs typeface="Calibri"/>
              </a:rPr>
              <a:t>the</a:t>
            </a:r>
            <a:r>
              <a:rPr sz="2400" spc="-25" dirty="0">
                <a:solidFill>
                  <a:srgbClr val="3A3838"/>
                </a:solidFill>
                <a:latin typeface="Calibri"/>
                <a:cs typeface="Calibri"/>
              </a:rPr>
              <a:t> </a:t>
            </a:r>
            <a:r>
              <a:rPr sz="2400" dirty="0">
                <a:solidFill>
                  <a:srgbClr val="3A3838"/>
                </a:solidFill>
                <a:latin typeface="Calibri"/>
                <a:cs typeface="Calibri"/>
              </a:rPr>
              <a:t>Uprisings</a:t>
            </a:r>
            <a:r>
              <a:rPr sz="2400" spc="-50" dirty="0">
                <a:solidFill>
                  <a:srgbClr val="3A3838"/>
                </a:solidFill>
                <a:latin typeface="Calibri"/>
                <a:cs typeface="Calibri"/>
              </a:rPr>
              <a:t> </a:t>
            </a:r>
            <a:r>
              <a:rPr sz="2400" dirty="0">
                <a:solidFill>
                  <a:srgbClr val="3A3838"/>
                </a:solidFill>
                <a:latin typeface="Calibri"/>
                <a:cs typeface="Calibri"/>
              </a:rPr>
              <a:t>–</a:t>
            </a:r>
            <a:r>
              <a:rPr sz="2400" spc="-30" dirty="0">
                <a:solidFill>
                  <a:srgbClr val="3A3838"/>
                </a:solidFill>
                <a:latin typeface="Calibri"/>
                <a:cs typeface="Calibri"/>
              </a:rPr>
              <a:t> </a:t>
            </a:r>
            <a:r>
              <a:rPr sz="2400" dirty="0">
                <a:solidFill>
                  <a:srgbClr val="3A3838"/>
                </a:solidFill>
                <a:latin typeface="Calibri"/>
                <a:cs typeface="Calibri"/>
              </a:rPr>
              <a:t>paradox</a:t>
            </a:r>
            <a:r>
              <a:rPr sz="2400" spc="-35" dirty="0">
                <a:solidFill>
                  <a:srgbClr val="3A3838"/>
                </a:solidFill>
                <a:latin typeface="Calibri"/>
                <a:cs typeface="Calibri"/>
              </a:rPr>
              <a:t> </a:t>
            </a:r>
            <a:r>
              <a:rPr sz="2400" dirty="0">
                <a:solidFill>
                  <a:srgbClr val="3A3838"/>
                </a:solidFill>
                <a:latin typeface="Calibri"/>
                <a:cs typeface="Calibri"/>
              </a:rPr>
              <a:t>of</a:t>
            </a:r>
            <a:r>
              <a:rPr sz="2400" spc="-35" dirty="0">
                <a:solidFill>
                  <a:srgbClr val="3A3838"/>
                </a:solidFill>
                <a:latin typeface="Calibri"/>
                <a:cs typeface="Calibri"/>
              </a:rPr>
              <a:t> </a:t>
            </a:r>
            <a:r>
              <a:rPr sz="2400" dirty="0">
                <a:solidFill>
                  <a:srgbClr val="3A3838"/>
                </a:solidFill>
                <a:latin typeface="Calibri"/>
                <a:cs typeface="Calibri"/>
              </a:rPr>
              <a:t>unhappy</a:t>
            </a:r>
            <a:r>
              <a:rPr sz="2400" spc="-30" dirty="0">
                <a:solidFill>
                  <a:srgbClr val="3A3838"/>
                </a:solidFill>
                <a:latin typeface="Calibri"/>
                <a:cs typeface="Calibri"/>
              </a:rPr>
              <a:t> </a:t>
            </a:r>
            <a:r>
              <a:rPr sz="2400" spc="-10" dirty="0">
                <a:solidFill>
                  <a:srgbClr val="3A3838"/>
                </a:solidFill>
                <a:latin typeface="Calibri"/>
                <a:cs typeface="Calibri"/>
              </a:rPr>
              <a:t>development</a:t>
            </a:r>
            <a:endParaRPr sz="2400" dirty="0">
              <a:latin typeface="Calibri"/>
              <a:cs typeface="Calibri"/>
            </a:endParaRPr>
          </a:p>
          <a:p>
            <a:pPr marL="241300" marR="5080" indent="-229235" algn="just">
              <a:lnSpc>
                <a:spcPct val="70000"/>
              </a:lnSpc>
              <a:spcBef>
                <a:spcPts val="1005"/>
              </a:spcBef>
              <a:buFont typeface="Arial"/>
              <a:buChar char="•"/>
              <a:tabLst>
                <a:tab pos="241935" algn="l"/>
              </a:tabLst>
            </a:pPr>
            <a:r>
              <a:rPr sz="2400" dirty="0">
                <a:solidFill>
                  <a:srgbClr val="3A3838"/>
                </a:solidFill>
                <a:latin typeface="Calibri"/>
                <a:cs typeface="Calibri"/>
              </a:rPr>
              <a:t>Economic</a:t>
            </a:r>
            <a:r>
              <a:rPr sz="2400" spc="-60" dirty="0">
                <a:solidFill>
                  <a:srgbClr val="3A3838"/>
                </a:solidFill>
                <a:latin typeface="Calibri"/>
                <a:cs typeface="Calibri"/>
              </a:rPr>
              <a:t> </a:t>
            </a:r>
            <a:r>
              <a:rPr sz="2400" dirty="0">
                <a:solidFill>
                  <a:srgbClr val="3A3838"/>
                </a:solidFill>
                <a:latin typeface="Calibri"/>
                <a:cs typeface="Calibri"/>
              </a:rPr>
              <a:t>growth</a:t>
            </a:r>
            <a:r>
              <a:rPr sz="2400" spc="-65" dirty="0">
                <a:solidFill>
                  <a:srgbClr val="3A3838"/>
                </a:solidFill>
                <a:latin typeface="Calibri"/>
                <a:cs typeface="Calibri"/>
              </a:rPr>
              <a:t> </a:t>
            </a:r>
            <a:r>
              <a:rPr sz="2400" dirty="0">
                <a:solidFill>
                  <a:srgbClr val="3A3838"/>
                </a:solidFill>
                <a:latin typeface="Calibri"/>
                <a:cs typeface="Calibri"/>
              </a:rPr>
              <a:t>and</a:t>
            </a:r>
            <a:r>
              <a:rPr sz="2400" spc="-55" dirty="0">
                <a:solidFill>
                  <a:srgbClr val="3A3838"/>
                </a:solidFill>
                <a:latin typeface="Calibri"/>
                <a:cs typeface="Calibri"/>
              </a:rPr>
              <a:t> </a:t>
            </a:r>
            <a:r>
              <a:rPr sz="2400" dirty="0">
                <a:solidFill>
                  <a:srgbClr val="3A3838"/>
                </a:solidFill>
                <a:latin typeface="Calibri"/>
                <a:cs typeface="Calibri"/>
              </a:rPr>
              <a:t>improvements</a:t>
            </a:r>
            <a:r>
              <a:rPr sz="2400" spc="-50" dirty="0">
                <a:solidFill>
                  <a:srgbClr val="3A3838"/>
                </a:solidFill>
                <a:latin typeface="Calibri"/>
                <a:cs typeface="Calibri"/>
              </a:rPr>
              <a:t> </a:t>
            </a:r>
            <a:r>
              <a:rPr sz="2400" dirty="0">
                <a:solidFill>
                  <a:srgbClr val="3A3838"/>
                </a:solidFill>
                <a:latin typeface="Calibri"/>
                <a:cs typeface="Calibri"/>
              </a:rPr>
              <a:t>in</a:t>
            </a:r>
            <a:r>
              <a:rPr sz="2400" spc="-50" dirty="0">
                <a:solidFill>
                  <a:srgbClr val="3A3838"/>
                </a:solidFill>
                <a:latin typeface="Calibri"/>
                <a:cs typeface="Calibri"/>
              </a:rPr>
              <a:t> </a:t>
            </a:r>
            <a:r>
              <a:rPr sz="2400" dirty="0">
                <a:solidFill>
                  <a:srgbClr val="3A3838"/>
                </a:solidFill>
                <a:latin typeface="Calibri"/>
                <a:cs typeface="Calibri"/>
              </a:rPr>
              <a:t>human</a:t>
            </a:r>
            <a:r>
              <a:rPr sz="2400" spc="-65" dirty="0">
                <a:solidFill>
                  <a:srgbClr val="3A3838"/>
                </a:solidFill>
                <a:latin typeface="Calibri"/>
                <a:cs typeface="Calibri"/>
              </a:rPr>
              <a:t> </a:t>
            </a:r>
            <a:r>
              <a:rPr sz="2400" dirty="0">
                <a:solidFill>
                  <a:srgbClr val="3A3838"/>
                </a:solidFill>
                <a:latin typeface="Calibri"/>
                <a:cs typeface="Calibri"/>
              </a:rPr>
              <a:t>development</a:t>
            </a:r>
            <a:r>
              <a:rPr sz="2400" spc="-45" dirty="0">
                <a:solidFill>
                  <a:srgbClr val="3A3838"/>
                </a:solidFill>
                <a:latin typeface="Calibri"/>
                <a:cs typeface="Calibri"/>
              </a:rPr>
              <a:t> </a:t>
            </a:r>
            <a:r>
              <a:rPr sz="2400" dirty="0">
                <a:solidFill>
                  <a:srgbClr val="3A3838"/>
                </a:solidFill>
                <a:latin typeface="Calibri"/>
                <a:cs typeface="Calibri"/>
              </a:rPr>
              <a:t>accompanied</a:t>
            </a:r>
            <a:r>
              <a:rPr sz="2400" spc="-70" dirty="0">
                <a:solidFill>
                  <a:srgbClr val="3A3838"/>
                </a:solidFill>
                <a:latin typeface="Calibri"/>
                <a:cs typeface="Calibri"/>
              </a:rPr>
              <a:t> </a:t>
            </a:r>
            <a:r>
              <a:rPr sz="2400" spc="-25" dirty="0">
                <a:solidFill>
                  <a:srgbClr val="3A3838"/>
                </a:solidFill>
                <a:latin typeface="Calibri"/>
                <a:cs typeface="Calibri"/>
              </a:rPr>
              <a:t>by </a:t>
            </a:r>
            <a:r>
              <a:rPr sz="2400" dirty="0">
                <a:solidFill>
                  <a:srgbClr val="3A3838"/>
                </a:solidFill>
                <a:latin typeface="Calibri"/>
                <a:cs typeface="Calibri"/>
              </a:rPr>
              <a:t>poor</a:t>
            </a:r>
            <a:r>
              <a:rPr sz="2400" spc="-35" dirty="0">
                <a:solidFill>
                  <a:srgbClr val="3A3838"/>
                </a:solidFill>
                <a:latin typeface="Calibri"/>
                <a:cs typeface="Calibri"/>
              </a:rPr>
              <a:t> </a:t>
            </a:r>
            <a:r>
              <a:rPr sz="2400" dirty="0">
                <a:solidFill>
                  <a:srgbClr val="3A3838"/>
                </a:solidFill>
                <a:latin typeface="Calibri"/>
                <a:cs typeface="Calibri"/>
              </a:rPr>
              <a:t>or</a:t>
            </a:r>
            <a:r>
              <a:rPr sz="2400" spc="-40" dirty="0">
                <a:solidFill>
                  <a:srgbClr val="3A3838"/>
                </a:solidFill>
                <a:latin typeface="Calibri"/>
                <a:cs typeface="Calibri"/>
              </a:rPr>
              <a:t> </a:t>
            </a:r>
            <a:r>
              <a:rPr sz="2400" dirty="0">
                <a:solidFill>
                  <a:srgbClr val="3A3838"/>
                </a:solidFill>
                <a:latin typeface="Calibri"/>
                <a:cs typeface="Calibri"/>
              </a:rPr>
              <a:t>worsening</a:t>
            </a:r>
            <a:r>
              <a:rPr sz="2400" spc="-55" dirty="0">
                <a:solidFill>
                  <a:srgbClr val="3A3838"/>
                </a:solidFill>
                <a:latin typeface="Calibri"/>
                <a:cs typeface="Calibri"/>
              </a:rPr>
              <a:t> </a:t>
            </a:r>
            <a:r>
              <a:rPr sz="2400" dirty="0">
                <a:solidFill>
                  <a:srgbClr val="3A3838"/>
                </a:solidFill>
                <a:latin typeface="Calibri"/>
                <a:cs typeface="Calibri"/>
              </a:rPr>
              <a:t>living</a:t>
            </a:r>
            <a:r>
              <a:rPr sz="2400" spc="-45" dirty="0">
                <a:solidFill>
                  <a:srgbClr val="3A3838"/>
                </a:solidFill>
                <a:latin typeface="Calibri"/>
                <a:cs typeface="Calibri"/>
              </a:rPr>
              <a:t> </a:t>
            </a:r>
            <a:r>
              <a:rPr sz="2400" dirty="0">
                <a:solidFill>
                  <a:srgbClr val="3A3838"/>
                </a:solidFill>
                <a:latin typeface="Calibri"/>
                <a:cs typeface="Calibri"/>
              </a:rPr>
              <a:t>conditions,</a:t>
            </a:r>
            <a:r>
              <a:rPr sz="2400" spc="-35" dirty="0">
                <a:solidFill>
                  <a:srgbClr val="3A3838"/>
                </a:solidFill>
                <a:latin typeface="Calibri"/>
                <a:cs typeface="Calibri"/>
              </a:rPr>
              <a:t> </a:t>
            </a:r>
            <a:r>
              <a:rPr sz="2400" dirty="0">
                <a:solidFill>
                  <a:srgbClr val="3A3838"/>
                </a:solidFill>
                <a:latin typeface="Calibri"/>
                <a:cs typeface="Calibri"/>
              </a:rPr>
              <a:t>poor</a:t>
            </a:r>
            <a:r>
              <a:rPr sz="2400" spc="-40" dirty="0">
                <a:solidFill>
                  <a:srgbClr val="3A3838"/>
                </a:solidFill>
                <a:latin typeface="Calibri"/>
                <a:cs typeface="Calibri"/>
              </a:rPr>
              <a:t> </a:t>
            </a:r>
            <a:r>
              <a:rPr sz="2400" dirty="0">
                <a:solidFill>
                  <a:srgbClr val="3A3838"/>
                </a:solidFill>
                <a:latin typeface="Calibri"/>
                <a:cs typeface="Calibri"/>
              </a:rPr>
              <a:t>labour</a:t>
            </a:r>
            <a:r>
              <a:rPr sz="2400" spc="-40" dirty="0">
                <a:solidFill>
                  <a:srgbClr val="3A3838"/>
                </a:solidFill>
                <a:latin typeface="Calibri"/>
                <a:cs typeface="Calibri"/>
              </a:rPr>
              <a:t> </a:t>
            </a:r>
            <a:r>
              <a:rPr sz="2400" dirty="0">
                <a:solidFill>
                  <a:srgbClr val="3A3838"/>
                </a:solidFill>
                <a:latin typeface="Calibri"/>
                <a:cs typeface="Calibri"/>
              </a:rPr>
              <a:t>market</a:t>
            </a:r>
            <a:r>
              <a:rPr sz="2400" spc="-70" dirty="0">
                <a:solidFill>
                  <a:srgbClr val="3A3838"/>
                </a:solidFill>
                <a:latin typeface="Calibri"/>
                <a:cs typeface="Calibri"/>
              </a:rPr>
              <a:t> </a:t>
            </a:r>
            <a:r>
              <a:rPr sz="2400" dirty="0">
                <a:solidFill>
                  <a:srgbClr val="3A3838"/>
                </a:solidFill>
                <a:latin typeface="Calibri"/>
                <a:cs typeface="Calibri"/>
              </a:rPr>
              <a:t>conditions</a:t>
            </a:r>
            <a:r>
              <a:rPr sz="2400" spc="-40" dirty="0">
                <a:solidFill>
                  <a:srgbClr val="3A3838"/>
                </a:solidFill>
                <a:latin typeface="Calibri"/>
                <a:cs typeface="Calibri"/>
              </a:rPr>
              <a:t> </a:t>
            </a:r>
            <a:r>
              <a:rPr sz="2400" dirty="0">
                <a:solidFill>
                  <a:srgbClr val="3A3838"/>
                </a:solidFill>
                <a:latin typeface="Calibri"/>
                <a:cs typeface="Calibri"/>
              </a:rPr>
              <a:t>and</a:t>
            </a:r>
            <a:r>
              <a:rPr sz="2400" spc="-35" dirty="0">
                <a:solidFill>
                  <a:srgbClr val="3A3838"/>
                </a:solidFill>
                <a:latin typeface="Calibri"/>
                <a:cs typeface="Calibri"/>
              </a:rPr>
              <a:t> </a:t>
            </a:r>
            <a:r>
              <a:rPr sz="2400" spc="-10" dirty="0">
                <a:solidFill>
                  <a:srgbClr val="3A3838"/>
                </a:solidFill>
                <a:latin typeface="Calibri"/>
                <a:cs typeface="Calibri"/>
              </a:rPr>
              <a:t>crony </a:t>
            </a:r>
            <a:r>
              <a:rPr sz="2400" dirty="0">
                <a:solidFill>
                  <a:srgbClr val="3A3838"/>
                </a:solidFill>
                <a:latin typeface="Calibri"/>
                <a:cs typeface="Calibri"/>
              </a:rPr>
              <a:t>capitalism</a:t>
            </a:r>
            <a:r>
              <a:rPr sz="2400" spc="-55" dirty="0">
                <a:solidFill>
                  <a:srgbClr val="3A3838"/>
                </a:solidFill>
                <a:latin typeface="Calibri"/>
                <a:cs typeface="Calibri"/>
              </a:rPr>
              <a:t> </a:t>
            </a:r>
            <a:r>
              <a:rPr sz="2400" dirty="0">
                <a:solidFill>
                  <a:srgbClr val="3A3838"/>
                </a:solidFill>
                <a:latin typeface="Calibri"/>
                <a:cs typeface="Calibri"/>
              </a:rPr>
              <a:t>combined</a:t>
            </a:r>
            <a:r>
              <a:rPr sz="2400" spc="-30" dirty="0">
                <a:solidFill>
                  <a:srgbClr val="3A3838"/>
                </a:solidFill>
                <a:latin typeface="Calibri"/>
                <a:cs typeface="Calibri"/>
              </a:rPr>
              <a:t> </a:t>
            </a:r>
            <a:r>
              <a:rPr sz="2400" dirty="0">
                <a:solidFill>
                  <a:srgbClr val="3A3838"/>
                </a:solidFill>
                <a:latin typeface="Calibri"/>
                <a:cs typeface="Calibri"/>
              </a:rPr>
              <a:t>with</a:t>
            </a:r>
            <a:r>
              <a:rPr sz="2400" spc="-30" dirty="0">
                <a:solidFill>
                  <a:srgbClr val="3A3838"/>
                </a:solidFill>
                <a:latin typeface="Calibri"/>
                <a:cs typeface="Calibri"/>
              </a:rPr>
              <a:t> </a:t>
            </a:r>
            <a:r>
              <a:rPr sz="2400" dirty="0">
                <a:solidFill>
                  <a:srgbClr val="3A3838"/>
                </a:solidFill>
                <a:latin typeface="Calibri"/>
                <a:cs typeface="Calibri"/>
              </a:rPr>
              <a:t>lack</a:t>
            </a:r>
            <a:r>
              <a:rPr sz="2400" spc="-30" dirty="0">
                <a:solidFill>
                  <a:srgbClr val="3A3838"/>
                </a:solidFill>
                <a:latin typeface="Calibri"/>
                <a:cs typeface="Calibri"/>
              </a:rPr>
              <a:t> </a:t>
            </a:r>
            <a:r>
              <a:rPr sz="2400" dirty="0">
                <a:solidFill>
                  <a:srgbClr val="3A3838"/>
                </a:solidFill>
                <a:latin typeface="Calibri"/>
                <a:cs typeface="Calibri"/>
              </a:rPr>
              <a:t>of</a:t>
            </a:r>
            <a:r>
              <a:rPr sz="2400" spc="-25" dirty="0">
                <a:solidFill>
                  <a:srgbClr val="3A3838"/>
                </a:solidFill>
                <a:latin typeface="Calibri"/>
                <a:cs typeface="Calibri"/>
              </a:rPr>
              <a:t> </a:t>
            </a:r>
            <a:r>
              <a:rPr sz="2400" dirty="0">
                <a:solidFill>
                  <a:srgbClr val="3A3838"/>
                </a:solidFill>
                <a:latin typeface="Calibri"/>
                <a:cs typeface="Calibri"/>
              </a:rPr>
              <a:t>freedom.</a:t>
            </a:r>
            <a:r>
              <a:rPr sz="2400" spc="495" dirty="0">
                <a:solidFill>
                  <a:srgbClr val="3A3838"/>
                </a:solidFill>
                <a:latin typeface="Calibri"/>
                <a:cs typeface="Calibri"/>
              </a:rPr>
              <a:t> </a:t>
            </a:r>
            <a:r>
              <a:rPr sz="2400" dirty="0">
                <a:solidFill>
                  <a:srgbClr val="3A3838"/>
                </a:solidFill>
                <a:latin typeface="Calibri"/>
                <a:cs typeface="Calibri"/>
              </a:rPr>
              <a:t>Middle</a:t>
            </a:r>
            <a:r>
              <a:rPr sz="2400" spc="-15" dirty="0">
                <a:solidFill>
                  <a:srgbClr val="3A3838"/>
                </a:solidFill>
                <a:latin typeface="Calibri"/>
                <a:cs typeface="Calibri"/>
              </a:rPr>
              <a:t> </a:t>
            </a:r>
            <a:r>
              <a:rPr sz="2400" dirty="0">
                <a:solidFill>
                  <a:srgbClr val="3A3838"/>
                </a:solidFill>
                <a:latin typeface="Calibri"/>
                <a:cs typeface="Calibri"/>
              </a:rPr>
              <a:t>Class</a:t>
            </a:r>
            <a:r>
              <a:rPr sz="2400" spc="-30" dirty="0">
                <a:solidFill>
                  <a:srgbClr val="3A3838"/>
                </a:solidFill>
                <a:latin typeface="Calibri"/>
                <a:cs typeface="Calibri"/>
              </a:rPr>
              <a:t> </a:t>
            </a:r>
            <a:r>
              <a:rPr sz="2400" dirty="0">
                <a:solidFill>
                  <a:srgbClr val="3A3838"/>
                </a:solidFill>
                <a:latin typeface="Calibri"/>
                <a:cs typeface="Calibri"/>
              </a:rPr>
              <a:t>especially</a:t>
            </a:r>
            <a:r>
              <a:rPr sz="2400" spc="-40" dirty="0">
                <a:solidFill>
                  <a:srgbClr val="3A3838"/>
                </a:solidFill>
                <a:latin typeface="Calibri"/>
                <a:cs typeface="Calibri"/>
              </a:rPr>
              <a:t> </a:t>
            </a:r>
            <a:r>
              <a:rPr sz="2400" spc="-10" dirty="0">
                <a:solidFill>
                  <a:srgbClr val="3A3838"/>
                </a:solidFill>
                <a:latin typeface="Calibri"/>
                <a:cs typeface="Calibri"/>
              </a:rPr>
              <a:t>concerned.</a:t>
            </a:r>
            <a:endParaRPr sz="2400" dirty="0">
              <a:latin typeface="Calibri"/>
              <a:cs typeface="Calibri"/>
            </a:endParaRPr>
          </a:p>
          <a:p>
            <a:pPr marL="241300" marR="322580" indent="-229235">
              <a:lnSpc>
                <a:spcPct val="70000"/>
              </a:lnSpc>
              <a:spcBef>
                <a:spcPts val="1000"/>
              </a:spcBef>
              <a:buFont typeface="Arial"/>
              <a:buChar char="•"/>
              <a:tabLst>
                <a:tab pos="241935" algn="l"/>
              </a:tabLst>
            </a:pPr>
            <a:r>
              <a:rPr sz="2400" dirty="0">
                <a:solidFill>
                  <a:srgbClr val="3A3838"/>
                </a:solidFill>
                <a:latin typeface="Calibri"/>
                <a:cs typeface="Calibri"/>
              </a:rPr>
              <a:t>The</a:t>
            </a:r>
            <a:r>
              <a:rPr sz="2400" spc="-25" dirty="0">
                <a:solidFill>
                  <a:srgbClr val="3A3838"/>
                </a:solidFill>
                <a:latin typeface="Calibri"/>
                <a:cs typeface="Calibri"/>
              </a:rPr>
              <a:t> </a:t>
            </a:r>
            <a:r>
              <a:rPr sz="2400" dirty="0">
                <a:solidFill>
                  <a:srgbClr val="3A3838"/>
                </a:solidFill>
                <a:latin typeface="Calibri"/>
                <a:cs typeface="Calibri"/>
              </a:rPr>
              <a:t>old</a:t>
            </a:r>
            <a:r>
              <a:rPr sz="2400" spc="-40" dirty="0">
                <a:solidFill>
                  <a:srgbClr val="3A3838"/>
                </a:solidFill>
                <a:latin typeface="Calibri"/>
                <a:cs typeface="Calibri"/>
              </a:rPr>
              <a:t> </a:t>
            </a:r>
            <a:r>
              <a:rPr sz="2400" dirty="0">
                <a:solidFill>
                  <a:srgbClr val="3A3838"/>
                </a:solidFill>
                <a:latin typeface="Calibri"/>
                <a:cs typeface="Calibri"/>
              </a:rPr>
              <a:t>social</a:t>
            </a:r>
            <a:r>
              <a:rPr sz="2400" spc="-40" dirty="0">
                <a:solidFill>
                  <a:srgbClr val="3A3838"/>
                </a:solidFill>
                <a:latin typeface="Calibri"/>
                <a:cs typeface="Calibri"/>
              </a:rPr>
              <a:t> </a:t>
            </a:r>
            <a:r>
              <a:rPr sz="2400" dirty="0">
                <a:solidFill>
                  <a:srgbClr val="3A3838"/>
                </a:solidFill>
                <a:latin typeface="Calibri"/>
                <a:cs typeface="Calibri"/>
              </a:rPr>
              <a:t>contract</a:t>
            </a:r>
            <a:r>
              <a:rPr sz="2400" spc="-55" dirty="0">
                <a:solidFill>
                  <a:srgbClr val="3A3838"/>
                </a:solidFill>
                <a:latin typeface="Calibri"/>
                <a:cs typeface="Calibri"/>
              </a:rPr>
              <a:t> </a:t>
            </a:r>
            <a:r>
              <a:rPr sz="2400" dirty="0">
                <a:solidFill>
                  <a:srgbClr val="3A3838"/>
                </a:solidFill>
                <a:latin typeface="Calibri"/>
                <a:cs typeface="Calibri"/>
              </a:rPr>
              <a:t>of</a:t>
            </a:r>
            <a:r>
              <a:rPr sz="2400" spc="-30" dirty="0">
                <a:solidFill>
                  <a:srgbClr val="3A3838"/>
                </a:solidFill>
                <a:latin typeface="Calibri"/>
                <a:cs typeface="Calibri"/>
              </a:rPr>
              <a:t> </a:t>
            </a:r>
            <a:r>
              <a:rPr sz="2400" dirty="0">
                <a:solidFill>
                  <a:srgbClr val="3A3838"/>
                </a:solidFill>
                <a:latin typeface="Calibri"/>
                <a:cs typeface="Calibri"/>
              </a:rPr>
              <a:t>redistribution</a:t>
            </a:r>
            <a:r>
              <a:rPr sz="2400" spc="-50" dirty="0">
                <a:solidFill>
                  <a:srgbClr val="3A3838"/>
                </a:solidFill>
                <a:latin typeface="Calibri"/>
                <a:cs typeface="Calibri"/>
              </a:rPr>
              <a:t> </a:t>
            </a:r>
            <a:r>
              <a:rPr sz="2400" dirty="0">
                <a:solidFill>
                  <a:srgbClr val="3A3838"/>
                </a:solidFill>
                <a:latin typeface="Calibri"/>
                <a:cs typeface="Calibri"/>
              </a:rPr>
              <a:t>with</a:t>
            </a:r>
            <a:r>
              <a:rPr sz="2400" spc="-40" dirty="0">
                <a:solidFill>
                  <a:srgbClr val="3A3838"/>
                </a:solidFill>
                <a:latin typeface="Calibri"/>
                <a:cs typeface="Calibri"/>
              </a:rPr>
              <a:t> </a:t>
            </a:r>
            <a:r>
              <a:rPr sz="2400" dirty="0">
                <a:solidFill>
                  <a:srgbClr val="3A3838"/>
                </a:solidFill>
                <a:latin typeface="Calibri"/>
                <a:cs typeface="Calibri"/>
              </a:rPr>
              <a:t>limited</a:t>
            </a:r>
            <a:r>
              <a:rPr sz="2400" spc="-45" dirty="0">
                <a:solidFill>
                  <a:srgbClr val="3A3838"/>
                </a:solidFill>
                <a:latin typeface="Calibri"/>
                <a:cs typeface="Calibri"/>
              </a:rPr>
              <a:t> </a:t>
            </a:r>
            <a:r>
              <a:rPr sz="2400" dirty="0">
                <a:solidFill>
                  <a:srgbClr val="3A3838"/>
                </a:solidFill>
                <a:latin typeface="Calibri"/>
                <a:cs typeface="Calibri"/>
              </a:rPr>
              <a:t>voice</a:t>
            </a:r>
            <a:r>
              <a:rPr sz="2400" spc="-30" dirty="0">
                <a:solidFill>
                  <a:srgbClr val="3A3838"/>
                </a:solidFill>
                <a:latin typeface="Calibri"/>
                <a:cs typeface="Calibri"/>
              </a:rPr>
              <a:t> </a:t>
            </a:r>
            <a:r>
              <a:rPr sz="2400" dirty="0">
                <a:solidFill>
                  <a:srgbClr val="3A3838"/>
                </a:solidFill>
                <a:latin typeface="Calibri"/>
                <a:cs typeface="Calibri"/>
              </a:rPr>
              <a:t>no</a:t>
            </a:r>
            <a:r>
              <a:rPr sz="2400" spc="-30" dirty="0">
                <a:solidFill>
                  <a:srgbClr val="3A3838"/>
                </a:solidFill>
                <a:latin typeface="Calibri"/>
                <a:cs typeface="Calibri"/>
              </a:rPr>
              <a:t> </a:t>
            </a:r>
            <a:r>
              <a:rPr sz="2400" dirty="0">
                <a:solidFill>
                  <a:srgbClr val="3A3838"/>
                </a:solidFill>
                <a:latin typeface="Calibri"/>
                <a:cs typeface="Calibri"/>
              </a:rPr>
              <a:t>longer</a:t>
            </a:r>
            <a:r>
              <a:rPr sz="2400" spc="-25" dirty="0">
                <a:solidFill>
                  <a:srgbClr val="3A3838"/>
                </a:solidFill>
                <a:latin typeface="Calibri"/>
                <a:cs typeface="Calibri"/>
              </a:rPr>
              <a:t> </a:t>
            </a:r>
            <a:r>
              <a:rPr sz="2400" dirty="0">
                <a:solidFill>
                  <a:srgbClr val="3A3838"/>
                </a:solidFill>
                <a:latin typeface="Calibri"/>
                <a:cs typeface="Calibri"/>
              </a:rPr>
              <a:t>seen</a:t>
            </a:r>
            <a:r>
              <a:rPr sz="2400" spc="-30" dirty="0">
                <a:solidFill>
                  <a:srgbClr val="3A3838"/>
                </a:solidFill>
                <a:latin typeface="Calibri"/>
                <a:cs typeface="Calibri"/>
              </a:rPr>
              <a:t> </a:t>
            </a:r>
            <a:r>
              <a:rPr sz="2400" spc="-25" dirty="0">
                <a:solidFill>
                  <a:srgbClr val="3A3838"/>
                </a:solidFill>
                <a:latin typeface="Calibri"/>
                <a:cs typeface="Calibri"/>
              </a:rPr>
              <a:t>as </a:t>
            </a:r>
            <a:r>
              <a:rPr sz="2400" dirty="0">
                <a:solidFill>
                  <a:srgbClr val="3A3838"/>
                </a:solidFill>
                <a:latin typeface="Calibri"/>
                <a:cs typeface="Calibri"/>
              </a:rPr>
              <a:t>adequate.</a:t>
            </a:r>
            <a:r>
              <a:rPr sz="2400" spc="-55" dirty="0">
                <a:solidFill>
                  <a:srgbClr val="3A3838"/>
                </a:solidFill>
                <a:latin typeface="Calibri"/>
                <a:cs typeface="Calibri"/>
              </a:rPr>
              <a:t> </a:t>
            </a:r>
            <a:r>
              <a:rPr sz="2400" dirty="0">
                <a:solidFill>
                  <a:srgbClr val="3A3838"/>
                </a:solidFill>
                <a:latin typeface="Calibri"/>
                <a:cs typeface="Calibri"/>
              </a:rPr>
              <a:t>Legitimacy</a:t>
            </a:r>
            <a:r>
              <a:rPr sz="2400" spc="-70" dirty="0">
                <a:solidFill>
                  <a:srgbClr val="3A3838"/>
                </a:solidFill>
                <a:latin typeface="Calibri"/>
                <a:cs typeface="Calibri"/>
              </a:rPr>
              <a:t> </a:t>
            </a:r>
            <a:r>
              <a:rPr sz="2400" dirty="0">
                <a:solidFill>
                  <a:srgbClr val="3A3838"/>
                </a:solidFill>
                <a:latin typeface="Calibri"/>
                <a:cs typeface="Calibri"/>
              </a:rPr>
              <a:t>of</a:t>
            </a:r>
            <a:r>
              <a:rPr sz="2400" spc="-40" dirty="0">
                <a:solidFill>
                  <a:srgbClr val="3A3838"/>
                </a:solidFill>
                <a:latin typeface="Calibri"/>
                <a:cs typeface="Calibri"/>
              </a:rPr>
              <a:t> </a:t>
            </a:r>
            <a:r>
              <a:rPr sz="2400" dirty="0">
                <a:solidFill>
                  <a:srgbClr val="3A3838"/>
                </a:solidFill>
                <a:latin typeface="Calibri"/>
                <a:cs typeface="Calibri"/>
              </a:rPr>
              <a:t>government</a:t>
            </a:r>
            <a:r>
              <a:rPr sz="2400" spc="-50" dirty="0">
                <a:solidFill>
                  <a:srgbClr val="3A3838"/>
                </a:solidFill>
                <a:latin typeface="Calibri"/>
                <a:cs typeface="Calibri"/>
              </a:rPr>
              <a:t> </a:t>
            </a:r>
            <a:r>
              <a:rPr sz="2400" spc="-10" dirty="0">
                <a:solidFill>
                  <a:srgbClr val="3A3838"/>
                </a:solidFill>
                <a:latin typeface="Calibri"/>
                <a:cs typeface="Calibri"/>
              </a:rPr>
              <a:t>questioned.</a:t>
            </a:r>
            <a:endParaRPr sz="2400" dirty="0">
              <a:latin typeface="Calibri"/>
              <a:cs typeface="Calibri"/>
            </a:endParaRPr>
          </a:p>
          <a:p>
            <a:pPr marL="12700">
              <a:lnSpc>
                <a:spcPct val="100000"/>
              </a:lnSpc>
              <a:spcBef>
                <a:spcPts val="130"/>
              </a:spcBef>
              <a:tabLst>
                <a:tab pos="2483485" algn="l"/>
              </a:tabLst>
            </a:pPr>
            <a:r>
              <a:rPr sz="2400" dirty="0">
                <a:solidFill>
                  <a:srgbClr val="3A3838"/>
                </a:solidFill>
                <a:latin typeface="Calibri"/>
                <a:cs typeface="Calibri"/>
              </a:rPr>
              <a:t>AB11nominated</a:t>
            </a:r>
            <a:r>
              <a:rPr sz="2400" spc="-65" dirty="0">
                <a:solidFill>
                  <a:srgbClr val="3A3838"/>
                </a:solidFill>
                <a:latin typeface="Calibri"/>
                <a:cs typeface="Calibri"/>
              </a:rPr>
              <a:t> </a:t>
            </a:r>
            <a:r>
              <a:rPr sz="2400" spc="-25" dirty="0">
                <a:solidFill>
                  <a:srgbClr val="3A3838"/>
                </a:solidFill>
                <a:latin typeface="Calibri"/>
                <a:cs typeface="Calibri"/>
              </a:rPr>
              <a:t>as</a:t>
            </a:r>
            <a:r>
              <a:rPr sz="2400" dirty="0">
                <a:solidFill>
                  <a:srgbClr val="3A3838"/>
                </a:solidFill>
                <a:latin typeface="Calibri"/>
                <a:cs typeface="Calibri"/>
              </a:rPr>
              <a:t>	two</a:t>
            </a:r>
            <a:r>
              <a:rPr sz="2400" spc="-45" dirty="0">
                <a:solidFill>
                  <a:srgbClr val="3A3838"/>
                </a:solidFill>
                <a:latin typeface="Calibri"/>
                <a:cs typeface="Calibri"/>
              </a:rPr>
              <a:t> </a:t>
            </a:r>
            <a:r>
              <a:rPr sz="2400" dirty="0">
                <a:solidFill>
                  <a:srgbClr val="3A3838"/>
                </a:solidFill>
                <a:latin typeface="Calibri"/>
                <a:cs typeface="Calibri"/>
              </a:rPr>
              <a:t>most</a:t>
            </a:r>
            <a:r>
              <a:rPr sz="2400" spc="-40" dirty="0">
                <a:solidFill>
                  <a:srgbClr val="3A3838"/>
                </a:solidFill>
                <a:latin typeface="Calibri"/>
                <a:cs typeface="Calibri"/>
              </a:rPr>
              <a:t> </a:t>
            </a:r>
            <a:r>
              <a:rPr sz="2400" dirty="0">
                <a:solidFill>
                  <a:srgbClr val="3A3838"/>
                </a:solidFill>
                <a:latin typeface="Calibri"/>
                <a:cs typeface="Calibri"/>
              </a:rPr>
              <a:t>important</a:t>
            </a:r>
            <a:r>
              <a:rPr sz="2400" spc="-35" dirty="0">
                <a:solidFill>
                  <a:srgbClr val="3A3838"/>
                </a:solidFill>
                <a:latin typeface="Calibri"/>
                <a:cs typeface="Calibri"/>
              </a:rPr>
              <a:t> </a:t>
            </a:r>
            <a:r>
              <a:rPr sz="2400" dirty="0">
                <a:solidFill>
                  <a:srgbClr val="3A3838"/>
                </a:solidFill>
                <a:latin typeface="Calibri"/>
                <a:cs typeface="Calibri"/>
              </a:rPr>
              <a:t>demands</a:t>
            </a:r>
            <a:r>
              <a:rPr sz="2400" spc="-40" dirty="0">
                <a:solidFill>
                  <a:srgbClr val="3A3838"/>
                </a:solidFill>
                <a:latin typeface="Calibri"/>
                <a:cs typeface="Calibri"/>
              </a:rPr>
              <a:t> </a:t>
            </a:r>
            <a:r>
              <a:rPr sz="2400" dirty="0">
                <a:solidFill>
                  <a:srgbClr val="3A3838"/>
                </a:solidFill>
                <a:latin typeface="Calibri"/>
                <a:cs typeface="Calibri"/>
              </a:rPr>
              <a:t>of</a:t>
            </a:r>
            <a:r>
              <a:rPr sz="2400" spc="-20" dirty="0">
                <a:solidFill>
                  <a:srgbClr val="3A3838"/>
                </a:solidFill>
                <a:latin typeface="Calibri"/>
                <a:cs typeface="Calibri"/>
              </a:rPr>
              <a:t> </a:t>
            </a:r>
            <a:r>
              <a:rPr sz="2400" spc="-10" dirty="0">
                <a:solidFill>
                  <a:srgbClr val="3A3838"/>
                </a:solidFill>
                <a:latin typeface="Calibri"/>
                <a:cs typeface="Calibri"/>
              </a:rPr>
              <a:t>Uprisings:</a:t>
            </a:r>
            <a:endParaRPr sz="2400" dirty="0">
              <a:latin typeface="Calibri"/>
              <a:cs typeface="Calibri"/>
            </a:endParaRPr>
          </a:p>
          <a:p>
            <a:pPr marL="241300" indent="-229235">
              <a:lnSpc>
                <a:spcPct val="100000"/>
              </a:lnSpc>
              <a:spcBef>
                <a:spcPts val="145"/>
              </a:spcBef>
              <a:buFont typeface="Arial"/>
              <a:buChar char="•"/>
              <a:tabLst>
                <a:tab pos="241935" algn="l"/>
              </a:tabLst>
            </a:pPr>
            <a:r>
              <a:rPr sz="2400" dirty="0">
                <a:solidFill>
                  <a:srgbClr val="3A3838"/>
                </a:solidFill>
                <a:latin typeface="Calibri"/>
                <a:cs typeface="Calibri"/>
              </a:rPr>
              <a:t>80%</a:t>
            </a:r>
            <a:r>
              <a:rPr sz="2400" spc="-60" dirty="0">
                <a:solidFill>
                  <a:srgbClr val="3A3838"/>
                </a:solidFill>
                <a:latin typeface="Calibri"/>
                <a:cs typeface="Calibri"/>
              </a:rPr>
              <a:t> </a:t>
            </a:r>
            <a:r>
              <a:rPr sz="2400" dirty="0">
                <a:solidFill>
                  <a:srgbClr val="3A3838"/>
                </a:solidFill>
                <a:latin typeface="Calibri"/>
                <a:cs typeface="Calibri"/>
              </a:rPr>
              <a:t>Egyptians</a:t>
            </a:r>
            <a:r>
              <a:rPr sz="2400" spc="-65" dirty="0">
                <a:solidFill>
                  <a:srgbClr val="3A3838"/>
                </a:solidFill>
                <a:latin typeface="Calibri"/>
                <a:cs typeface="Calibri"/>
              </a:rPr>
              <a:t> </a:t>
            </a:r>
            <a:r>
              <a:rPr sz="2400" dirty="0">
                <a:solidFill>
                  <a:srgbClr val="3A3838"/>
                </a:solidFill>
                <a:latin typeface="Calibri"/>
                <a:cs typeface="Calibri"/>
              </a:rPr>
              <a:t>and</a:t>
            </a:r>
            <a:r>
              <a:rPr sz="2400" spc="-50" dirty="0">
                <a:solidFill>
                  <a:srgbClr val="3A3838"/>
                </a:solidFill>
                <a:latin typeface="Calibri"/>
                <a:cs typeface="Calibri"/>
              </a:rPr>
              <a:t> </a:t>
            </a:r>
            <a:r>
              <a:rPr sz="2400" spc="-10" dirty="0">
                <a:solidFill>
                  <a:srgbClr val="3A3838"/>
                </a:solidFill>
                <a:latin typeface="Calibri"/>
                <a:cs typeface="Calibri"/>
              </a:rPr>
              <a:t>Tunisians</a:t>
            </a:r>
            <a:r>
              <a:rPr sz="2400" spc="-55" dirty="0">
                <a:solidFill>
                  <a:srgbClr val="3A3838"/>
                </a:solidFill>
                <a:latin typeface="Calibri"/>
                <a:cs typeface="Calibri"/>
              </a:rPr>
              <a:t> </a:t>
            </a:r>
            <a:r>
              <a:rPr sz="2400" dirty="0">
                <a:solidFill>
                  <a:srgbClr val="3A3838"/>
                </a:solidFill>
                <a:latin typeface="Calibri"/>
                <a:cs typeface="Calibri"/>
              </a:rPr>
              <a:t>for</a:t>
            </a:r>
            <a:r>
              <a:rPr sz="2400" spc="-60" dirty="0">
                <a:solidFill>
                  <a:srgbClr val="3A3838"/>
                </a:solidFill>
                <a:latin typeface="Calibri"/>
                <a:cs typeface="Calibri"/>
              </a:rPr>
              <a:t> </a:t>
            </a:r>
            <a:r>
              <a:rPr sz="2400" dirty="0">
                <a:solidFill>
                  <a:srgbClr val="3A3838"/>
                </a:solidFill>
                <a:latin typeface="Calibri"/>
                <a:cs typeface="Calibri"/>
              </a:rPr>
              <a:t>improved</a:t>
            </a:r>
            <a:r>
              <a:rPr sz="2400" spc="-50" dirty="0">
                <a:solidFill>
                  <a:srgbClr val="3A3838"/>
                </a:solidFill>
                <a:latin typeface="Calibri"/>
                <a:cs typeface="Calibri"/>
              </a:rPr>
              <a:t> </a:t>
            </a:r>
            <a:r>
              <a:rPr sz="2400" dirty="0">
                <a:solidFill>
                  <a:srgbClr val="3A3838"/>
                </a:solidFill>
                <a:latin typeface="Calibri"/>
                <a:cs typeface="Calibri"/>
              </a:rPr>
              <a:t>economic</a:t>
            </a:r>
            <a:r>
              <a:rPr sz="2400" spc="-65" dirty="0">
                <a:solidFill>
                  <a:srgbClr val="3A3838"/>
                </a:solidFill>
                <a:latin typeface="Calibri"/>
                <a:cs typeface="Calibri"/>
              </a:rPr>
              <a:t> </a:t>
            </a:r>
            <a:r>
              <a:rPr sz="2400" spc="-10" dirty="0">
                <a:solidFill>
                  <a:srgbClr val="3A3838"/>
                </a:solidFill>
                <a:latin typeface="Calibri"/>
                <a:cs typeface="Calibri"/>
              </a:rPr>
              <a:t>situation</a:t>
            </a:r>
            <a:endParaRPr sz="2400" dirty="0">
              <a:latin typeface="Calibri"/>
              <a:cs typeface="Calibri"/>
            </a:endParaRPr>
          </a:p>
          <a:p>
            <a:pPr marL="241300" indent="-229235">
              <a:lnSpc>
                <a:spcPct val="100000"/>
              </a:lnSpc>
              <a:spcBef>
                <a:spcPts val="135"/>
              </a:spcBef>
              <a:buFont typeface="Arial"/>
              <a:buChar char="•"/>
              <a:tabLst>
                <a:tab pos="241935" algn="l"/>
              </a:tabLst>
            </a:pPr>
            <a:r>
              <a:rPr sz="2400" dirty="0">
                <a:solidFill>
                  <a:srgbClr val="3A3838"/>
                </a:solidFill>
                <a:latin typeface="Calibri"/>
                <a:cs typeface="Calibri"/>
              </a:rPr>
              <a:t>72.7%</a:t>
            </a:r>
            <a:r>
              <a:rPr sz="2400" spc="-50" dirty="0">
                <a:solidFill>
                  <a:srgbClr val="3A3838"/>
                </a:solidFill>
                <a:latin typeface="Calibri"/>
                <a:cs typeface="Calibri"/>
              </a:rPr>
              <a:t> </a:t>
            </a:r>
            <a:r>
              <a:rPr sz="2400" dirty="0">
                <a:solidFill>
                  <a:srgbClr val="3A3838"/>
                </a:solidFill>
                <a:latin typeface="Calibri"/>
                <a:cs typeface="Calibri"/>
              </a:rPr>
              <a:t>Egyptians</a:t>
            </a:r>
            <a:r>
              <a:rPr sz="2400" spc="-60" dirty="0">
                <a:solidFill>
                  <a:srgbClr val="3A3838"/>
                </a:solidFill>
                <a:latin typeface="Calibri"/>
                <a:cs typeface="Calibri"/>
              </a:rPr>
              <a:t> </a:t>
            </a:r>
            <a:r>
              <a:rPr sz="2400" dirty="0">
                <a:solidFill>
                  <a:srgbClr val="3A3838"/>
                </a:solidFill>
                <a:latin typeface="Calibri"/>
                <a:cs typeface="Calibri"/>
              </a:rPr>
              <a:t>and</a:t>
            </a:r>
            <a:r>
              <a:rPr sz="2400" spc="-45" dirty="0">
                <a:solidFill>
                  <a:srgbClr val="3A3838"/>
                </a:solidFill>
                <a:latin typeface="Calibri"/>
                <a:cs typeface="Calibri"/>
              </a:rPr>
              <a:t> </a:t>
            </a:r>
            <a:r>
              <a:rPr sz="2400" dirty="0">
                <a:solidFill>
                  <a:srgbClr val="3A3838"/>
                </a:solidFill>
                <a:latin typeface="Calibri"/>
                <a:cs typeface="Calibri"/>
              </a:rPr>
              <a:t>62.8%</a:t>
            </a:r>
            <a:r>
              <a:rPr sz="2400" spc="-50" dirty="0">
                <a:solidFill>
                  <a:srgbClr val="3A3838"/>
                </a:solidFill>
                <a:latin typeface="Calibri"/>
                <a:cs typeface="Calibri"/>
              </a:rPr>
              <a:t> </a:t>
            </a:r>
            <a:r>
              <a:rPr sz="2400" spc="-10" dirty="0">
                <a:solidFill>
                  <a:srgbClr val="3A3838"/>
                </a:solidFill>
                <a:latin typeface="Calibri"/>
                <a:cs typeface="Calibri"/>
              </a:rPr>
              <a:t>Tunisians</a:t>
            </a:r>
            <a:r>
              <a:rPr sz="2400" spc="-45" dirty="0">
                <a:solidFill>
                  <a:srgbClr val="3A3838"/>
                </a:solidFill>
                <a:latin typeface="Calibri"/>
                <a:cs typeface="Calibri"/>
              </a:rPr>
              <a:t> </a:t>
            </a:r>
            <a:r>
              <a:rPr sz="2400" dirty="0">
                <a:solidFill>
                  <a:srgbClr val="3A3838"/>
                </a:solidFill>
                <a:latin typeface="Calibri"/>
                <a:cs typeface="Calibri"/>
              </a:rPr>
              <a:t>against</a:t>
            </a:r>
            <a:r>
              <a:rPr sz="2400" spc="-50" dirty="0">
                <a:solidFill>
                  <a:srgbClr val="3A3838"/>
                </a:solidFill>
                <a:latin typeface="Calibri"/>
                <a:cs typeface="Calibri"/>
              </a:rPr>
              <a:t> </a:t>
            </a:r>
            <a:r>
              <a:rPr sz="2400" spc="-10" dirty="0">
                <a:solidFill>
                  <a:srgbClr val="3A3838"/>
                </a:solidFill>
                <a:latin typeface="Calibri"/>
                <a:cs typeface="Calibri"/>
              </a:rPr>
              <a:t>corruption</a:t>
            </a:r>
            <a:endParaRPr sz="2400" dirty="0">
              <a:latin typeface="Calibri"/>
              <a:cs typeface="Calibri"/>
            </a:endParaRPr>
          </a:p>
          <a:p>
            <a:pPr marL="241300" marR="563880" indent="-229235">
              <a:lnSpc>
                <a:spcPct val="70000"/>
              </a:lnSpc>
              <a:spcBef>
                <a:spcPts val="994"/>
              </a:spcBef>
              <a:buFont typeface="Arial"/>
              <a:buChar char="•"/>
              <a:tabLst>
                <a:tab pos="241935" algn="l"/>
              </a:tabLst>
            </a:pPr>
            <a:r>
              <a:rPr sz="2400" dirty="0">
                <a:solidFill>
                  <a:srgbClr val="3A3838"/>
                </a:solidFill>
                <a:latin typeface="Calibri"/>
                <a:cs typeface="Calibri"/>
              </a:rPr>
              <a:t>16.5%</a:t>
            </a:r>
            <a:r>
              <a:rPr sz="2400" spc="-40" dirty="0">
                <a:solidFill>
                  <a:srgbClr val="3A3838"/>
                </a:solidFill>
                <a:latin typeface="Calibri"/>
                <a:cs typeface="Calibri"/>
              </a:rPr>
              <a:t> </a:t>
            </a:r>
            <a:r>
              <a:rPr sz="2400" dirty="0">
                <a:solidFill>
                  <a:srgbClr val="3A3838"/>
                </a:solidFill>
                <a:latin typeface="Calibri"/>
                <a:cs typeface="Calibri"/>
              </a:rPr>
              <a:t>Egyptians</a:t>
            </a:r>
            <a:r>
              <a:rPr sz="2400" spc="-50" dirty="0">
                <a:solidFill>
                  <a:srgbClr val="3A3838"/>
                </a:solidFill>
                <a:latin typeface="Calibri"/>
                <a:cs typeface="Calibri"/>
              </a:rPr>
              <a:t> </a:t>
            </a:r>
            <a:r>
              <a:rPr sz="2400" dirty="0">
                <a:solidFill>
                  <a:srgbClr val="3A3838"/>
                </a:solidFill>
                <a:latin typeface="Calibri"/>
                <a:cs typeface="Calibri"/>
              </a:rPr>
              <a:t>and</a:t>
            </a:r>
            <a:r>
              <a:rPr sz="2400" spc="-30" dirty="0">
                <a:solidFill>
                  <a:srgbClr val="3A3838"/>
                </a:solidFill>
                <a:latin typeface="Calibri"/>
                <a:cs typeface="Calibri"/>
              </a:rPr>
              <a:t> </a:t>
            </a:r>
            <a:r>
              <a:rPr sz="2400" dirty="0">
                <a:solidFill>
                  <a:srgbClr val="3A3838"/>
                </a:solidFill>
                <a:latin typeface="Calibri"/>
                <a:cs typeface="Calibri"/>
              </a:rPr>
              <a:t>43.6%</a:t>
            </a:r>
            <a:r>
              <a:rPr sz="2400" spc="-40" dirty="0">
                <a:solidFill>
                  <a:srgbClr val="3A3838"/>
                </a:solidFill>
                <a:latin typeface="Calibri"/>
                <a:cs typeface="Calibri"/>
              </a:rPr>
              <a:t> </a:t>
            </a:r>
            <a:r>
              <a:rPr sz="2400" spc="-10" dirty="0">
                <a:solidFill>
                  <a:srgbClr val="3A3838"/>
                </a:solidFill>
                <a:latin typeface="Calibri"/>
                <a:cs typeface="Calibri"/>
              </a:rPr>
              <a:t>Tunisians</a:t>
            </a:r>
            <a:r>
              <a:rPr sz="2400" spc="-30" dirty="0">
                <a:solidFill>
                  <a:srgbClr val="3A3838"/>
                </a:solidFill>
                <a:latin typeface="Calibri"/>
                <a:cs typeface="Calibri"/>
              </a:rPr>
              <a:t> </a:t>
            </a:r>
            <a:r>
              <a:rPr sz="2400" dirty="0">
                <a:solidFill>
                  <a:srgbClr val="3A3838"/>
                </a:solidFill>
                <a:latin typeface="Calibri"/>
                <a:cs typeface="Calibri"/>
              </a:rPr>
              <a:t>for</a:t>
            </a:r>
            <a:r>
              <a:rPr sz="2400" spc="-35" dirty="0">
                <a:solidFill>
                  <a:srgbClr val="3A3838"/>
                </a:solidFill>
                <a:latin typeface="Calibri"/>
                <a:cs typeface="Calibri"/>
              </a:rPr>
              <a:t> </a:t>
            </a:r>
            <a:r>
              <a:rPr sz="2400" dirty="0">
                <a:solidFill>
                  <a:srgbClr val="3A3838"/>
                </a:solidFill>
                <a:latin typeface="Calibri"/>
                <a:cs typeface="Calibri"/>
              </a:rPr>
              <a:t>civil</a:t>
            </a:r>
            <a:r>
              <a:rPr sz="2400" spc="-45" dirty="0">
                <a:solidFill>
                  <a:srgbClr val="3A3838"/>
                </a:solidFill>
                <a:latin typeface="Calibri"/>
                <a:cs typeface="Calibri"/>
              </a:rPr>
              <a:t> </a:t>
            </a:r>
            <a:r>
              <a:rPr sz="2400" dirty="0">
                <a:solidFill>
                  <a:srgbClr val="3A3838"/>
                </a:solidFill>
                <a:latin typeface="Calibri"/>
                <a:cs typeface="Calibri"/>
              </a:rPr>
              <a:t>and</a:t>
            </a:r>
            <a:r>
              <a:rPr sz="2400" spc="-30" dirty="0">
                <a:solidFill>
                  <a:srgbClr val="3A3838"/>
                </a:solidFill>
                <a:latin typeface="Calibri"/>
                <a:cs typeface="Calibri"/>
              </a:rPr>
              <a:t> </a:t>
            </a:r>
            <a:r>
              <a:rPr sz="2400" dirty="0">
                <a:solidFill>
                  <a:srgbClr val="3A3838"/>
                </a:solidFill>
                <a:latin typeface="Calibri"/>
                <a:cs typeface="Calibri"/>
              </a:rPr>
              <a:t>political</a:t>
            </a:r>
            <a:r>
              <a:rPr sz="2400" spc="-40" dirty="0">
                <a:solidFill>
                  <a:srgbClr val="3A3838"/>
                </a:solidFill>
                <a:latin typeface="Calibri"/>
                <a:cs typeface="Calibri"/>
              </a:rPr>
              <a:t> </a:t>
            </a:r>
            <a:r>
              <a:rPr sz="2400" dirty="0">
                <a:solidFill>
                  <a:srgbClr val="3A3838"/>
                </a:solidFill>
                <a:latin typeface="Calibri"/>
                <a:cs typeface="Calibri"/>
              </a:rPr>
              <a:t>freedoms</a:t>
            </a:r>
            <a:r>
              <a:rPr sz="2400" spc="-30" dirty="0">
                <a:solidFill>
                  <a:srgbClr val="3A3838"/>
                </a:solidFill>
                <a:latin typeface="Calibri"/>
                <a:cs typeface="Calibri"/>
              </a:rPr>
              <a:t> </a:t>
            </a:r>
            <a:r>
              <a:rPr sz="2400" dirty="0">
                <a:solidFill>
                  <a:srgbClr val="3A3838"/>
                </a:solidFill>
                <a:latin typeface="Calibri"/>
                <a:cs typeface="Calibri"/>
              </a:rPr>
              <a:t>and</a:t>
            </a:r>
            <a:r>
              <a:rPr sz="2400" spc="-30" dirty="0">
                <a:solidFill>
                  <a:srgbClr val="3A3838"/>
                </a:solidFill>
                <a:latin typeface="Calibri"/>
                <a:cs typeface="Calibri"/>
              </a:rPr>
              <a:t> </a:t>
            </a:r>
            <a:r>
              <a:rPr sz="2400" spc="-50" dirty="0">
                <a:solidFill>
                  <a:srgbClr val="3A3838"/>
                </a:solidFill>
                <a:latin typeface="Calibri"/>
                <a:cs typeface="Calibri"/>
              </a:rPr>
              <a:t>v </a:t>
            </a:r>
            <a:r>
              <a:rPr sz="2400" spc="-10" dirty="0">
                <a:solidFill>
                  <a:srgbClr val="3A3838"/>
                </a:solidFill>
                <a:latin typeface="Calibri"/>
                <a:cs typeface="Calibri"/>
              </a:rPr>
              <a:t>totalitarianism</a:t>
            </a:r>
            <a:endParaRPr sz="2400" dirty="0">
              <a:latin typeface="Calibri"/>
              <a:cs typeface="Calibri"/>
            </a:endParaRPr>
          </a:p>
        </p:txBody>
      </p:sp>
      <p:sp>
        <p:nvSpPr>
          <p:cNvPr id="5" name="object 5"/>
          <p:cNvSpPr txBox="1"/>
          <p:nvPr/>
        </p:nvSpPr>
        <p:spPr>
          <a:xfrm>
            <a:off x="90017" y="6095491"/>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48"/>
          <p:cNvSpPr txBox="1">
            <a:spLocks noGrp="1"/>
          </p:cNvSpPr>
          <p:nvPr>
            <p:ph type="title"/>
          </p:nvPr>
        </p:nvSpPr>
        <p:spPr>
          <a:xfrm>
            <a:off x="2895980" y="272872"/>
            <a:ext cx="9018905" cy="617855"/>
          </a:xfrm>
          <a:prstGeom prst="rect">
            <a:avLst/>
          </a:prstGeom>
        </p:spPr>
        <p:txBody>
          <a:bodyPr vert="horz" wrap="square" lIns="0" tIns="15240" rIns="0" bIns="0" rtlCol="0">
            <a:spAutoFit/>
          </a:bodyPr>
          <a:lstStyle/>
          <a:p>
            <a:pPr algn="ctr">
              <a:lnSpc>
                <a:spcPct val="100000"/>
              </a:lnSpc>
              <a:spcBef>
                <a:spcPts val="120"/>
              </a:spcBef>
            </a:pPr>
            <a:r>
              <a:rPr sz="1900" dirty="0">
                <a:solidFill>
                  <a:srgbClr val="404040"/>
                </a:solidFill>
              </a:rPr>
              <a:t>Satisfaction</a:t>
            </a:r>
            <a:r>
              <a:rPr sz="1900" spc="15" dirty="0">
                <a:solidFill>
                  <a:srgbClr val="404040"/>
                </a:solidFill>
              </a:rPr>
              <a:t> </a:t>
            </a:r>
            <a:r>
              <a:rPr sz="1900" dirty="0">
                <a:solidFill>
                  <a:srgbClr val="404040"/>
                </a:solidFill>
              </a:rPr>
              <a:t>With</a:t>
            </a:r>
            <a:r>
              <a:rPr sz="1900" spc="20" dirty="0">
                <a:solidFill>
                  <a:srgbClr val="404040"/>
                </a:solidFill>
              </a:rPr>
              <a:t> </a:t>
            </a:r>
            <a:r>
              <a:rPr sz="1900" dirty="0">
                <a:solidFill>
                  <a:srgbClr val="404040"/>
                </a:solidFill>
              </a:rPr>
              <a:t>Way</a:t>
            </a:r>
            <a:r>
              <a:rPr sz="1900" spc="15" dirty="0">
                <a:solidFill>
                  <a:srgbClr val="404040"/>
                </a:solidFill>
              </a:rPr>
              <a:t> </a:t>
            </a:r>
            <a:r>
              <a:rPr sz="1900" dirty="0">
                <a:solidFill>
                  <a:srgbClr val="404040"/>
                </a:solidFill>
              </a:rPr>
              <a:t>Government</a:t>
            </a:r>
            <a:r>
              <a:rPr sz="1900" spc="-20" dirty="0">
                <a:solidFill>
                  <a:srgbClr val="404040"/>
                </a:solidFill>
              </a:rPr>
              <a:t> </a:t>
            </a:r>
            <a:r>
              <a:rPr sz="1900" dirty="0">
                <a:solidFill>
                  <a:srgbClr val="404040"/>
                </a:solidFill>
              </a:rPr>
              <a:t>Performing</a:t>
            </a:r>
            <a:r>
              <a:rPr sz="1900" spc="5" dirty="0">
                <a:solidFill>
                  <a:srgbClr val="404040"/>
                </a:solidFill>
              </a:rPr>
              <a:t> </a:t>
            </a:r>
            <a:r>
              <a:rPr sz="1900" dirty="0">
                <a:solidFill>
                  <a:srgbClr val="404040"/>
                </a:solidFill>
              </a:rPr>
              <a:t>its</a:t>
            </a:r>
            <a:r>
              <a:rPr sz="1900" spc="20" dirty="0">
                <a:solidFill>
                  <a:srgbClr val="404040"/>
                </a:solidFill>
              </a:rPr>
              <a:t> </a:t>
            </a:r>
            <a:r>
              <a:rPr sz="1900" dirty="0">
                <a:solidFill>
                  <a:srgbClr val="404040"/>
                </a:solidFill>
              </a:rPr>
              <a:t>Duties</a:t>
            </a:r>
            <a:r>
              <a:rPr sz="1900" spc="15" dirty="0">
                <a:solidFill>
                  <a:srgbClr val="404040"/>
                </a:solidFill>
              </a:rPr>
              <a:t> </a:t>
            </a:r>
            <a:r>
              <a:rPr sz="1900" dirty="0">
                <a:solidFill>
                  <a:srgbClr val="404040"/>
                </a:solidFill>
              </a:rPr>
              <a:t>in</a:t>
            </a:r>
            <a:r>
              <a:rPr sz="1900" spc="20" dirty="0">
                <a:solidFill>
                  <a:srgbClr val="404040"/>
                </a:solidFill>
              </a:rPr>
              <a:t> </a:t>
            </a:r>
            <a:r>
              <a:rPr sz="1900" dirty="0">
                <a:solidFill>
                  <a:srgbClr val="404040"/>
                </a:solidFill>
              </a:rPr>
              <a:t>National</a:t>
            </a:r>
            <a:r>
              <a:rPr sz="1900" spc="20" dirty="0">
                <a:solidFill>
                  <a:srgbClr val="404040"/>
                </a:solidFill>
              </a:rPr>
              <a:t> </a:t>
            </a:r>
            <a:r>
              <a:rPr sz="1900" dirty="0">
                <a:solidFill>
                  <a:srgbClr val="404040"/>
                </a:solidFill>
              </a:rPr>
              <a:t>Office,</a:t>
            </a:r>
            <a:r>
              <a:rPr sz="1900" spc="-5" dirty="0">
                <a:solidFill>
                  <a:srgbClr val="404040"/>
                </a:solidFill>
              </a:rPr>
              <a:t> </a:t>
            </a:r>
            <a:r>
              <a:rPr sz="1900" dirty="0">
                <a:solidFill>
                  <a:srgbClr val="404040"/>
                </a:solidFill>
              </a:rPr>
              <a:t>%</a:t>
            </a:r>
            <a:r>
              <a:rPr sz="1900" spc="10" dirty="0">
                <a:solidFill>
                  <a:srgbClr val="404040"/>
                </a:solidFill>
              </a:rPr>
              <a:t> </a:t>
            </a:r>
            <a:r>
              <a:rPr sz="1900" dirty="0">
                <a:solidFill>
                  <a:srgbClr val="404040"/>
                </a:solidFill>
              </a:rPr>
              <a:t>Those</a:t>
            </a:r>
            <a:r>
              <a:rPr sz="1900" spc="15" dirty="0">
                <a:solidFill>
                  <a:srgbClr val="404040"/>
                </a:solidFill>
              </a:rPr>
              <a:t> </a:t>
            </a:r>
            <a:r>
              <a:rPr sz="1900" spc="-20" dirty="0">
                <a:solidFill>
                  <a:srgbClr val="404040"/>
                </a:solidFill>
              </a:rPr>
              <a:t>that</a:t>
            </a:r>
            <a:endParaRPr sz="1900" dirty="0"/>
          </a:p>
          <a:p>
            <a:pPr algn="ctr">
              <a:lnSpc>
                <a:spcPct val="100000"/>
              </a:lnSpc>
              <a:spcBef>
                <a:spcPts val="75"/>
              </a:spcBef>
            </a:pPr>
            <a:r>
              <a:rPr sz="1900" dirty="0">
                <a:solidFill>
                  <a:srgbClr val="404040"/>
                </a:solidFill>
              </a:rPr>
              <a:t>Supported</a:t>
            </a:r>
            <a:r>
              <a:rPr sz="1900" spc="15" dirty="0">
                <a:solidFill>
                  <a:srgbClr val="404040"/>
                </a:solidFill>
              </a:rPr>
              <a:t> </a:t>
            </a:r>
            <a:r>
              <a:rPr sz="1900" dirty="0">
                <a:solidFill>
                  <a:srgbClr val="404040"/>
                </a:solidFill>
              </a:rPr>
              <a:t>Arab</a:t>
            </a:r>
            <a:r>
              <a:rPr sz="1900" spc="40" dirty="0">
                <a:solidFill>
                  <a:srgbClr val="404040"/>
                </a:solidFill>
              </a:rPr>
              <a:t> </a:t>
            </a:r>
            <a:r>
              <a:rPr sz="1900" dirty="0">
                <a:solidFill>
                  <a:srgbClr val="404040"/>
                </a:solidFill>
              </a:rPr>
              <a:t>Uprisings</a:t>
            </a:r>
            <a:r>
              <a:rPr sz="1900" spc="35" dirty="0">
                <a:solidFill>
                  <a:srgbClr val="404040"/>
                </a:solidFill>
              </a:rPr>
              <a:t> </a:t>
            </a:r>
            <a:r>
              <a:rPr sz="1900" dirty="0">
                <a:solidFill>
                  <a:srgbClr val="404040"/>
                </a:solidFill>
              </a:rPr>
              <a:t>by</a:t>
            </a:r>
            <a:r>
              <a:rPr sz="1900" spc="35" dirty="0">
                <a:solidFill>
                  <a:srgbClr val="404040"/>
                </a:solidFill>
              </a:rPr>
              <a:t> </a:t>
            </a:r>
            <a:r>
              <a:rPr sz="1900" spc="-10" dirty="0">
                <a:solidFill>
                  <a:srgbClr val="404040"/>
                </a:solidFill>
              </a:rPr>
              <a:t>Country</a:t>
            </a:r>
            <a:endParaRPr sz="1900" dirty="0"/>
          </a:p>
        </p:txBody>
      </p:sp>
      <p:grpSp>
        <p:nvGrpSpPr>
          <p:cNvPr id="49" name="object 49" descr="Key - dark green for dissatisfied, light green for satisfied."/>
          <p:cNvGrpSpPr/>
          <p:nvPr/>
        </p:nvGrpSpPr>
        <p:grpSpPr>
          <a:xfrm>
            <a:off x="4770120" y="923544"/>
            <a:ext cx="2559050" cy="321945"/>
            <a:chOff x="4770120" y="923544"/>
            <a:chExt cx="2559050" cy="321945"/>
          </a:xfrm>
        </p:grpSpPr>
        <p:sp>
          <p:nvSpPr>
            <p:cNvPr id="50" name="object 50"/>
            <p:cNvSpPr/>
            <p:nvPr/>
          </p:nvSpPr>
          <p:spPr>
            <a:xfrm>
              <a:off x="4770120" y="923544"/>
              <a:ext cx="2559050" cy="321945"/>
            </a:xfrm>
            <a:custGeom>
              <a:avLst/>
              <a:gdLst/>
              <a:ahLst/>
              <a:cxnLst/>
              <a:rect l="l" t="t" r="r" b="b"/>
              <a:pathLst>
                <a:path w="2559050" h="321944">
                  <a:moveTo>
                    <a:pt x="2558796" y="0"/>
                  </a:moveTo>
                  <a:lnTo>
                    <a:pt x="0" y="0"/>
                  </a:lnTo>
                  <a:lnTo>
                    <a:pt x="0" y="321563"/>
                  </a:lnTo>
                  <a:lnTo>
                    <a:pt x="2558796" y="321563"/>
                  </a:lnTo>
                  <a:lnTo>
                    <a:pt x="2558796" y="0"/>
                  </a:lnTo>
                  <a:close/>
                </a:path>
              </a:pathLst>
            </a:custGeom>
            <a:solidFill>
              <a:srgbClr val="F1F1F1">
                <a:alpha val="38822"/>
              </a:srgbClr>
            </a:solidFill>
          </p:spPr>
          <p:txBody>
            <a:bodyPr wrap="square" lIns="0" tIns="0" rIns="0" bIns="0" rtlCol="0"/>
            <a:lstStyle/>
            <a:p>
              <a:endParaRPr/>
            </a:p>
          </p:txBody>
        </p:sp>
        <p:sp>
          <p:nvSpPr>
            <p:cNvPr id="51" name="object 51"/>
            <p:cNvSpPr/>
            <p:nvPr/>
          </p:nvSpPr>
          <p:spPr>
            <a:xfrm>
              <a:off x="4977384" y="1028700"/>
              <a:ext cx="113030" cy="111760"/>
            </a:xfrm>
            <a:custGeom>
              <a:avLst/>
              <a:gdLst/>
              <a:ahLst/>
              <a:cxnLst/>
              <a:rect l="l" t="t" r="r" b="b"/>
              <a:pathLst>
                <a:path w="113029" h="111759">
                  <a:moveTo>
                    <a:pt x="112775" y="0"/>
                  </a:moveTo>
                  <a:lnTo>
                    <a:pt x="0" y="0"/>
                  </a:lnTo>
                  <a:lnTo>
                    <a:pt x="0" y="111251"/>
                  </a:lnTo>
                  <a:lnTo>
                    <a:pt x="112775" y="111251"/>
                  </a:lnTo>
                  <a:lnTo>
                    <a:pt x="112775" y="0"/>
                  </a:lnTo>
                  <a:close/>
                </a:path>
              </a:pathLst>
            </a:custGeom>
            <a:solidFill>
              <a:srgbClr val="61993D">
                <a:alpha val="85096"/>
              </a:srgbClr>
            </a:solidFill>
          </p:spPr>
          <p:txBody>
            <a:bodyPr wrap="square" lIns="0" tIns="0" rIns="0" bIns="0" rtlCol="0"/>
            <a:lstStyle/>
            <a:p>
              <a:endParaRPr/>
            </a:p>
          </p:txBody>
        </p:sp>
        <p:sp>
          <p:nvSpPr>
            <p:cNvPr id="52" name="object 52"/>
            <p:cNvSpPr/>
            <p:nvPr/>
          </p:nvSpPr>
          <p:spPr>
            <a:xfrm>
              <a:off x="4977384" y="1028700"/>
              <a:ext cx="113030" cy="111760"/>
            </a:xfrm>
            <a:custGeom>
              <a:avLst/>
              <a:gdLst/>
              <a:ahLst/>
              <a:cxnLst/>
              <a:rect l="l" t="t" r="r" b="b"/>
              <a:pathLst>
                <a:path w="113029" h="111759">
                  <a:moveTo>
                    <a:pt x="0" y="111251"/>
                  </a:moveTo>
                  <a:lnTo>
                    <a:pt x="112775" y="111251"/>
                  </a:lnTo>
                  <a:lnTo>
                    <a:pt x="112775" y="0"/>
                  </a:lnTo>
                  <a:lnTo>
                    <a:pt x="0" y="0"/>
                  </a:lnTo>
                  <a:lnTo>
                    <a:pt x="0" y="111251"/>
                  </a:lnTo>
                  <a:close/>
                </a:path>
              </a:pathLst>
            </a:custGeom>
            <a:ln w="9144">
              <a:solidFill>
                <a:srgbClr val="FFFFFF"/>
              </a:solidFill>
            </a:ln>
          </p:spPr>
          <p:txBody>
            <a:bodyPr wrap="square" lIns="0" tIns="0" rIns="0" bIns="0" rtlCol="0"/>
            <a:lstStyle/>
            <a:p>
              <a:endParaRPr/>
            </a:p>
          </p:txBody>
        </p:sp>
        <p:sp>
          <p:nvSpPr>
            <p:cNvPr id="53" name="object 53"/>
            <p:cNvSpPr/>
            <p:nvPr/>
          </p:nvSpPr>
          <p:spPr>
            <a:xfrm>
              <a:off x="6327648" y="1028700"/>
              <a:ext cx="111760" cy="111760"/>
            </a:xfrm>
            <a:custGeom>
              <a:avLst/>
              <a:gdLst/>
              <a:ahLst/>
              <a:cxnLst/>
              <a:rect l="l" t="t" r="r" b="b"/>
              <a:pathLst>
                <a:path w="111760" h="111759">
                  <a:moveTo>
                    <a:pt x="111251" y="0"/>
                  </a:moveTo>
                  <a:lnTo>
                    <a:pt x="0" y="0"/>
                  </a:lnTo>
                  <a:lnTo>
                    <a:pt x="0" y="111251"/>
                  </a:lnTo>
                  <a:lnTo>
                    <a:pt x="111251" y="111251"/>
                  </a:lnTo>
                  <a:lnTo>
                    <a:pt x="111251" y="0"/>
                  </a:lnTo>
                  <a:close/>
                </a:path>
              </a:pathLst>
            </a:custGeom>
            <a:solidFill>
              <a:srgbClr val="A0C490">
                <a:alpha val="85096"/>
              </a:srgbClr>
            </a:solidFill>
          </p:spPr>
          <p:txBody>
            <a:bodyPr wrap="square" lIns="0" tIns="0" rIns="0" bIns="0" rtlCol="0"/>
            <a:lstStyle/>
            <a:p>
              <a:endParaRPr/>
            </a:p>
          </p:txBody>
        </p:sp>
        <p:sp>
          <p:nvSpPr>
            <p:cNvPr id="54" name="object 54"/>
            <p:cNvSpPr/>
            <p:nvPr/>
          </p:nvSpPr>
          <p:spPr>
            <a:xfrm>
              <a:off x="6327648" y="1028700"/>
              <a:ext cx="111760" cy="111760"/>
            </a:xfrm>
            <a:custGeom>
              <a:avLst/>
              <a:gdLst/>
              <a:ahLst/>
              <a:cxnLst/>
              <a:rect l="l" t="t" r="r" b="b"/>
              <a:pathLst>
                <a:path w="111760" h="111759">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grpSp>
      <p:sp>
        <p:nvSpPr>
          <p:cNvPr id="55" name="object 55" descr="Key - dark green for dissatisfied, light green for satisfied."/>
          <p:cNvSpPr txBox="1"/>
          <p:nvPr/>
        </p:nvSpPr>
        <p:spPr>
          <a:xfrm>
            <a:off x="4770120" y="923544"/>
            <a:ext cx="2559050" cy="321945"/>
          </a:xfrm>
          <a:prstGeom prst="rect">
            <a:avLst/>
          </a:prstGeom>
        </p:spPr>
        <p:txBody>
          <a:bodyPr vert="horz" wrap="square" lIns="0" tIns="16510" rIns="0" bIns="0" rtlCol="0">
            <a:spAutoFit/>
          </a:bodyPr>
          <a:lstStyle/>
          <a:p>
            <a:pPr marL="370840">
              <a:lnSpc>
                <a:spcPct val="100000"/>
              </a:lnSpc>
              <a:spcBef>
                <a:spcPts val="130"/>
              </a:spcBef>
              <a:tabLst>
                <a:tab pos="1720850" algn="l"/>
              </a:tabLst>
            </a:pPr>
            <a:r>
              <a:rPr sz="1600" spc="-10" dirty="0">
                <a:solidFill>
                  <a:srgbClr val="404040"/>
                </a:solidFill>
                <a:latin typeface="Calibri"/>
                <a:cs typeface="Calibri"/>
              </a:rPr>
              <a:t>Dissatisfied</a:t>
            </a:r>
            <a:r>
              <a:rPr sz="1600" dirty="0">
                <a:solidFill>
                  <a:srgbClr val="404040"/>
                </a:solidFill>
                <a:latin typeface="Calibri"/>
                <a:cs typeface="Calibri"/>
              </a:rPr>
              <a:t>	</a:t>
            </a:r>
            <a:r>
              <a:rPr sz="1600" spc="-10" dirty="0">
                <a:solidFill>
                  <a:srgbClr val="404040"/>
                </a:solidFill>
                <a:latin typeface="Calibri"/>
                <a:cs typeface="Calibri"/>
              </a:rPr>
              <a:t>Satisfied</a:t>
            </a:r>
            <a:endParaRPr sz="1600">
              <a:latin typeface="Calibri"/>
              <a:cs typeface="Calibri"/>
            </a:endParaRPr>
          </a:p>
        </p:txBody>
      </p:sp>
      <p:grpSp>
        <p:nvGrpSpPr>
          <p:cNvPr id="57" name="Group 56" descr="Egypt">
            <a:extLst>
              <a:ext uri="{FF2B5EF4-FFF2-40B4-BE49-F238E27FC236}">
                <a16:creationId xmlns:a16="http://schemas.microsoft.com/office/drawing/2014/main" id="{7EAD627F-6F3C-A8ED-EE24-6FF0EA7AE79D}"/>
              </a:ext>
            </a:extLst>
          </p:cNvPr>
          <p:cNvGrpSpPr/>
          <p:nvPr/>
        </p:nvGrpSpPr>
        <p:grpSpPr>
          <a:xfrm>
            <a:off x="728472" y="1438783"/>
            <a:ext cx="1696464" cy="3242183"/>
            <a:chOff x="728472" y="1438783"/>
            <a:chExt cx="1696464" cy="3242183"/>
          </a:xfrm>
        </p:grpSpPr>
        <p:sp>
          <p:nvSpPr>
            <p:cNvPr id="43" name="object 43"/>
            <p:cNvSpPr txBox="1"/>
            <p:nvPr/>
          </p:nvSpPr>
          <p:spPr>
            <a:xfrm>
              <a:off x="1301877" y="3547998"/>
              <a:ext cx="54800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EGYPT</a:t>
              </a:r>
              <a:endParaRPr sz="1600">
                <a:latin typeface="Calibri"/>
                <a:cs typeface="Calibri"/>
              </a:endParaRPr>
            </a:p>
          </p:txBody>
        </p:sp>
        <p:grpSp>
          <p:nvGrpSpPr>
            <p:cNvPr id="17" name="object 17" descr="Bar representing Satisfied for Egypt. Represents 64.1%."/>
            <p:cNvGrpSpPr/>
            <p:nvPr/>
          </p:nvGrpSpPr>
          <p:grpSpPr>
            <a:xfrm>
              <a:off x="1572767" y="1760220"/>
              <a:ext cx="852169" cy="1684020"/>
              <a:chOff x="1572767" y="1760220"/>
              <a:chExt cx="852169" cy="1684020"/>
            </a:xfrm>
          </p:grpSpPr>
          <p:sp>
            <p:nvSpPr>
              <p:cNvPr id="18" name="object 18"/>
              <p:cNvSpPr/>
              <p:nvPr/>
            </p:nvSpPr>
            <p:spPr>
              <a:xfrm>
                <a:off x="1577339" y="1764792"/>
                <a:ext cx="843280" cy="1675130"/>
              </a:xfrm>
              <a:custGeom>
                <a:avLst/>
                <a:gdLst/>
                <a:ahLst/>
                <a:cxnLst/>
                <a:rect l="l" t="t" r="r" b="b"/>
                <a:pathLst>
                  <a:path w="843280" h="1675129">
                    <a:moveTo>
                      <a:pt x="842772" y="0"/>
                    </a:moveTo>
                    <a:lnTo>
                      <a:pt x="0" y="0"/>
                    </a:lnTo>
                    <a:lnTo>
                      <a:pt x="0" y="1674876"/>
                    </a:lnTo>
                    <a:lnTo>
                      <a:pt x="842772" y="1674876"/>
                    </a:lnTo>
                    <a:lnTo>
                      <a:pt x="842772" y="0"/>
                    </a:lnTo>
                    <a:close/>
                  </a:path>
                </a:pathLst>
              </a:custGeom>
              <a:solidFill>
                <a:srgbClr val="A0C490">
                  <a:alpha val="85096"/>
                </a:srgbClr>
              </a:solidFill>
            </p:spPr>
            <p:txBody>
              <a:bodyPr wrap="square" lIns="0" tIns="0" rIns="0" bIns="0" rtlCol="0"/>
              <a:lstStyle/>
              <a:p>
                <a:endParaRPr/>
              </a:p>
            </p:txBody>
          </p:sp>
          <p:sp>
            <p:nvSpPr>
              <p:cNvPr id="19" name="object 19"/>
              <p:cNvSpPr/>
              <p:nvPr/>
            </p:nvSpPr>
            <p:spPr>
              <a:xfrm>
                <a:off x="1577339" y="1764792"/>
                <a:ext cx="843280" cy="1675130"/>
              </a:xfrm>
              <a:custGeom>
                <a:avLst/>
                <a:gdLst/>
                <a:ahLst/>
                <a:cxnLst/>
                <a:rect l="l" t="t" r="r" b="b"/>
                <a:pathLst>
                  <a:path w="843280" h="1675129">
                    <a:moveTo>
                      <a:pt x="0" y="1674876"/>
                    </a:moveTo>
                    <a:lnTo>
                      <a:pt x="842772" y="1674876"/>
                    </a:lnTo>
                    <a:lnTo>
                      <a:pt x="842772" y="0"/>
                    </a:lnTo>
                    <a:lnTo>
                      <a:pt x="0" y="0"/>
                    </a:lnTo>
                    <a:lnTo>
                      <a:pt x="0" y="1674876"/>
                    </a:lnTo>
                    <a:close/>
                  </a:path>
                </a:pathLst>
              </a:custGeom>
              <a:ln w="9144">
                <a:solidFill>
                  <a:srgbClr val="FFFFFF"/>
                </a:solidFill>
              </a:ln>
            </p:spPr>
            <p:txBody>
              <a:bodyPr wrap="square" lIns="0" tIns="0" rIns="0" bIns="0" rtlCol="0"/>
              <a:lstStyle/>
              <a:p>
                <a:endParaRPr/>
              </a:p>
            </p:txBody>
          </p:sp>
        </p:grpSp>
        <p:sp>
          <p:nvSpPr>
            <p:cNvPr id="38" name="object 38"/>
            <p:cNvSpPr txBox="1"/>
            <p:nvPr/>
          </p:nvSpPr>
          <p:spPr>
            <a:xfrm>
              <a:off x="1804542" y="1438783"/>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64.1</a:t>
              </a:r>
              <a:endParaRPr sz="1600">
                <a:latin typeface="Calibri"/>
                <a:cs typeface="Calibri"/>
              </a:endParaRPr>
            </a:p>
          </p:txBody>
        </p:sp>
        <p:grpSp>
          <p:nvGrpSpPr>
            <p:cNvPr id="2" name="object 2" descr="Bar representing Dissatisfied for Egypt. Represents -35.8%."/>
            <p:cNvGrpSpPr/>
            <p:nvPr/>
          </p:nvGrpSpPr>
          <p:grpSpPr>
            <a:xfrm>
              <a:off x="728472" y="3435096"/>
              <a:ext cx="853440" cy="944880"/>
              <a:chOff x="728472" y="3435096"/>
              <a:chExt cx="853440" cy="944880"/>
            </a:xfrm>
          </p:grpSpPr>
          <p:sp>
            <p:nvSpPr>
              <p:cNvPr id="3" name="object 3"/>
              <p:cNvSpPr/>
              <p:nvPr/>
            </p:nvSpPr>
            <p:spPr>
              <a:xfrm>
                <a:off x="733044" y="3439668"/>
                <a:ext cx="844550" cy="935990"/>
              </a:xfrm>
              <a:custGeom>
                <a:avLst/>
                <a:gdLst/>
                <a:ahLst/>
                <a:cxnLst/>
                <a:rect l="l" t="t" r="r" b="b"/>
                <a:pathLst>
                  <a:path w="844550" h="935989">
                    <a:moveTo>
                      <a:pt x="844296" y="0"/>
                    </a:moveTo>
                    <a:lnTo>
                      <a:pt x="0" y="0"/>
                    </a:lnTo>
                    <a:lnTo>
                      <a:pt x="0" y="935735"/>
                    </a:lnTo>
                    <a:lnTo>
                      <a:pt x="844296" y="935735"/>
                    </a:lnTo>
                    <a:lnTo>
                      <a:pt x="844296" y="0"/>
                    </a:lnTo>
                    <a:close/>
                  </a:path>
                </a:pathLst>
              </a:custGeom>
              <a:solidFill>
                <a:srgbClr val="61993D">
                  <a:alpha val="85096"/>
                </a:srgbClr>
              </a:solidFill>
            </p:spPr>
            <p:txBody>
              <a:bodyPr wrap="square" lIns="0" tIns="0" rIns="0" bIns="0" rtlCol="0"/>
              <a:lstStyle/>
              <a:p>
                <a:endParaRPr/>
              </a:p>
            </p:txBody>
          </p:sp>
          <p:sp>
            <p:nvSpPr>
              <p:cNvPr id="4" name="object 4"/>
              <p:cNvSpPr/>
              <p:nvPr/>
            </p:nvSpPr>
            <p:spPr>
              <a:xfrm>
                <a:off x="733044" y="3439668"/>
                <a:ext cx="844550" cy="935990"/>
              </a:xfrm>
              <a:custGeom>
                <a:avLst/>
                <a:gdLst/>
                <a:ahLst/>
                <a:cxnLst/>
                <a:rect l="l" t="t" r="r" b="b"/>
                <a:pathLst>
                  <a:path w="844550" h="935989">
                    <a:moveTo>
                      <a:pt x="0" y="935735"/>
                    </a:moveTo>
                    <a:lnTo>
                      <a:pt x="844296" y="935735"/>
                    </a:lnTo>
                    <a:lnTo>
                      <a:pt x="844296" y="0"/>
                    </a:lnTo>
                    <a:lnTo>
                      <a:pt x="0" y="0"/>
                    </a:lnTo>
                    <a:lnTo>
                      <a:pt x="0" y="935735"/>
                    </a:lnTo>
                    <a:close/>
                  </a:path>
                </a:pathLst>
              </a:custGeom>
              <a:ln w="9144">
                <a:solidFill>
                  <a:srgbClr val="FFFFFF"/>
                </a:solidFill>
              </a:ln>
            </p:spPr>
            <p:txBody>
              <a:bodyPr wrap="square" lIns="0" tIns="0" rIns="0" bIns="0" rtlCol="0"/>
              <a:lstStyle/>
              <a:p>
                <a:endParaRPr/>
              </a:p>
            </p:txBody>
          </p:sp>
        </p:grpSp>
        <p:sp>
          <p:nvSpPr>
            <p:cNvPr id="33" name="object 33"/>
            <p:cNvSpPr txBox="1"/>
            <p:nvPr/>
          </p:nvSpPr>
          <p:spPr>
            <a:xfrm>
              <a:off x="930655" y="4411726"/>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35.8</a:t>
              </a:r>
              <a:endParaRPr sz="1600">
                <a:latin typeface="Calibri"/>
                <a:cs typeface="Calibri"/>
              </a:endParaRPr>
            </a:p>
          </p:txBody>
        </p:sp>
      </p:grpSp>
      <p:grpSp>
        <p:nvGrpSpPr>
          <p:cNvPr id="58" name="Group 57" descr="Iraq">
            <a:extLst>
              <a:ext uri="{FF2B5EF4-FFF2-40B4-BE49-F238E27FC236}">
                <a16:creationId xmlns:a16="http://schemas.microsoft.com/office/drawing/2014/main" id="{A5B093BB-D5BE-0E80-CC30-A6C7A3CB9E67}"/>
              </a:ext>
            </a:extLst>
          </p:cNvPr>
          <p:cNvGrpSpPr/>
          <p:nvPr/>
        </p:nvGrpSpPr>
        <p:grpSpPr>
          <a:xfrm>
            <a:off x="2964179" y="2758186"/>
            <a:ext cx="1694942" cy="3245053"/>
            <a:chOff x="2964179" y="2758186"/>
            <a:chExt cx="1694942" cy="3245053"/>
          </a:xfrm>
        </p:grpSpPr>
        <p:sp>
          <p:nvSpPr>
            <p:cNvPr id="44" name="object 44"/>
            <p:cNvSpPr txBox="1"/>
            <p:nvPr/>
          </p:nvSpPr>
          <p:spPr>
            <a:xfrm>
              <a:off x="3591559" y="3547998"/>
              <a:ext cx="439420"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04040"/>
                  </a:solidFill>
                  <a:latin typeface="Calibri"/>
                  <a:cs typeface="Calibri"/>
                </a:rPr>
                <a:t>IRAQ</a:t>
              </a:r>
              <a:endParaRPr sz="1600">
                <a:latin typeface="Calibri"/>
                <a:cs typeface="Calibri"/>
              </a:endParaRPr>
            </a:p>
          </p:txBody>
        </p:sp>
        <p:grpSp>
          <p:nvGrpSpPr>
            <p:cNvPr id="20" name="object 20" descr="Bar representing Satisfied for Iraq. Represents 13.6%."/>
            <p:cNvGrpSpPr/>
            <p:nvPr/>
          </p:nvGrpSpPr>
          <p:grpSpPr>
            <a:xfrm>
              <a:off x="3806952" y="3080004"/>
              <a:ext cx="852169" cy="364490"/>
              <a:chOff x="3806952" y="3080004"/>
              <a:chExt cx="852169" cy="364490"/>
            </a:xfrm>
          </p:grpSpPr>
          <p:sp>
            <p:nvSpPr>
              <p:cNvPr id="21" name="object 21"/>
              <p:cNvSpPr/>
              <p:nvPr/>
            </p:nvSpPr>
            <p:spPr>
              <a:xfrm>
                <a:off x="3811524" y="3084576"/>
                <a:ext cx="843280" cy="355600"/>
              </a:xfrm>
              <a:custGeom>
                <a:avLst/>
                <a:gdLst/>
                <a:ahLst/>
                <a:cxnLst/>
                <a:rect l="l" t="t" r="r" b="b"/>
                <a:pathLst>
                  <a:path w="843279" h="355600">
                    <a:moveTo>
                      <a:pt x="842772" y="0"/>
                    </a:moveTo>
                    <a:lnTo>
                      <a:pt x="0" y="0"/>
                    </a:lnTo>
                    <a:lnTo>
                      <a:pt x="0" y="355091"/>
                    </a:lnTo>
                    <a:lnTo>
                      <a:pt x="842772" y="355091"/>
                    </a:lnTo>
                    <a:lnTo>
                      <a:pt x="842772" y="0"/>
                    </a:lnTo>
                    <a:close/>
                  </a:path>
                </a:pathLst>
              </a:custGeom>
              <a:solidFill>
                <a:srgbClr val="A0C490">
                  <a:alpha val="85096"/>
                </a:srgbClr>
              </a:solidFill>
            </p:spPr>
            <p:txBody>
              <a:bodyPr wrap="square" lIns="0" tIns="0" rIns="0" bIns="0" rtlCol="0"/>
              <a:lstStyle/>
              <a:p>
                <a:endParaRPr/>
              </a:p>
            </p:txBody>
          </p:sp>
          <p:sp>
            <p:nvSpPr>
              <p:cNvPr id="22" name="object 22"/>
              <p:cNvSpPr/>
              <p:nvPr/>
            </p:nvSpPr>
            <p:spPr>
              <a:xfrm>
                <a:off x="3811524" y="3084576"/>
                <a:ext cx="843280" cy="355600"/>
              </a:xfrm>
              <a:custGeom>
                <a:avLst/>
                <a:gdLst/>
                <a:ahLst/>
                <a:cxnLst/>
                <a:rect l="l" t="t" r="r" b="b"/>
                <a:pathLst>
                  <a:path w="843279" h="355600">
                    <a:moveTo>
                      <a:pt x="0" y="355091"/>
                    </a:moveTo>
                    <a:lnTo>
                      <a:pt x="842772" y="355091"/>
                    </a:lnTo>
                    <a:lnTo>
                      <a:pt x="842772" y="0"/>
                    </a:lnTo>
                    <a:lnTo>
                      <a:pt x="0" y="0"/>
                    </a:lnTo>
                    <a:lnTo>
                      <a:pt x="0" y="355091"/>
                    </a:lnTo>
                    <a:close/>
                  </a:path>
                </a:pathLst>
              </a:custGeom>
              <a:ln w="9144">
                <a:solidFill>
                  <a:srgbClr val="FFFFFF"/>
                </a:solidFill>
              </a:ln>
            </p:spPr>
            <p:txBody>
              <a:bodyPr wrap="square" lIns="0" tIns="0" rIns="0" bIns="0" rtlCol="0"/>
              <a:lstStyle/>
              <a:p>
                <a:endParaRPr/>
              </a:p>
            </p:txBody>
          </p:sp>
        </p:grpSp>
        <p:sp>
          <p:nvSpPr>
            <p:cNvPr id="39" name="object 39"/>
            <p:cNvSpPr txBox="1"/>
            <p:nvPr/>
          </p:nvSpPr>
          <p:spPr>
            <a:xfrm>
              <a:off x="4039361" y="2758186"/>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13.6</a:t>
              </a:r>
              <a:endParaRPr sz="1600">
                <a:latin typeface="Calibri"/>
                <a:cs typeface="Calibri"/>
              </a:endParaRPr>
            </a:p>
          </p:txBody>
        </p:sp>
        <p:grpSp>
          <p:nvGrpSpPr>
            <p:cNvPr id="5" name="object 5" descr="Bar representing Dissatisfied for Iraq. Represents -86.4%."/>
            <p:cNvGrpSpPr/>
            <p:nvPr/>
          </p:nvGrpSpPr>
          <p:grpSpPr>
            <a:xfrm>
              <a:off x="2964179" y="3435096"/>
              <a:ext cx="852169" cy="2266315"/>
              <a:chOff x="2964179" y="3435096"/>
              <a:chExt cx="852169" cy="2266315"/>
            </a:xfrm>
          </p:grpSpPr>
          <p:sp>
            <p:nvSpPr>
              <p:cNvPr id="6" name="object 6"/>
              <p:cNvSpPr/>
              <p:nvPr/>
            </p:nvSpPr>
            <p:spPr>
              <a:xfrm>
                <a:off x="2968751" y="3439668"/>
                <a:ext cx="843280" cy="2257425"/>
              </a:xfrm>
              <a:custGeom>
                <a:avLst/>
                <a:gdLst/>
                <a:ahLst/>
                <a:cxnLst/>
                <a:rect l="l" t="t" r="r" b="b"/>
                <a:pathLst>
                  <a:path w="843279" h="2257425">
                    <a:moveTo>
                      <a:pt x="842772" y="0"/>
                    </a:moveTo>
                    <a:lnTo>
                      <a:pt x="0" y="0"/>
                    </a:lnTo>
                    <a:lnTo>
                      <a:pt x="0" y="2257043"/>
                    </a:lnTo>
                    <a:lnTo>
                      <a:pt x="842772" y="2257043"/>
                    </a:lnTo>
                    <a:lnTo>
                      <a:pt x="842772" y="0"/>
                    </a:lnTo>
                    <a:close/>
                  </a:path>
                </a:pathLst>
              </a:custGeom>
              <a:solidFill>
                <a:srgbClr val="61993D">
                  <a:alpha val="85096"/>
                </a:srgbClr>
              </a:solidFill>
            </p:spPr>
            <p:txBody>
              <a:bodyPr wrap="square" lIns="0" tIns="0" rIns="0" bIns="0" rtlCol="0"/>
              <a:lstStyle/>
              <a:p>
                <a:endParaRPr/>
              </a:p>
            </p:txBody>
          </p:sp>
          <p:sp>
            <p:nvSpPr>
              <p:cNvPr id="7" name="object 7"/>
              <p:cNvSpPr/>
              <p:nvPr/>
            </p:nvSpPr>
            <p:spPr>
              <a:xfrm>
                <a:off x="2968751" y="3439668"/>
                <a:ext cx="843280" cy="2257425"/>
              </a:xfrm>
              <a:custGeom>
                <a:avLst/>
                <a:gdLst/>
                <a:ahLst/>
                <a:cxnLst/>
                <a:rect l="l" t="t" r="r" b="b"/>
                <a:pathLst>
                  <a:path w="843279" h="2257425">
                    <a:moveTo>
                      <a:pt x="0" y="2257043"/>
                    </a:moveTo>
                    <a:lnTo>
                      <a:pt x="842772" y="2257043"/>
                    </a:lnTo>
                    <a:lnTo>
                      <a:pt x="842772" y="0"/>
                    </a:lnTo>
                    <a:lnTo>
                      <a:pt x="0" y="0"/>
                    </a:lnTo>
                    <a:lnTo>
                      <a:pt x="0" y="2257043"/>
                    </a:lnTo>
                    <a:close/>
                  </a:path>
                </a:pathLst>
              </a:custGeom>
              <a:ln w="9143">
                <a:solidFill>
                  <a:srgbClr val="FFFFFF"/>
                </a:solidFill>
              </a:ln>
            </p:spPr>
            <p:txBody>
              <a:bodyPr wrap="square" lIns="0" tIns="0" rIns="0" bIns="0" rtlCol="0"/>
              <a:lstStyle/>
              <a:p>
                <a:endParaRPr/>
              </a:p>
            </p:txBody>
          </p:sp>
        </p:grpSp>
        <p:sp>
          <p:nvSpPr>
            <p:cNvPr id="34" name="object 34"/>
            <p:cNvSpPr txBox="1"/>
            <p:nvPr/>
          </p:nvSpPr>
          <p:spPr>
            <a:xfrm>
              <a:off x="3165475" y="5733999"/>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86.4</a:t>
              </a:r>
              <a:endParaRPr sz="1600">
                <a:latin typeface="Calibri"/>
                <a:cs typeface="Calibri"/>
              </a:endParaRPr>
            </a:p>
          </p:txBody>
        </p:sp>
      </p:grpSp>
      <p:grpSp>
        <p:nvGrpSpPr>
          <p:cNvPr id="59" name="Group 58" descr="Jordan">
            <a:extLst>
              <a:ext uri="{FF2B5EF4-FFF2-40B4-BE49-F238E27FC236}">
                <a16:creationId xmlns:a16="http://schemas.microsoft.com/office/drawing/2014/main" id="{855A3328-F46A-2233-0807-90BDF4F2D620}"/>
              </a:ext>
            </a:extLst>
          </p:cNvPr>
          <p:cNvGrpSpPr/>
          <p:nvPr/>
        </p:nvGrpSpPr>
        <p:grpSpPr>
          <a:xfrm>
            <a:off x="5198364" y="1877694"/>
            <a:ext cx="1694940" cy="3247391"/>
            <a:chOff x="5198364" y="1877694"/>
            <a:chExt cx="1694940" cy="3247391"/>
          </a:xfrm>
        </p:grpSpPr>
        <p:sp>
          <p:nvSpPr>
            <p:cNvPr id="45" name="object 45"/>
            <p:cNvSpPr txBox="1"/>
            <p:nvPr/>
          </p:nvSpPr>
          <p:spPr>
            <a:xfrm>
              <a:off x="5670930" y="3547998"/>
              <a:ext cx="70421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JORDAN</a:t>
              </a:r>
              <a:endParaRPr sz="1600">
                <a:latin typeface="Calibri"/>
                <a:cs typeface="Calibri"/>
              </a:endParaRPr>
            </a:p>
          </p:txBody>
        </p:sp>
        <p:grpSp>
          <p:nvGrpSpPr>
            <p:cNvPr id="23" name="object 23" descr="Bar representing Satisfied for Jordan. Represents 47.3%."/>
            <p:cNvGrpSpPr/>
            <p:nvPr/>
          </p:nvGrpSpPr>
          <p:grpSpPr>
            <a:xfrm>
              <a:off x="6041135" y="2199132"/>
              <a:ext cx="852169" cy="1245235"/>
              <a:chOff x="6041135" y="2199132"/>
              <a:chExt cx="852169" cy="1245235"/>
            </a:xfrm>
          </p:grpSpPr>
          <p:sp>
            <p:nvSpPr>
              <p:cNvPr id="24" name="object 24"/>
              <p:cNvSpPr/>
              <p:nvPr/>
            </p:nvSpPr>
            <p:spPr>
              <a:xfrm>
                <a:off x="6045707" y="2203704"/>
                <a:ext cx="843280" cy="1236345"/>
              </a:xfrm>
              <a:custGeom>
                <a:avLst/>
                <a:gdLst/>
                <a:ahLst/>
                <a:cxnLst/>
                <a:rect l="l" t="t" r="r" b="b"/>
                <a:pathLst>
                  <a:path w="843279" h="1236345">
                    <a:moveTo>
                      <a:pt x="842771" y="0"/>
                    </a:moveTo>
                    <a:lnTo>
                      <a:pt x="0" y="0"/>
                    </a:lnTo>
                    <a:lnTo>
                      <a:pt x="0" y="1235964"/>
                    </a:lnTo>
                    <a:lnTo>
                      <a:pt x="842771" y="1235964"/>
                    </a:lnTo>
                    <a:lnTo>
                      <a:pt x="842771" y="0"/>
                    </a:lnTo>
                    <a:close/>
                  </a:path>
                </a:pathLst>
              </a:custGeom>
              <a:solidFill>
                <a:srgbClr val="A0C490">
                  <a:alpha val="85096"/>
                </a:srgbClr>
              </a:solidFill>
            </p:spPr>
            <p:txBody>
              <a:bodyPr wrap="square" lIns="0" tIns="0" rIns="0" bIns="0" rtlCol="0"/>
              <a:lstStyle/>
              <a:p>
                <a:endParaRPr/>
              </a:p>
            </p:txBody>
          </p:sp>
          <p:sp>
            <p:nvSpPr>
              <p:cNvPr id="25" name="object 25"/>
              <p:cNvSpPr/>
              <p:nvPr/>
            </p:nvSpPr>
            <p:spPr>
              <a:xfrm>
                <a:off x="6045707" y="2203704"/>
                <a:ext cx="843280" cy="1236345"/>
              </a:xfrm>
              <a:custGeom>
                <a:avLst/>
                <a:gdLst/>
                <a:ahLst/>
                <a:cxnLst/>
                <a:rect l="l" t="t" r="r" b="b"/>
                <a:pathLst>
                  <a:path w="843279" h="1236345">
                    <a:moveTo>
                      <a:pt x="0" y="1235964"/>
                    </a:moveTo>
                    <a:lnTo>
                      <a:pt x="842771" y="1235964"/>
                    </a:lnTo>
                    <a:lnTo>
                      <a:pt x="842771" y="0"/>
                    </a:lnTo>
                    <a:lnTo>
                      <a:pt x="0" y="0"/>
                    </a:lnTo>
                    <a:lnTo>
                      <a:pt x="0" y="1235964"/>
                    </a:lnTo>
                    <a:close/>
                  </a:path>
                </a:pathLst>
              </a:custGeom>
              <a:ln w="9144">
                <a:solidFill>
                  <a:srgbClr val="FFFFFF"/>
                </a:solidFill>
              </a:ln>
            </p:spPr>
            <p:txBody>
              <a:bodyPr wrap="square" lIns="0" tIns="0" rIns="0" bIns="0" rtlCol="0"/>
              <a:lstStyle/>
              <a:p>
                <a:endParaRPr/>
              </a:p>
            </p:txBody>
          </p:sp>
        </p:grpSp>
        <p:sp>
          <p:nvSpPr>
            <p:cNvPr id="40" name="object 40"/>
            <p:cNvSpPr txBox="1"/>
            <p:nvPr/>
          </p:nvSpPr>
          <p:spPr>
            <a:xfrm>
              <a:off x="6274434" y="1877694"/>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47.3</a:t>
              </a:r>
              <a:endParaRPr sz="1600">
                <a:latin typeface="Calibri"/>
                <a:cs typeface="Calibri"/>
              </a:endParaRPr>
            </a:p>
          </p:txBody>
        </p:sp>
        <p:grpSp>
          <p:nvGrpSpPr>
            <p:cNvPr id="8" name="object 8" descr="Bar representing Dissatisfied for Jordan. Represents -52.8%."/>
            <p:cNvGrpSpPr/>
            <p:nvPr/>
          </p:nvGrpSpPr>
          <p:grpSpPr>
            <a:xfrm>
              <a:off x="5198364" y="3435096"/>
              <a:ext cx="852169" cy="1388745"/>
              <a:chOff x="5198364" y="3435096"/>
              <a:chExt cx="852169" cy="1388745"/>
            </a:xfrm>
          </p:grpSpPr>
          <p:sp>
            <p:nvSpPr>
              <p:cNvPr id="9" name="object 9"/>
              <p:cNvSpPr/>
              <p:nvPr/>
            </p:nvSpPr>
            <p:spPr>
              <a:xfrm>
                <a:off x="5202936" y="3439668"/>
                <a:ext cx="843280" cy="1379220"/>
              </a:xfrm>
              <a:custGeom>
                <a:avLst/>
                <a:gdLst/>
                <a:ahLst/>
                <a:cxnLst/>
                <a:rect l="l" t="t" r="r" b="b"/>
                <a:pathLst>
                  <a:path w="843279" h="1379220">
                    <a:moveTo>
                      <a:pt x="842772" y="0"/>
                    </a:moveTo>
                    <a:lnTo>
                      <a:pt x="0" y="0"/>
                    </a:lnTo>
                    <a:lnTo>
                      <a:pt x="0" y="1379219"/>
                    </a:lnTo>
                    <a:lnTo>
                      <a:pt x="842772" y="1379219"/>
                    </a:lnTo>
                    <a:lnTo>
                      <a:pt x="842772" y="0"/>
                    </a:lnTo>
                    <a:close/>
                  </a:path>
                </a:pathLst>
              </a:custGeom>
              <a:solidFill>
                <a:srgbClr val="61993D">
                  <a:alpha val="85096"/>
                </a:srgbClr>
              </a:solidFill>
            </p:spPr>
            <p:txBody>
              <a:bodyPr wrap="square" lIns="0" tIns="0" rIns="0" bIns="0" rtlCol="0"/>
              <a:lstStyle/>
              <a:p>
                <a:endParaRPr/>
              </a:p>
            </p:txBody>
          </p:sp>
          <p:sp>
            <p:nvSpPr>
              <p:cNvPr id="10" name="object 10"/>
              <p:cNvSpPr/>
              <p:nvPr/>
            </p:nvSpPr>
            <p:spPr>
              <a:xfrm>
                <a:off x="5202936" y="3439668"/>
                <a:ext cx="843280" cy="1379220"/>
              </a:xfrm>
              <a:custGeom>
                <a:avLst/>
                <a:gdLst/>
                <a:ahLst/>
                <a:cxnLst/>
                <a:rect l="l" t="t" r="r" b="b"/>
                <a:pathLst>
                  <a:path w="843279" h="1379220">
                    <a:moveTo>
                      <a:pt x="0" y="1379219"/>
                    </a:moveTo>
                    <a:lnTo>
                      <a:pt x="842772" y="1379219"/>
                    </a:lnTo>
                    <a:lnTo>
                      <a:pt x="842772" y="0"/>
                    </a:lnTo>
                    <a:lnTo>
                      <a:pt x="0" y="0"/>
                    </a:lnTo>
                    <a:lnTo>
                      <a:pt x="0" y="1379219"/>
                    </a:lnTo>
                    <a:close/>
                  </a:path>
                </a:pathLst>
              </a:custGeom>
              <a:ln w="9144">
                <a:solidFill>
                  <a:srgbClr val="FFFFFF"/>
                </a:solidFill>
              </a:ln>
            </p:spPr>
            <p:txBody>
              <a:bodyPr wrap="square" lIns="0" tIns="0" rIns="0" bIns="0" rtlCol="0"/>
              <a:lstStyle/>
              <a:p>
                <a:endParaRPr/>
              </a:p>
            </p:txBody>
          </p:sp>
        </p:grpSp>
        <p:sp>
          <p:nvSpPr>
            <p:cNvPr id="35" name="object 35"/>
            <p:cNvSpPr txBox="1"/>
            <p:nvPr/>
          </p:nvSpPr>
          <p:spPr>
            <a:xfrm>
              <a:off x="5400547" y="4855845"/>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52.8</a:t>
              </a:r>
              <a:endParaRPr sz="1600">
                <a:latin typeface="Calibri"/>
                <a:cs typeface="Calibri"/>
              </a:endParaRPr>
            </a:p>
          </p:txBody>
        </p:sp>
      </p:grpSp>
      <p:grpSp>
        <p:nvGrpSpPr>
          <p:cNvPr id="60" name="Group 59" descr="Libya">
            <a:extLst>
              <a:ext uri="{FF2B5EF4-FFF2-40B4-BE49-F238E27FC236}">
                <a16:creationId xmlns:a16="http://schemas.microsoft.com/office/drawing/2014/main" id="{CF339ED8-88D4-F886-1307-1030363C2806}"/>
              </a:ext>
            </a:extLst>
          </p:cNvPr>
          <p:cNvGrpSpPr/>
          <p:nvPr/>
        </p:nvGrpSpPr>
        <p:grpSpPr>
          <a:xfrm>
            <a:off x="7432547" y="2656458"/>
            <a:ext cx="1696212" cy="3244368"/>
            <a:chOff x="7432547" y="2656458"/>
            <a:chExt cx="1696212" cy="3244368"/>
          </a:xfrm>
        </p:grpSpPr>
        <p:sp>
          <p:nvSpPr>
            <p:cNvPr id="46" name="object 46"/>
            <p:cNvSpPr txBox="1"/>
            <p:nvPr/>
          </p:nvSpPr>
          <p:spPr>
            <a:xfrm>
              <a:off x="8047735" y="3547998"/>
              <a:ext cx="467359"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404040"/>
                  </a:solidFill>
                  <a:latin typeface="Calibri"/>
                  <a:cs typeface="Calibri"/>
                </a:rPr>
                <a:t>LIBYA</a:t>
              </a:r>
              <a:endParaRPr sz="1600">
                <a:latin typeface="Calibri"/>
                <a:cs typeface="Calibri"/>
              </a:endParaRPr>
            </a:p>
          </p:txBody>
        </p:sp>
        <p:grpSp>
          <p:nvGrpSpPr>
            <p:cNvPr id="26" name="object 26" descr="Bar representing Satisfied for Libya. Represents 17.5%."/>
            <p:cNvGrpSpPr/>
            <p:nvPr/>
          </p:nvGrpSpPr>
          <p:grpSpPr>
            <a:xfrm>
              <a:off x="8275319" y="2977895"/>
              <a:ext cx="853440" cy="466725"/>
              <a:chOff x="8275319" y="2977895"/>
              <a:chExt cx="853440" cy="466725"/>
            </a:xfrm>
          </p:grpSpPr>
          <p:sp>
            <p:nvSpPr>
              <p:cNvPr id="27" name="object 27"/>
              <p:cNvSpPr/>
              <p:nvPr/>
            </p:nvSpPr>
            <p:spPr>
              <a:xfrm>
                <a:off x="8279891" y="2982467"/>
                <a:ext cx="844550" cy="457200"/>
              </a:xfrm>
              <a:custGeom>
                <a:avLst/>
                <a:gdLst/>
                <a:ahLst/>
                <a:cxnLst/>
                <a:rect l="l" t="t" r="r" b="b"/>
                <a:pathLst>
                  <a:path w="844550" h="457200">
                    <a:moveTo>
                      <a:pt x="844296" y="0"/>
                    </a:moveTo>
                    <a:lnTo>
                      <a:pt x="0" y="0"/>
                    </a:lnTo>
                    <a:lnTo>
                      <a:pt x="0" y="457200"/>
                    </a:lnTo>
                    <a:lnTo>
                      <a:pt x="844296" y="457200"/>
                    </a:lnTo>
                    <a:lnTo>
                      <a:pt x="844296" y="0"/>
                    </a:lnTo>
                    <a:close/>
                  </a:path>
                </a:pathLst>
              </a:custGeom>
              <a:solidFill>
                <a:srgbClr val="A0C490">
                  <a:alpha val="85096"/>
                </a:srgbClr>
              </a:solidFill>
            </p:spPr>
            <p:txBody>
              <a:bodyPr wrap="square" lIns="0" tIns="0" rIns="0" bIns="0" rtlCol="0"/>
              <a:lstStyle/>
              <a:p>
                <a:endParaRPr/>
              </a:p>
            </p:txBody>
          </p:sp>
          <p:sp>
            <p:nvSpPr>
              <p:cNvPr id="28" name="object 28"/>
              <p:cNvSpPr/>
              <p:nvPr/>
            </p:nvSpPr>
            <p:spPr>
              <a:xfrm>
                <a:off x="8279891" y="2982467"/>
                <a:ext cx="844550" cy="457200"/>
              </a:xfrm>
              <a:custGeom>
                <a:avLst/>
                <a:gdLst/>
                <a:ahLst/>
                <a:cxnLst/>
                <a:rect l="l" t="t" r="r" b="b"/>
                <a:pathLst>
                  <a:path w="844550" h="457200">
                    <a:moveTo>
                      <a:pt x="0" y="457200"/>
                    </a:moveTo>
                    <a:lnTo>
                      <a:pt x="844296" y="457200"/>
                    </a:lnTo>
                    <a:lnTo>
                      <a:pt x="844296" y="0"/>
                    </a:lnTo>
                    <a:lnTo>
                      <a:pt x="0" y="0"/>
                    </a:lnTo>
                    <a:lnTo>
                      <a:pt x="0" y="457200"/>
                    </a:lnTo>
                    <a:close/>
                  </a:path>
                </a:pathLst>
              </a:custGeom>
              <a:ln w="9144">
                <a:solidFill>
                  <a:srgbClr val="FFFFFF"/>
                </a:solidFill>
              </a:ln>
            </p:spPr>
            <p:txBody>
              <a:bodyPr wrap="square" lIns="0" tIns="0" rIns="0" bIns="0" rtlCol="0"/>
              <a:lstStyle/>
              <a:p>
                <a:endParaRPr/>
              </a:p>
            </p:txBody>
          </p:sp>
        </p:grpSp>
        <p:sp>
          <p:nvSpPr>
            <p:cNvPr id="41" name="object 41"/>
            <p:cNvSpPr txBox="1"/>
            <p:nvPr/>
          </p:nvSpPr>
          <p:spPr>
            <a:xfrm>
              <a:off x="8509254" y="2656458"/>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17.5</a:t>
              </a:r>
              <a:endParaRPr sz="1600">
                <a:latin typeface="Calibri"/>
                <a:cs typeface="Calibri"/>
              </a:endParaRPr>
            </a:p>
          </p:txBody>
        </p:sp>
        <p:grpSp>
          <p:nvGrpSpPr>
            <p:cNvPr id="11" name="object 11" descr="Bar representing Dissatisfied for Libya. Represents -82.5%."/>
            <p:cNvGrpSpPr/>
            <p:nvPr/>
          </p:nvGrpSpPr>
          <p:grpSpPr>
            <a:xfrm>
              <a:off x="7432547" y="3435096"/>
              <a:ext cx="852169" cy="2164080"/>
              <a:chOff x="7432547" y="3435096"/>
              <a:chExt cx="852169" cy="2164080"/>
            </a:xfrm>
          </p:grpSpPr>
          <p:sp>
            <p:nvSpPr>
              <p:cNvPr id="12" name="object 12"/>
              <p:cNvSpPr/>
              <p:nvPr/>
            </p:nvSpPr>
            <p:spPr>
              <a:xfrm>
                <a:off x="7437119" y="3439668"/>
                <a:ext cx="843280" cy="2155190"/>
              </a:xfrm>
              <a:custGeom>
                <a:avLst/>
                <a:gdLst/>
                <a:ahLst/>
                <a:cxnLst/>
                <a:rect l="l" t="t" r="r" b="b"/>
                <a:pathLst>
                  <a:path w="843279" h="2155190">
                    <a:moveTo>
                      <a:pt x="842772" y="0"/>
                    </a:moveTo>
                    <a:lnTo>
                      <a:pt x="0" y="0"/>
                    </a:lnTo>
                    <a:lnTo>
                      <a:pt x="0" y="2154936"/>
                    </a:lnTo>
                    <a:lnTo>
                      <a:pt x="842772" y="2154936"/>
                    </a:lnTo>
                    <a:lnTo>
                      <a:pt x="842772" y="0"/>
                    </a:lnTo>
                    <a:close/>
                  </a:path>
                </a:pathLst>
              </a:custGeom>
              <a:solidFill>
                <a:srgbClr val="61993D">
                  <a:alpha val="85096"/>
                </a:srgbClr>
              </a:solidFill>
            </p:spPr>
            <p:txBody>
              <a:bodyPr wrap="square" lIns="0" tIns="0" rIns="0" bIns="0" rtlCol="0"/>
              <a:lstStyle/>
              <a:p>
                <a:endParaRPr/>
              </a:p>
            </p:txBody>
          </p:sp>
          <p:sp>
            <p:nvSpPr>
              <p:cNvPr id="13" name="object 13"/>
              <p:cNvSpPr/>
              <p:nvPr/>
            </p:nvSpPr>
            <p:spPr>
              <a:xfrm>
                <a:off x="7437119" y="3439668"/>
                <a:ext cx="843280" cy="2155190"/>
              </a:xfrm>
              <a:custGeom>
                <a:avLst/>
                <a:gdLst/>
                <a:ahLst/>
                <a:cxnLst/>
                <a:rect l="l" t="t" r="r" b="b"/>
                <a:pathLst>
                  <a:path w="843279" h="2155190">
                    <a:moveTo>
                      <a:pt x="0" y="2154936"/>
                    </a:moveTo>
                    <a:lnTo>
                      <a:pt x="842772" y="2154936"/>
                    </a:lnTo>
                    <a:lnTo>
                      <a:pt x="842772" y="0"/>
                    </a:lnTo>
                    <a:lnTo>
                      <a:pt x="0" y="0"/>
                    </a:lnTo>
                    <a:lnTo>
                      <a:pt x="0" y="2154936"/>
                    </a:lnTo>
                    <a:close/>
                  </a:path>
                </a:pathLst>
              </a:custGeom>
              <a:ln w="9144">
                <a:solidFill>
                  <a:srgbClr val="FFFFFF"/>
                </a:solidFill>
              </a:ln>
            </p:spPr>
            <p:txBody>
              <a:bodyPr wrap="square" lIns="0" tIns="0" rIns="0" bIns="0" rtlCol="0"/>
              <a:lstStyle/>
              <a:p>
                <a:endParaRPr/>
              </a:p>
            </p:txBody>
          </p:sp>
        </p:grpSp>
        <p:sp>
          <p:nvSpPr>
            <p:cNvPr id="36" name="object 36"/>
            <p:cNvSpPr txBox="1"/>
            <p:nvPr/>
          </p:nvSpPr>
          <p:spPr>
            <a:xfrm>
              <a:off x="7635367" y="5631586"/>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82.5</a:t>
              </a:r>
              <a:endParaRPr sz="1600">
                <a:latin typeface="Calibri"/>
                <a:cs typeface="Calibri"/>
              </a:endParaRPr>
            </a:p>
          </p:txBody>
        </p:sp>
      </p:grpSp>
      <p:grpSp>
        <p:nvGrpSpPr>
          <p:cNvPr id="61" name="Group 60" descr="Morocco">
            <a:extLst>
              <a:ext uri="{FF2B5EF4-FFF2-40B4-BE49-F238E27FC236}">
                <a16:creationId xmlns:a16="http://schemas.microsoft.com/office/drawing/2014/main" id="{E7F074C6-EEBF-E0CB-B7C7-4B373C4ED29B}"/>
              </a:ext>
            </a:extLst>
          </p:cNvPr>
          <p:cNvGrpSpPr/>
          <p:nvPr/>
        </p:nvGrpSpPr>
        <p:grpSpPr>
          <a:xfrm>
            <a:off x="458723" y="2473579"/>
            <a:ext cx="11174095" cy="3247415"/>
            <a:chOff x="458723" y="2473579"/>
            <a:chExt cx="11174095" cy="3247415"/>
          </a:xfrm>
        </p:grpSpPr>
        <p:sp>
          <p:nvSpPr>
            <p:cNvPr id="47" name="object 47"/>
            <p:cNvSpPr txBox="1"/>
            <p:nvPr/>
          </p:nvSpPr>
          <p:spPr>
            <a:xfrm>
              <a:off x="10053955" y="3547998"/>
              <a:ext cx="925194"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MOROCCO</a:t>
              </a:r>
              <a:endParaRPr sz="1600">
                <a:latin typeface="Calibri"/>
                <a:cs typeface="Calibri"/>
              </a:endParaRPr>
            </a:p>
          </p:txBody>
        </p:sp>
        <p:grpSp>
          <p:nvGrpSpPr>
            <p:cNvPr id="29" name="object 29" descr="Bar representing Morocco - 24.5% satisfied.">
              <a:extLst>
                <a:ext uri="{C183D7F6-B498-43B3-948B-1728B52AA6E4}">
                  <adec:decorative xmlns:adec="http://schemas.microsoft.com/office/drawing/2017/decorative" val="0"/>
                </a:ext>
              </a:extLst>
            </p:cNvPr>
            <p:cNvGrpSpPr/>
            <p:nvPr/>
          </p:nvGrpSpPr>
          <p:grpSpPr>
            <a:xfrm>
              <a:off x="458723" y="2795016"/>
              <a:ext cx="11174095" cy="654050"/>
              <a:chOff x="458723" y="2795016"/>
              <a:chExt cx="11174095" cy="654050"/>
            </a:xfrm>
          </p:grpSpPr>
          <p:sp>
            <p:nvSpPr>
              <p:cNvPr id="30" name="object 30"/>
              <p:cNvSpPr/>
              <p:nvPr/>
            </p:nvSpPr>
            <p:spPr>
              <a:xfrm>
                <a:off x="10515600" y="2799588"/>
                <a:ext cx="843280" cy="640080"/>
              </a:xfrm>
              <a:custGeom>
                <a:avLst/>
                <a:gdLst/>
                <a:ahLst/>
                <a:cxnLst/>
                <a:rect l="l" t="t" r="r" b="b"/>
                <a:pathLst>
                  <a:path w="843279" h="640079">
                    <a:moveTo>
                      <a:pt x="842772" y="0"/>
                    </a:moveTo>
                    <a:lnTo>
                      <a:pt x="0" y="0"/>
                    </a:lnTo>
                    <a:lnTo>
                      <a:pt x="0" y="640079"/>
                    </a:lnTo>
                    <a:lnTo>
                      <a:pt x="842772" y="640079"/>
                    </a:lnTo>
                    <a:lnTo>
                      <a:pt x="842772" y="0"/>
                    </a:lnTo>
                    <a:close/>
                  </a:path>
                </a:pathLst>
              </a:custGeom>
              <a:solidFill>
                <a:srgbClr val="A0C490">
                  <a:alpha val="85096"/>
                </a:srgbClr>
              </a:solidFill>
            </p:spPr>
            <p:txBody>
              <a:bodyPr wrap="square" lIns="0" tIns="0" rIns="0" bIns="0" rtlCol="0"/>
              <a:lstStyle/>
              <a:p>
                <a:endParaRPr/>
              </a:p>
            </p:txBody>
          </p:sp>
          <p:sp>
            <p:nvSpPr>
              <p:cNvPr id="31" name="object 31"/>
              <p:cNvSpPr/>
              <p:nvPr/>
            </p:nvSpPr>
            <p:spPr>
              <a:xfrm>
                <a:off x="10515600" y="2799588"/>
                <a:ext cx="843280" cy="640080"/>
              </a:xfrm>
              <a:custGeom>
                <a:avLst/>
                <a:gdLst/>
                <a:ahLst/>
                <a:cxnLst/>
                <a:rect l="l" t="t" r="r" b="b"/>
                <a:pathLst>
                  <a:path w="843279" h="640079">
                    <a:moveTo>
                      <a:pt x="0" y="640079"/>
                    </a:moveTo>
                    <a:lnTo>
                      <a:pt x="842772" y="640079"/>
                    </a:lnTo>
                    <a:lnTo>
                      <a:pt x="842772" y="0"/>
                    </a:lnTo>
                    <a:lnTo>
                      <a:pt x="0" y="0"/>
                    </a:lnTo>
                    <a:lnTo>
                      <a:pt x="0" y="640079"/>
                    </a:lnTo>
                    <a:close/>
                  </a:path>
                </a:pathLst>
              </a:custGeom>
              <a:ln w="9144">
                <a:solidFill>
                  <a:srgbClr val="FFFFFF"/>
                </a:solidFill>
              </a:ln>
            </p:spPr>
            <p:txBody>
              <a:bodyPr wrap="square" lIns="0" tIns="0" rIns="0" bIns="0" rtlCol="0"/>
              <a:lstStyle/>
              <a:p>
                <a:endParaRPr/>
              </a:p>
            </p:txBody>
          </p:sp>
          <p:sp>
            <p:nvSpPr>
              <p:cNvPr id="32" name="object 32"/>
              <p:cNvSpPr/>
              <p:nvPr/>
            </p:nvSpPr>
            <p:spPr>
              <a:xfrm>
                <a:off x="458723" y="3439668"/>
                <a:ext cx="11174095" cy="0"/>
              </a:xfrm>
              <a:custGeom>
                <a:avLst/>
                <a:gdLst/>
                <a:ahLst/>
                <a:cxnLst/>
                <a:rect l="l" t="t" r="r" b="b"/>
                <a:pathLst>
                  <a:path w="11174095">
                    <a:moveTo>
                      <a:pt x="0" y="0"/>
                    </a:moveTo>
                    <a:lnTo>
                      <a:pt x="11173968" y="0"/>
                    </a:lnTo>
                  </a:path>
                </a:pathLst>
              </a:custGeom>
              <a:ln w="18288">
                <a:solidFill>
                  <a:srgbClr val="404040"/>
                </a:solidFill>
              </a:ln>
            </p:spPr>
            <p:txBody>
              <a:bodyPr wrap="square" lIns="0" tIns="0" rIns="0" bIns="0" rtlCol="0"/>
              <a:lstStyle/>
              <a:p>
                <a:endParaRPr/>
              </a:p>
            </p:txBody>
          </p:sp>
        </p:grpSp>
        <p:sp>
          <p:nvSpPr>
            <p:cNvPr id="42" name="object 42"/>
            <p:cNvSpPr txBox="1"/>
            <p:nvPr/>
          </p:nvSpPr>
          <p:spPr>
            <a:xfrm>
              <a:off x="10743945" y="2473579"/>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24.5</a:t>
              </a:r>
              <a:endParaRPr sz="1600">
                <a:latin typeface="Calibri"/>
                <a:cs typeface="Calibri"/>
              </a:endParaRPr>
            </a:p>
          </p:txBody>
        </p:sp>
        <p:grpSp>
          <p:nvGrpSpPr>
            <p:cNvPr id="14" name="object 14" descr="Bar representing Dissatisfied for Morocco. Represents -75.6%."/>
            <p:cNvGrpSpPr/>
            <p:nvPr/>
          </p:nvGrpSpPr>
          <p:grpSpPr>
            <a:xfrm>
              <a:off x="9666731" y="3435096"/>
              <a:ext cx="853440" cy="1984375"/>
              <a:chOff x="9666731" y="3435096"/>
              <a:chExt cx="853440" cy="1984375"/>
            </a:xfrm>
          </p:grpSpPr>
          <p:sp>
            <p:nvSpPr>
              <p:cNvPr id="15" name="object 15"/>
              <p:cNvSpPr/>
              <p:nvPr/>
            </p:nvSpPr>
            <p:spPr>
              <a:xfrm>
                <a:off x="9671303" y="3439668"/>
                <a:ext cx="844550" cy="1975485"/>
              </a:xfrm>
              <a:custGeom>
                <a:avLst/>
                <a:gdLst/>
                <a:ahLst/>
                <a:cxnLst/>
                <a:rect l="l" t="t" r="r" b="b"/>
                <a:pathLst>
                  <a:path w="844550" h="1975485">
                    <a:moveTo>
                      <a:pt x="844296" y="0"/>
                    </a:moveTo>
                    <a:lnTo>
                      <a:pt x="0" y="0"/>
                    </a:lnTo>
                    <a:lnTo>
                      <a:pt x="0" y="1975104"/>
                    </a:lnTo>
                    <a:lnTo>
                      <a:pt x="844296" y="1975104"/>
                    </a:lnTo>
                    <a:lnTo>
                      <a:pt x="844296" y="0"/>
                    </a:lnTo>
                    <a:close/>
                  </a:path>
                </a:pathLst>
              </a:custGeom>
              <a:solidFill>
                <a:srgbClr val="61993D">
                  <a:alpha val="85096"/>
                </a:srgbClr>
              </a:solidFill>
            </p:spPr>
            <p:txBody>
              <a:bodyPr wrap="square" lIns="0" tIns="0" rIns="0" bIns="0" rtlCol="0"/>
              <a:lstStyle/>
              <a:p>
                <a:endParaRPr/>
              </a:p>
            </p:txBody>
          </p:sp>
          <p:sp>
            <p:nvSpPr>
              <p:cNvPr id="16" name="object 16"/>
              <p:cNvSpPr/>
              <p:nvPr/>
            </p:nvSpPr>
            <p:spPr>
              <a:xfrm>
                <a:off x="9671303" y="3439668"/>
                <a:ext cx="844550" cy="1975485"/>
              </a:xfrm>
              <a:custGeom>
                <a:avLst/>
                <a:gdLst/>
                <a:ahLst/>
                <a:cxnLst/>
                <a:rect l="l" t="t" r="r" b="b"/>
                <a:pathLst>
                  <a:path w="844550" h="1975485">
                    <a:moveTo>
                      <a:pt x="0" y="1975104"/>
                    </a:moveTo>
                    <a:lnTo>
                      <a:pt x="844296" y="1975104"/>
                    </a:lnTo>
                    <a:lnTo>
                      <a:pt x="844296" y="0"/>
                    </a:lnTo>
                    <a:lnTo>
                      <a:pt x="0" y="0"/>
                    </a:lnTo>
                    <a:lnTo>
                      <a:pt x="0" y="1975104"/>
                    </a:lnTo>
                    <a:close/>
                  </a:path>
                </a:pathLst>
              </a:custGeom>
              <a:ln w="9144">
                <a:solidFill>
                  <a:srgbClr val="FFFFFF"/>
                </a:solidFill>
              </a:ln>
            </p:spPr>
            <p:txBody>
              <a:bodyPr wrap="square" lIns="0" tIns="0" rIns="0" bIns="0" rtlCol="0"/>
              <a:lstStyle/>
              <a:p>
                <a:endParaRPr/>
              </a:p>
            </p:txBody>
          </p:sp>
        </p:grpSp>
        <p:sp>
          <p:nvSpPr>
            <p:cNvPr id="37" name="object 37"/>
            <p:cNvSpPr txBox="1"/>
            <p:nvPr/>
          </p:nvSpPr>
          <p:spPr>
            <a:xfrm>
              <a:off x="9870185" y="5451754"/>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75.6</a:t>
              </a:r>
              <a:endParaRPr sz="1600">
                <a:latin typeface="Calibri"/>
                <a:cs typeface="Calibri"/>
              </a:endParaRPr>
            </a:p>
          </p:txBody>
        </p:sp>
      </p:grpSp>
      <p:sp>
        <p:nvSpPr>
          <p:cNvPr id="56" name="object 56"/>
          <p:cNvSpPr txBox="1"/>
          <p:nvPr/>
        </p:nvSpPr>
        <p:spPr>
          <a:xfrm>
            <a:off x="90017" y="6136588"/>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3302" y="1480261"/>
            <a:ext cx="8992870" cy="2586355"/>
          </a:xfrm>
          <a:prstGeom prst="rect">
            <a:avLst/>
          </a:prstGeom>
        </p:spPr>
        <p:txBody>
          <a:bodyPr vert="horz" wrap="square" lIns="0" tIns="104139" rIns="0" bIns="0" rtlCol="0">
            <a:spAutoFit/>
          </a:bodyPr>
          <a:lstStyle/>
          <a:p>
            <a:pPr marL="12700" marR="5080">
              <a:lnSpc>
                <a:spcPct val="90000"/>
              </a:lnSpc>
              <a:spcBef>
                <a:spcPts val="819"/>
              </a:spcBef>
              <a:tabLst>
                <a:tab pos="6174105" algn="l"/>
              </a:tabLst>
            </a:pPr>
            <a:r>
              <a:rPr sz="6000" b="0" dirty="0">
                <a:solidFill>
                  <a:srgbClr val="000000"/>
                </a:solidFill>
                <a:latin typeface="Calibri Light"/>
                <a:cs typeface="Calibri Light"/>
              </a:rPr>
              <a:t>What</a:t>
            </a:r>
            <a:r>
              <a:rPr sz="6000" b="0" spc="-55" dirty="0">
                <a:solidFill>
                  <a:srgbClr val="000000"/>
                </a:solidFill>
                <a:latin typeface="Calibri Light"/>
                <a:cs typeface="Calibri Light"/>
              </a:rPr>
              <a:t> </a:t>
            </a:r>
            <a:r>
              <a:rPr sz="6000" b="0" dirty="0">
                <a:solidFill>
                  <a:srgbClr val="000000"/>
                </a:solidFill>
                <a:latin typeface="Calibri Light"/>
                <a:cs typeface="Calibri Light"/>
              </a:rPr>
              <a:t>do</a:t>
            </a:r>
            <a:r>
              <a:rPr sz="6000" b="0" spc="-40" dirty="0">
                <a:solidFill>
                  <a:srgbClr val="000000"/>
                </a:solidFill>
                <a:latin typeface="Calibri Light"/>
                <a:cs typeface="Calibri Light"/>
              </a:rPr>
              <a:t> </a:t>
            </a:r>
            <a:r>
              <a:rPr sz="6000" b="0" dirty="0">
                <a:solidFill>
                  <a:srgbClr val="000000"/>
                </a:solidFill>
                <a:latin typeface="Calibri Light"/>
                <a:cs typeface="Calibri Light"/>
              </a:rPr>
              <a:t>those</a:t>
            </a:r>
            <a:r>
              <a:rPr sz="6000" b="0" spc="-45" dirty="0">
                <a:solidFill>
                  <a:srgbClr val="000000"/>
                </a:solidFill>
                <a:latin typeface="Calibri Light"/>
                <a:cs typeface="Calibri Light"/>
              </a:rPr>
              <a:t> </a:t>
            </a:r>
            <a:r>
              <a:rPr sz="6000" b="0" dirty="0">
                <a:solidFill>
                  <a:srgbClr val="000000"/>
                </a:solidFill>
                <a:latin typeface="Calibri Light"/>
                <a:cs typeface="Calibri Light"/>
              </a:rPr>
              <a:t>that</a:t>
            </a:r>
            <a:r>
              <a:rPr sz="6000" b="0" spc="-40" dirty="0">
                <a:solidFill>
                  <a:srgbClr val="000000"/>
                </a:solidFill>
                <a:latin typeface="Calibri Light"/>
                <a:cs typeface="Calibri Light"/>
              </a:rPr>
              <a:t> </a:t>
            </a:r>
            <a:r>
              <a:rPr sz="6000" b="0" spc="-10" dirty="0">
                <a:solidFill>
                  <a:srgbClr val="000000"/>
                </a:solidFill>
                <a:latin typeface="Calibri Light"/>
                <a:cs typeface="Calibri Light"/>
              </a:rPr>
              <a:t>Wanted </a:t>
            </a:r>
            <a:r>
              <a:rPr sz="6000" b="0" dirty="0">
                <a:solidFill>
                  <a:srgbClr val="000000"/>
                </a:solidFill>
                <a:latin typeface="Calibri Light"/>
                <a:cs typeface="Calibri Light"/>
              </a:rPr>
              <a:t>More</a:t>
            </a:r>
            <a:r>
              <a:rPr sz="6000" b="0" spc="-150" dirty="0">
                <a:solidFill>
                  <a:srgbClr val="000000"/>
                </a:solidFill>
                <a:latin typeface="Calibri Light"/>
                <a:cs typeface="Calibri Light"/>
              </a:rPr>
              <a:t> </a:t>
            </a:r>
            <a:r>
              <a:rPr sz="6000" b="0" dirty="0">
                <a:solidFill>
                  <a:srgbClr val="000000"/>
                </a:solidFill>
                <a:latin typeface="Calibri Light"/>
                <a:cs typeface="Calibri Light"/>
              </a:rPr>
              <a:t>Political</a:t>
            </a:r>
            <a:r>
              <a:rPr sz="6000" b="0" spc="-125" dirty="0">
                <a:solidFill>
                  <a:srgbClr val="000000"/>
                </a:solidFill>
                <a:latin typeface="Calibri Light"/>
                <a:cs typeface="Calibri Light"/>
              </a:rPr>
              <a:t> </a:t>
            </a:r>
            <a:r>
              <a:rPr sz="6000" b="0" dirty="0">
                <a:solidFill>
                  <a:srgbClr val="000000"/>
                </a:solidFill>
                <a:latin typeface="Calibri Light"/>
                <a:cs typeface="Calibri Light"/>
              </a:rPr>
              <a:t>Freedom</a:t>
            </a:r>
            <a:r>
              <a:rPr sz="6000" b="0" spc="-145" dirty="0">
                <a:solidFill>
                  <a:srgbClr val="000000"/>
                </a:solidFill>
                <a:latin typeface="Calibri Light"/>
                <a:cs typeface="Calibri Light"/>
              </a:rPr>
              <a:t> </a:t>
            </a:r>
            <a:r>
              <a:rPr sz="6000" b="0" spc="-10" dirty="0">
                <a:solidFill>
                  <a:srgbClr val="000000"/>
                </a:solidFill>
                <a:latin typeface="Calibri Light"/>
                <a:cs typeface="Calibri Light"/>
              </a:rPr>
              <a:t>Think </a:t>
            </a:r>
            <a:r>
              <a:rPr sz="6000" b="0" dirty="0">
                <a:solidFill>
                  <a:srgbClr val="000000"/>
                </a:solidFill>
                <a:latin typeface="Calibri Light"/>
                <a:cs typeface="Calibri Light"/>
              </a:rPr>
              <a:t>About</a:t>
            </a:r>
            <a:r>
              <a:rPr sz="6000" b="0" spc="-25" dirty="0">
                <a:solidFill>
                  <a:srgbClr val="000000"/>
                </a:solidFill>
                <a:latin typeface="Calibri Light"/>
                <a:cs typeface="Calibri Light"/>
              </a:rPr>
              <a:t> </a:t>
            </a:r>
            <a:r>
              <a:rPr sz="6000" b="0" dirty="0">
                <a:solidFill>
                  <a:srgbClr val="000000"/>
                </a:solidFill>
                <a:latin typeface="Calibri Light"/>
                <a:cs typeface="Calibri Light"/>
              </a:rPr>
              <a:t>the</a:t>
            </a:r>
            <a:r>
              <a:rPr sz="6000" b="0" spc="-20" dirty="0">
                <a:solidFill>
                  <a:srgbClr val="000000"/>
                </a:solidFill>
                <a:latin typeface="Calibri Light"/>
                <a:cs typeface="Calibri Light"/>
              </a:rPr>
              <a:t> </a:t>
            </a:r>
            <a:r>
              <a:rPr sz="6000" b="0" spc="-10" dirty="0">
                <a:solidFill>
                  <a:srgbClr val="000000"/>
                </a:solidFill>
                <a:latin typeface="Calibri Light"/>
                <a:cs typeface="Calibri Light"/>
              </a:rPr>
              <a:t>Changes</a:t>
            </a:r>
            <a:r>
              <a:rPr sz="6000" b="0" dirty="0">
                <a:solidFill>
                  <a:srgbClr val="000000"/>
                </a:solidFill>
                <a:latin typeface="Calibri Light"/>
                <a:cs typeface="Calibri Light"/>
              </a:rPr>
              <a:t>	by</a:t>
            </a:r>
            <a:r>
              <a:rPr sz="6000" b="0" spc="-25" dirty="0">
                <a:solidFill>
                  <a:srgbClr val="000000"/>
                </a:solidFill>
                <a:latin typeface="Calibri Light"/>
                <a:cs typeface="Calibri Light"/>
              </a:rPr>
              <a:t> </a:t>
            </a:r>
            <a:r>
              <a:rPr sz="6000" b="0" spc="-20" dirty="0">
                <a:solidFill>
                  <a:srgbClr val="000000"/>
                </a:solidFill>
                <a:latin typeface="Calibri Light"/>
                <a:cs typeface="Calibri Light"/>
              </a:rPr>
              <a:t>2014</a:t>
            </a:r>
            <a:endParaRPr sz="6000">
              <a:latin typeface="Calibri Light"/>
              <a:cs typeface="Calibri Light"/>
            </a:endParaRPr>
          </a:p>
        </p:txBody>
      </p:sp>
      <p:sp>
        <p:nvSpPr>
          <p:cNvPr id="3" name="object 3"/>
          <p:cNvSpPr txBox="1"/>
          <p:nvPr/>
        </p:nvSpPr>
        <p:spPr>
          <a:xfrm>
            <a:off x="90017" y="220726"/>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object 49"/>
          <p:cNvSpPr txBox="1">
            <a:spLocks noGrp="1"/>
          </p:cNvSpPr>
          <p:nvPr>
            <p:ph type="title"/>
          </p:nvPr>
        </p:nvSpPr>
        <p:spPr>
          <a:xfrm>
            <a:off x="1506092" y="399745"/>
            <a:ext cx="8980170" cy="617855"/>
          </a:xfrm>
          <a:prstGeom prst="rect">
            <a:avLst/>
          </a:prstGeom>
        </p:spPr>
        <p:txBody>
          <a:bodyPr vert="horz" wrap="square" lIns="0" tIns="15240" rIns="0" bIns="0" rtlCol="0">
            <a:spAutoFit/>
          </a:bodyPr>
          <a:lstStyle/>
          <a:p>
            <a:pPr algn="ctr">
              <a:lnSpc>
                <a:spcPct val="100000"/>
              </a:lnSpc>
              <a:spcBef>
                <a:spcPts val="120"/>
              </a:spcBef>
            </a:pPr>
            <a:r>
              <a:rPr sz="1900" dirty="0">
                <a:solidFill>
                  <a:srgbClr val="404040"/>
                </a:solidFill>
              </a:rPr>
              <a:t>Changes</a:t>
            </a:r>
            <a:r>
              <a:rPr sz="1900" spc="-5" dirty="0">
                <a:solidFill>
                  <a:srgbClr val="404040"/>
                </a:solidFill>
              </a:rPr>
              <a:t> </a:t>
            </a:r>
            <a:r>
              <a:rPr sz="1900" dirty="0">
                <a:solidFill>
                  <a:srgbClr val="404040"/>
                </a:solidFill>
              </a:rPr>
              <a:t>in Political</a:t>
            </a:r>
            <a:r>
              <a:rPr sz="1900" spc="40" dirty="0">
                <a:solidFill>
                  <a:srgbClr val="404040"/>
                </a:solidFill>
              </a:rPr>
              <a:t> </a:t>
            </a:r>
            <a:r>
              <a:rPr sz="1900" dirty="0">
                <a:solidFill>
                  <a:srgbClr val="404040"/>
                </a:solidFill>
              </a:rPr>
              <a:t>Freedom between</a:t>
            </a:r>
            <a:r>
              <a:rPr sz="1900" spc="-5" dirty="0">
                <a:solidFill>
                  <a:srgbClr val="404040"/>
                </a:solidFill>
              </a:rPr>
              <a:t> </a:t>
            </a:r>
            <a:r>
              <a:rPr sz="1900" dirty="0">
                <a:solidFill>
                  <a:srgbClr val="404040"/>
                </a:solidFill>
              </a:rPr>
              <a:t>2011</a:t>
            </a:r>
            <a:r>
              <a:rPr sz="1900" spc="15" dirty="0">
                <a:solidFill>
                  <a:srgbClr val="404040"/>
                </a:solidFill>
              </a:rPr>
              <a:t> </a:t>
            </a:r>
            <a:r>
              <a:rPr sz="1900" dirty="0">
                <a:solidFill>
                  <a:srgbClr val="404040"/>
                </a:solidFill>
              </a:rPr>
              <a:t>and</a:t>
            </a:r>
            <a:r>
              <a:rPr sz="1900" spc="10" dirty="0">
                <a:solidFill>
                  <a:srgbClr val="404040"/>
                </a:solidFill>
              </a:rPr>
              <a:t> </a:t>
            </a:r>
            <a:r>
              <a:rPr sz="1900" dirty="0">
                <a:solidFill>
                  <a:srgbClr val="404040"/>
                </a:solidFill>
              </a:rPr>
              <a:t>2014,</a:t>
            </a:r>
            <a:r>
              <a:rPr sz="1900" spc="15" dirty="0">
                <a:solidFill>
                  <a:srgbClr val="404040"/>
                </a:solidFill>
              </a:rPr>
              <a:t> </a:t>
            </a:r>
            <a:r>
              <a:rPr sz="1900" dirty="0">
                <a:solidFill>
                  <a:srgbClr val="404040"/>
                </a:solidFill>
              </a:rPr>
              <a:t>%</a:t>
            </a:r>
            <a:r>
              <a:rPr sz="1900" spc="15" dirty="0">
                <a:solidFill>
                  <a:srgbClr val="404040"/>
                </a:solidFill>
              </a:rPr>
              <a:t> </a:t>
            </a:r>
            <a:r>
              <a:rPr sz="1900" dirty="0">
                <a:solidFill>
                  <a:srgbClr val="404040"/>
                </a:solidFill>
              </a:rPr>
              <a:t>Wanted</a:t>
            </a:r>
            <a:r>
              <a:rPr sz="1900" spc="-5" dirty="0">
                <a:solidFill>
                  <a:srgbClr val="404040"/>
                </a:solidFill>
              </a:rPr>
              <a:t> </a:t>
            </a:r>
            <a:r>
              <a:rPr sz="1900" dirty="0">
                <a:solidFill>
                  <a:srgbClr val="404040"/>
                </a:solidFill>
              </a:rPr>
              <a:t>More</a:t>
            </a:r>
            <a:r>
              <a:rPr sz="1900" spc="10" dirty="0">
                <a:solidFill>
                  <a:srgbClr val="404040"/>
                </a:solidFill>
              </a:rPr>
              <a:t> </a:t>
            </a:r>
            <a:r>
              <a:rPr sz="1900" dirty="0">
                <a:solidFill>
                  <a:srgbClr val="404040"/>
                </a:solidFill>
              </a:rPr>
              <a:t>Political</a:t>
            </a:r>
            <a:r>
              <a:rPr sz="1900" spc="20" dirty="0">
                <a:solidFill>
                  <a:srgbClr val="404040"/>
                </a:solidFill>
              </a:rPr>
              <a:t> </a:t>
            </a:r>
            <a:r>
              <a:rPr sz="1900" spc="-10" dirty="0">
                <a:solidFill>
                  <a:srgbClr val="404040"/>
                </a:solidFill>
              </a:rPr>
              <a:t>Freedom</a:t>
            </a:r>
            <a:endParaRPr sz="1900" dirty="0"/>
          </a:p>
          <a:p>
            <a:pPr algn="ctr">
              <a:lnSpc>
                <a:spcPct val="100000"/>
              </a:lnSpc>
              <a:spcBef>
                <a:spcPts val="75"/>
              </a:spcBef>
            </a:pPr>
            <a:r>
              <a:rPr sz="1900" dirty="0">
                <a:solidFill>
                  <a:srgbClr val="404040"/>
                </a:solidFill>
              </a:rPr>
              <a:t>(Excludes</a:t>
            </a:r>
            <a:r>
              <a:rPr sz="1900" spc="5" dirty="0">
                <a:solidFill>
                  <a:srgbClr val="404040"/>
                </a:solidFill>
              </a:rPr>
              <a:t> </a:t>
            </a:r>
            <a:r>
              <a:rPr sz="1900" dirty="0">
                <a:solidFill>
                  <a:srgbClr val="404040"/>
                </a:solidFill>
              </a:rPr>
              <a:t>No</a:t>
            </a:r>
            <a:r>
              <a:rPr sz="1900" spc="15" dirty="0">
                <a:solidFill>
                  <a:srgbClr val="404040"/>
                </a:solidFill>
              </a:rPr>
              <a:t> </a:t>
            </a:r>
            <a:r>
              <a:rPr sz="1900" dirty="0">
                <a:solidFill>
                  <a:srgbClr val="404040"/>
                </a:solidFill>
              </a:rPr>
              <a:t>Change</a:t>
            </a:r>
            <a:r>
              <a:rPr sz="1900" spc="5" dirty="0">
                <a:solidFill>
                  <a:srgbClr val="404040"/>
                </a:solidFill>
              </a:rPr>
              <a:t> </a:t>
            </a:r>
            <a:r>
              <a:rPr sz="1900" dirty="0">
                <a:solidFill>
                  <a:srgbClr val="404040"/>
                </a:solidFill>
              </a:rPr>
              <a:t>Category) by</a:t>
            </a:r>
            <a:r>
              <a:rPr sz="1900" spc="20" dirty="0">
                <a:solidFill>
                  <a:srgbClr val="404040"/>
                </a:solidFill>
              </a:rPr>
              <a:t> </a:t>
            </a:r>
            <a:r>
              <a:rPr sz="1900" spc="-10" dirty="0">
                <a:solidFill>
                  <a:srgbClr val="404040"/>
                </a:solidFill>
              </a:rPr>
              <a:t>Country</a:t>
            </a:r>
            <a:endParaRPr sz="1900" dirty="0"/>
          </a:p>
        </p:txBody>
      </p:sp>
      <p:grpSp>
        <p:nvGrpSpPr>
          <p:cNvPr id="63" name="Group 62" descr="Key">
            <a:extLst>
              <a:ext uri="{FF2B5EF4-FFF2-40B4-BE49-F238E27FC236}">
                <a16:creationId xmlns:a16="http://schemas.microsoft.com/office/drawing/2014/main" id="{79FB2496-80A5-A24D-96C7-22088EE970B2}"/>
              </a:ext>
            </a:extLst>
          </p:cNvPr>
          <p:cNvGrpSpPr/>
          <p:nvPr/>
        </p:nvGrpSpPr>
        <p:grpSpPr>
          <a:xfrm>
            <a:off x="4846320" y="1115567"/>
            <a:ext cx="2301240" cy="321945"/>
            <a:chOff x="4846320" y="1115567"/>
            <a:chExt cx="2301240" cy="321945"/>
          </a:xfrm>
        </p:grpSpPr>
        <p:grpSp>
          <p:nvGrpSpPr>
            <p:cNvPr id="50" name="object 50" descr="Key - dark green for negative, light green for positive."/>
            <p:cNvGrpSpPr/>
            <p:nvPr/>
          </p:nvGrpSpPr>
          <p:grpSpPr>
            <a:xfrm>
              <a:off x="4846320" y="1115567"/>
              <a:ext cx="2301240" cy="321945"/>
              <a:chOff x="4846320" y="1115567"/>
              <a:chExt cx="2301240" cy="321945"/>
            </a:xfrm>
          </p:grpSpPr>
          <p:sp>
            <p:nvSpPr>
              <p:cNvPr id="51" name="object 51"/>
              <p:cNvSpPr/>
              <p:nvPr/>
            </p:nvSpPr>
            <p:spPr>
              <a:xfrm>
                <a:off x="4846320" y="1115567"/>
                <a:ext cx="2301240" cy="321945"/>
              </a:xfrm>
              <a:custGeom>
                <a:avLst/>
                <a:gdLst/>
                <a:ahLst/>
                <a:cxnLst/>
                <a:rect l="l" t="t" r="r" b="b"/>
                <a:pathLst>
                  <a:path w="2301240" h="321944">
                    <a:moveTo>
                      <a:pt x="2301239" y="0"/>
                    </a:moveTo>
                    <a:lnTo>
                      <a:pt x="0" y="0"/>
                    </a:lnTo>
                    <a:lnTo>
                      <a:pt x="0" y="321563"/>
                    </a:lnTo>
                    <a:lnTo>
                      <a:pt x="2301239" y="321563"/>
                    </a:lnTo>
                    <a:lnTo>
                      <a:pt x="2301239" y="0"/>
                    </a:lnTo>
                    <a:close/>
                  </a:path>
                </a:pathLst>
              </a:custGeom>
              <a:solidFill>
                <a:srgbClr val="F1F1F1">
                  <a:alpha val="38822"/>
                </a:srgbClr>
              </a:solidFill>
            </p:spPr>
            <p:txBody>
              <a:bodyPr wrap="square" lIns="0" tIns="0" rIns="0" bIns="0" rtlCol="0"/>
              <a:lstStyle/>
              <a:p>
                <a:endParaRPr/>
              </a:p>
            </p:txBody>
          </p:sp>
          <p:sp>
            <p:nvSpPr>
              <p:cNvPr id="52" name="object 52"/>
              <p:cNvSpPr/>
              <p:nvPr/>
            </p:nvSpPr>
            <p:spPr>
              <a:xfrm>
                <a:off x="5039868" y="1220723"/>
                <a:ext cx="111760" cy="111760"/>
              </a:xfrm>
              <a:custGeom>
                <a:avLst/>
                <a:gdLst/>
                <a:ahLst/>
                <a:cxnLst/>
                <a:rect l="l" t="t" r="r" b="b"/>
                <a:pathLst>
                  <a:path w="111760" h="111759">
                    <a:moveTo>
                      <a:pt x="111251" y="0"/>
                    </a:moveTo>
                    <a:lnTo>
                      <a:pt x="0" y="0"/>
                    </a:lnTo>
                    <a:lnTo>
                      <a:pt x="0" y="111251"/>
                    </a:lnTo>
                    <a:lnTo>
                      <a:pt x="111251" y="111251"/>
                    </a:lnTo>
                    <a:lnTo>
                      <a:pt x="111251" y="0"/>
                    </a:lnTo>
                    <a:close/>
                  </a:path>
                </a:pathLst>
              </a:custGeom>
              <a:solidFill>
                <a:srgbClr val="61993D">
                  <a:alpha val="85096"/>
                </a:srgbClr>
              </a:solidFill>
            </p:spPr>
            <p:txBody>
              <a:bodyPr wrap="square" lIns="0" tIns="0" rIns="0" bIns="0" rtlCol="0"/>
              <a:lstStyle/>
              <a:p>
                <a:endParaRPr/>
              </a:p>
            </p:txBody>
          </p:sp>
          <p:sp>
            <p:nvSpPr>
              <p:cNvPr id="53" name="object 53"/>
              <p:cNvSpPr/>
              <p:nvPr/>
            </p:nvSpPr>
            <p:spPr>
              <a:xfrm>
                <a:off x="5039868" y="1220723"/>
                <a:ext cx="111760" cy="111760"/>
              </a:xfrm>
              <a:custGeom>
                <a:avLst/>
                <a:gdLst/>
                <a:ahLst/>
                <a:cxnLst/>
                <a:rect l="l" t="t" r="r" b="b"/>
                <a:pathLst>
                  <a:path w="111760" h="111759">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54" name="object 54"/>
              <p:cNvSpPr/>
              <p:nvPr/>
            </p:nvSpPr>
            <p:spPr>
              <a:xfrm>
                <a:off x="6169152" y="1220723"/>
                <a:ext cx="113030" cy="111760"/>
              </a:xfrm>
              <a:custGeom>
                <a:avLst/>
                <a:gdLst/>
                <a:ahLst/>
                <a:cxnLst/>
                <a:rect l="l" t="t" r="r" b="b"/>
                <a:pathLst>
                  <a:path w="113029" h="111759">
                    <a:moveTo>
                      <a:pt x="112775" y="0"/>
                    </a:moveTo>
                    <a:lnTo>
                      <a:pt x="0" y="0"/>
                    </a:lnTo>
                    <a:lnTo>
                      <a:pt x="0" y="111251"/>
                    </a:lnTo>
                    <a:lnTo>
                      <a:pt x="112775" y="111251"/>
                    </a:lnTo>
                    <a:lnTo>
                      <a:pt x="112775" y="0"/>
                    </a:lnTo>
                    <a:close/>
                  </a:path>
                </a:pathLst>
              </a:custGeom>
              <a:solidFill>
                <a:srgbClr val="A0C490">
                  <a:alpha val="85096"/>
                </a:srgbClr>
              </a:solidFill>
            </p:spPr>
            <p:txBody>
              <a:bodyPr wrap="square" lIns="0" tIns="0" rIns="0" bIns="0" rtlCol="0"/>
              <a:lstStyle/>
              <a:p>
                <a:endParaRPr/>
              </a:p>
            </p:txBody>
          </p:sp>
          <p:sp>
            <p:nvSpPr>
              <p:cNvPr id="55" name="object 55"/>
              <p:cNvSpPr/>
              <p:nvPr/>
            </p:nvSpPr>
            <p:spPr>
              <a:xfrm>
                <a:off x="6169152" y="1220723"/>
                <a:ext cx="113030" cy="111760"/>
              </a:xfrm>
              <a:custGeom>
                <a:avLst/>
                <a:gdLst/>
                <a:ahLst/>
                <a:cxnLst/>
                <a:rect l="l" t="t" r="r" b="b"/>
                <a:pathLst>
                  <a:path w="113029" h="111759">
                    <a:moveTo>
                      <a:pt x="0" y="111251"/>
                    </a:moveTo>
                    <a:lnTo>
                      <a:pt x="112775" y="111251"/>
                    </a:lnTo>
                    <a:lnTo>
                      <a:pt x="112775" y="0"/>
                    </a:lnTo>
                    <a:lnTo>
                      <a:pt x="0" y="0"/>
                    </a:lnTo>
                    <a:lnTo>
                      <a:pt x="0" y="111251"/>
                    </a:lnTo>
                    <a:close/>
                  </a:path>
                </a:pathLst>
              </a:custGeom>
              <a:ln w="9144">
                <a:solidFill>
                  <a:srgbClr val="FFFFFF"/>
                </a:solidFill>
              </a:ln>
            </p:spPr>
            <p:txBody>
              <a:bodyPr wrap="square" lIns="0" tIns="0" rIns="0" bIns="0" rtlCol="0"/>
              <a:lstStyle/>
              <a:p>
                <a:endParaRPr/>
              </a:p>
            </p:txBody>
          </p:sp>
        </p:grpSp>
        <p:sp>
          <p:nvSpPr>
            <p:cNvPr id="56" name="object 56"/>
            <p:cNvSpPr txBox="1"/>
            <p:nvPr/>
          </p:nvSpPr>
          <p:spPr>
            <a:xfrm>
              <a:off x="4846320" y="1115567"/>
              <a:ext cx="2301240" cy="321945"/>
            </a:xfrm>
            <a:prstGeom prst="rect">
              <a:avLst/>
            </a:prstGeom>
          </p:spPr>
          <p:txBody>
            <a:bodyPr vert="horz" wrap="square" lIns="0" tIns="15875" rIns="0" bIns="0" rtlCol="0">
              <a:spAutoFit/>
            </a:bodyPr>
            <a:lstStyle/>
            <a:p>
              <a:pPr marL="356870">
                <a:lnSpc>
                  <a:spcPct val="100000"/>
                </a:lnSpc>
                <a:spcBef>
                  <a:spcPts val="125"/>
                </a:spcBef>
                <a:tabLst>
                  <a:tab pos="1486535" algn="l"/>
                </a:tabLst>
              </a:pPr>
              <a:r>
                <a:rPr sz="1600" spc="-10" dirty="0">
                  <a:solidFill>
                    <a:srgbClr val="404040"/>
                  </a:solidFill>
                  <a:latin typeface="Calibri"/>
                  <a:cs typeface="Calibri"/>
                </a:rPr>
                <a:t>Negative</a:t>
              </a:r>
              <a:r>
                <a:rPr sz="1600" dirty="0">
                  <a:solidFill>
                    <a:srgbClr val="404040"/>
                  </a:solidFill>
                  <a:latin typeface="Calibri"/>
                  <a:cs typeface="Calibri"/>
                </a:rPr>
                <a:t>	</a:t>
              </a:r>
              <a:r>
                <a:rPr sz="1600" spc="-10" dirty="0">
                  <a:solidFill>
                    <a:srgbClr val="404040"/>
                  </a:solidFill>
                  <a:latin typeface="Calibri"/>
                  <a:cs typeface="Calibri"/>
                </a:rPr>
                <a:t>Positive</a:t>
              </a:r>
              <a:endParaRPr sz="1600">
                <a:latin typeface="Calibri"/>
                <a:cs typeface="Calibri"/>
              </a:endParaRPr>
            </a:p>
          </p:txBody>
        </p:sp>
      </p:grpSp>
      <p:grpSp>
        <p:nvGrpSpPr>
          <p:cNvPr id="58" name="Group 57" descr="Egypt">
            <a:extLst>
              <a:ext uri="{FF2B5EF4-FFF2-40B4-BE49-F238E27FC236}">
                <a16:creationId xmlns:a16="http://schemas.microsoft.com/office/drawing/2014/main" id="{B3B5DA7E-FE8D-A8A1-55BA-5F5BF71C587B}"/>
              </a:ext>
            </a:extLst>
          </p:cNvPr>
          <p:cNvGrpSpPr/>
          <p:nvPr/>
        </p:nvGrpSpPr>
        <p:grpSpPr>
          <a:xfrm>
            <a:off x="704087" y="1984374"/>
            <a:ext cx="1670685" cy="2900554"/>
            <a:chOff x="704087" y="1984374"/>
            <a:chExt cx="1670685" cy="2900554"/>
          </a:xfrm>
        </p:grpSpPr>
        <p:sp>
          <p:nvSpPr>
            <p:cNvPr id="44" name="object 44"/>
            <p:cNvSpPr txBox="1"/>
            <p:nvPr/>
          </p:nvSpPr>
          <p:spPr>
            <a:xfrm>
              <a:off x="1242771" y="4370070"/>
              <a:ext cx="54800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EGYPT</a:t>
              </a:r>
              <a:endParaRPr sz="1600">
                <a:latin typeface="Calibri"/>
                <a:cs typeface="Calibri"/>
              </a:endParaRPr>
            </a:p>
          </p:txBody>
        </p:sp>
        <p:grpSp>
          <p:nvGrpSpPr>
            <p:cNvPr id="2" name="object 2" descr="Bar representing -12% dissatisfied for Egypt."/>
            <p:cNvGrpSpPr/>
            <p:nvPr/>
          </p:nvGrpSpPr>
          <p:grpSpPr>
            <a:xfrm>
              <a:off x="704087" y="4256532"/>
              <a:ext cx="840105" cy="327660"/>
              <a:chOff x="704087" y="4256532"/>
              <a:chExt cx="840105" cy="327660"/>
            </a:xfrm>
          </p:grpSpPr>
          <p:sp>
            <p:nvSpPr>
              <p:cNvPr id="3" name="object 3"/>
              <p:cNvSpPr/>
              <p:nvPr/>
            </p:nvSpPr>
            <p:spPr>
              <a:xfrm>
                <a:off x="708659" y="4261104"/>
                <a:ext cx="830580" cy="318770"/>
              </a:xfrm>
              <a:custGeom>
                <a:avLst/>
                <a:gdLst/>
                <a:ahLst/>
                <a:cxnLst/>
                <a:rect l="l" t="t" r="r" b="b"/>
                <a:pathLst>
                  <a:path w="830580" h="318770">
                    <a:moveTo>
                      <a:pt x="830580" y="0"/>
                    </a:moveTo>
                    <a:lnTo>
                      <a:pt x="0" y="0"/>
                    </a:lnTo>
                    <a:lnTo>
                      <a:pt x="0" y="318516"/>
                    </a:lnTo>
                    <a:lnTo>
                      <a:pt x="830580" y="318516"/>
                    </a:lnTo>
                    <a:lnTo>
                      <a:pt x="830580" y="0"/>
                    </a:lnTo>
                    <a:close/>
                  </a:path>
                </a:pathLst>
              </a:custGeom>
              <a:solidFill>
                <a:srgbClr val="61993D">
                  <a:alpha val="85096"/>
                </a:srgbClr>
              </a:solidFill>
            </p:spPr>
            <p:txBody>
              <a:bodyPr wrap="square" lIns="0" tIns="0" rIns="0" bIns="0" rtlCol="0"/>
              <a:lstStyle/>
              <a:p>
                <a:endParaRPr/>
              </a:p>
            </p:txBody>
          </p:sp>
          <p:sp>
            <p:nvSpPr>
              <p:cNvPr id="4" name="object 4"/>
              <p:cNvSpPr/>
              <p:nvPr/>
            </p:nvSpPr>
            <p:spPr>
              <a:xfrm>
                <a:off x="708659" y="4261104"/>
                <a:ext cx="830580" cy="318770"/>
              </a:xfrm>
              <a:custGeom>
                <a:avLst/>
                <a:gdLst/>
                <a:ahLst/>
                <a:cxnLst/>
                <a:rect l="l" t="t" r="r" b="b"/>
                <a:pathLst>
                  <a:path w="830580" h="318770">
                    <a:moveTo>
                      <a:pt x="0" y="318516"/>
                    </a:moveTo>
                    <a:lnTo>
                      <a:pt x="830580" y="318516"/>
                    </a:lnTo>
                    <a:lnTo>
                      <a:pt x="830580" y="0"/>
                    </a:lnTo>
                    <a:lnTo>
                      <a:pt x="0" y="0"/>
                    </a:lnTo>
                    <a:lnTo>
                      <a:pt x="0" y="318516"/>
                    </a:lnTo>
                    <a:close/>
                  </a:path>
                </a:pathLst>
              </a:custGeom>
              <a:ln w="9144">
                <a:solidFill>
                  <a:srgbClr val="FFFFFF"/>
                </a:solidFill>
              </a:ln>
            </p:spPr>
            <p:txBody>
              <a:bodyPr wrap="square" lIns="0" tIns="0" rIns="0" bIns="0" rtlCol="0"/>
              <a:lstStyle/>
              <a:p>
                <a:endParaRPr/>
              </a:p>
            </p:txBody>
          </p:sp>
        </p:grpSp>
        <p:sp>
          <p:nvSpPr>
            <p:cNvPr id="34" name="object 34"/>
            <p:cNvSpPr txBox="1"/>
            <p:nvPr/>
          </p:nvSpPr>
          <p:spPr>
            <a:xfrm>
              <a:off x="977290" y="4615688"/>
              <a:ext cx="292100"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5" dirty="0">
                  <a:latin typeface="Calibri"/>
                  <a:cs typeface="Calibri"/>
                </a:rPr>
                <a:t>12</a:t>
              </a:r>
              <a:endParaRPr sz="1600">
                <a:latin typeface="Calibri"/>
                <a:cs typeface="Calibri"/>
              </a:endParaRPr>
            </a:p>
          </p:txBody>
        </p:sp>
        <p:grpSp>
          <p:nvGrpSpPr>
            <p:cNvPr id="17" name="object 17" descr="Bar representing 73.7% Satisfied for Egypt."/>
            <p:cNvGrpSpPr/>
            <p:nvPr/>
          </p:nvGrpSpPr>
          <p:grpSpPr>
            <a:xfrm>
              <a:off x="1534667" y="2305811"/>
              <a:ext cx="840105" cy="1960245"/>
              <a:chOff x="1534667" y="2305811"/>
              <a:chExt cx="840105" cy="1960245"/>
            </a:xfrm>
          </p:grpSpPr>
          <p:sp>
            <p:nvSpPr>
              <p:cNvPr id="18" name="object 18"/>
              <p:cNvSpPr/>
              <p:nvPr/>
            </p:nvSpPr>
            <p:spPr>
              <a:xfrm>
                <a:off x="1539239" y="2310383"/>
                <a:ext cx="830580" cy="1950720"/>
              </a:xfrm>
              <a:custGeom>
                <a:avLst/>
                <a:gdLst/>
                <a:ahLst/>
                <a:cxnLst/>
                <a:rect l="l" t="t" r="r" b="b"/>
                <a:pathLst>
                  <a:path w="830580" h="1950720">
                    <a:moveTo>
                      <a:pt x="830580" y="0"/>
                    </a:moveTo>
                    <a:lnTo>
                      <a:pt x="0" y="0"/>
                    </a:lnTo>
                    <a:lnTo>
                      <a:pt x="0" y="1950720"/>
                    </a:lnTo>
                    <a:lnTo>
                      <a:pt x="830580" y="1950720"/>
                    </a:lnTo>
                    <a:lnTo>
                      <a:pt x="830580" y="0"/>
                    </a:lnTo>
                    <a:close/>
                  </a:path>
                </a:pathLst>
              </a:custGeom>
              <a:solidFill>
                <a:srgbClr val="A0C490">
                  <a:alpha val="85096"/>
                </a:srgbClr>
              </a:solidFill>
            </p:spPr>
            <p:txBody>
              <a:bodyPr wrap="square" lIns="0" tIns="0" rIns="0" bIns="0" rtlCol="0"/>
              <a:lstStyle/>
              <a:p>
                <a:endParaRPr/>
              </a:p>
            </p:txBody>
          </p:sp>
          <p:sp>
            <p:nvSpPr>
              <p:cNvPr id="19" name="object 19"/>
              <p:cNvSpPr/>
              <p:nvPr/>
            </p:nvSpPr>
            <p:spPr>
              <a:xfrm>
                <a:off x="1539239" y="2310383"/>
                <a:ext cx="830580" cy="1950720"/>
              </a:xfrm>
              <a:custGeom>
                <a:avLst/>
                <a:gdLst/>
                <a:ahLst/>
                <a:cxnLst/>
                <a:rect l="l" t="t" r="r" b="b"/>
                <a:pathLst>
                  <a:path w="830580" h="1950720">
                    <a:moveTo>
                      <a:pt x="0" y="1950720"/>
                    </a:moveTo>
                    <a:lnTo>
                      <a:pt x="830580" y="1950720"/>
                    </a:lnTo>
                    <a:lnTo>
                      <a:pt x="830580" y="0"/>
                    </a:lnTo>
                    <a:lnTo>
                      <a:pt x="0" y="0"/>
                    </a:lnTo>
                    <a:lnTo>
                      <a:pt x="0" y="1950720"/>
                    </a:lnTo>
                    <a:close/>
                  </a:path>
                </a:pathLst>
              </a:custGeom>
              <a:ln w="9144">
                <a:solidFill>
                  <a:srgbClr val="FFFFFF"/>
                </a:solidFill>
              </a:ln>
            </p:spPr>
            <p:txBody>
              <a:bodyPr wrap="square" lIns="0" tIns="0" rIns="0" bIns="0" rtlCol="0"/>
              <a:lstStyle/>
              <a:p>
                <a:endParaRPr/>
              </a:p>
            </p:txBody>
          </p:sp>
        </p:grpSp>
        <p:sp>
          <p:nvSpPr>
            <p:cNvPr id="39" name="object 39"/>
            <p:cNvSpPr txBox="1"/>
            <p:nvPr/>
          </p:nvSpPr>
          <p:spPr>
            <a:xfrm>
              <a:off x="1760982" y="1984374"/>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73.7</a:t>
              </a:r>
              <a:endParaRPr sz="1600">
                <a:latin typeface="Calibri"/>
                <a:cs typeface="Calibri"/>
              </a:endParaRPr>
            </a:p>
          </p:txBody>
        </p:sp>
      </p:grpSp>
      <p:grpSp>
        <p:nvGrpSpPr>
          <p:cNvPr id="59" name="Group 58" descr="Iraq">
            <a:extLst>
              <a:ext uri="{FF2B5EF4-FFF2-40B4-BE49-F238E27FC236}">
                <a16:creationId xmlns:a16="http://schemas.microsoft.com/office/drawing/2014/main" id="{86611F1F-79CC-88F5-6799-5E8446E0C07C}"/>
              </a:ext>
            </a:extLst>
          </p:cNvPr>
          <p:cNvGrpSpPr/>
          <p:nvPr/>
        </p:nvGrpSpPr>
        <p:grpSpPr>
          <a:xfrm>
            <a:off x="2906267" y="2667380"/>
            <a:ext cx="1670685" cy="2644013"/>
            <a:chOff x="2906267" y="2667380"/>
            <a:chExt cx="1670685" cy="2644013"/>
          </a:xfrm>
        </p:grpSpPr>
        <p:sp>
          <p:nvSpPr>
            <p:cNvPr id="45" name="object 45"/>
            <p:cNvSpPr txBox="1"/>
            <p:nvPr/>
          </p:nvSpPr>
          <p:spPr>
            <a:xfrm>
              <a:off x="3522979" y="4370070"/>
              <a:ext cx="439420"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04040"/>
                  </a:solidFill>
                  <a:latin typeface="Calibri"/>
                  <a:cs typeface="Calibri"/>
                </a:rPr>
                <a:t>IRAQ</a:t>
              </a:r>
              <a:endParaRPr sz="1600">
                <a:latin typeface="Calibri"/>
                <a:cs typeface="Calibri"/>
              </a:endParaRPr>
            </a:p>
          </p:txBody>
        </p:sp>
        <p:grpSp>
          <p:nvGrpSpPr>
            <p:cNvPr id="5" name="object 5" descr="Bar representing -28.1% dissatisfied for Iraq."/>
            <p:cNvGrpSpPr/>
            <p:nvPr/>
          </p:nvGrpSpPr>
          <p:grpSpPr>
            <a:xfrm>
              <a:off x="2906267" y="4256532"/>
              <a:ext cx="840105" cy="753110"/>
              <a:chOff x="2906267" y="4256532"/>
              <a:chExt cx="840105" cy="753110"/>
            </a:xfrm>
          </p:grpSpPr>
          <p:sp>
            <p:nvSpPr>
              <p:cNvPr id="6" name="object 6"/>
              <p:cNvSpPr/>
              <p:nvPr/>
            </p:nvSpPr>
            <p:spPr>
              <a:xfrm>
                <a:off x="2910839" y="4261104"/>
                <a:ext cx="830580" cy="744220"/>
              </a:xfrm>
              <a:custGeom>
                <a:avLst/>
                <a:gdLst/>
                <a:ahLst/>
                <a:cxnLst/>
                <a:rect l="l" t="t" r="r" b="b"/>
                <a:pathLst>
                  <a:path w="830579" h="744220">
                    <a:moveTo>
                      <a:pt x="830580" y="0"/>
                    </a:moveTo>
                    <a:lnTo>
                      <a:pt x="0" y="0"/>
                    </a:lnTo>
                    <a:lnTo>
                      <a:pt x="0" y="743712"/>
                    </a:lnTo>
                    <a:lnTo>
                      <a:pt x="830580" y="743712"/>
                    </a:lnTo>
                    <a:lnTo>
                      <a:pt x="830580" y="0"/>
                    </a:lnTo>
                    <a:close/>
                  </a:path>
                </a:pathLst>
              </a:custGeom>
              <a:solidFill>
                <a:srgbClr val="61993D">
                  <a:alpha val="85096"/>
                </a:srgbClr>
              </a:solidFill>
            </p:spPr>
            <p:txBody>
              <a:bodyPr wrap="square" lIns="0" tIns="0" rIns="0" bIns="0" rtlCol="0"/>
              <a:lstStyle/>
              <a:p>
                <a:endParaRPr/>
              </a:p>
            </p:txBody>
          </p:sp>
          <p:sp>
            <p:nvSpPr>
              <p:cNvPr id="7" name="object 7"/>
              <p:cNvSpPr/>
              <p:nvPr/>
            </p:nvSpPr>
            <p:spPr>
              <a:xfrm>
                <a:off x="2910839" y="4261104"/>
                <a:ext cx="830580" cy="744220"/>
              </a:xfrm>
              <a:custGeom>
                <a:avLst/>
                <a:gdLst/>
                <a:ahLst/>
                <a:cxnLst/>
                <a:rect l="l" t="t" r="r" b="b"/>
                <a:pathLst>
                  <a:path w="830579" h="744220">
                    <a:moveTo>
                      <a:pt x="0" y="743712"/>
                    </a:moveTo>
                    <a:lnTo>
                      <a:pt x="830580" y="743712"/>
                    </a:lnTo>
                    <a:lnTo>
                      <a:pt x="830580" y="0"/>
                    </a:lnTo>
                    <a:lnTo>
                      <a:pt x="0" y="0"/>
                    </a:lnTo>
                    <a:lnTo>
                      <a:pt x="0" y="743712"/>
                    </a:lnTo>
                    <a:close/>
                  </a:path>
                </a:pathLst>
              </a:custGeom>
              <a:ln w="9144">
                <a:solidFill>
                  <a:srgbClr val="FFFFFF"/>
                </a:solidFill>
              </a:ln>
            </p:spPr>
            <p:txBody>
              <a:bodyPr wrap="square" lIns="0" tIns="0" rIns="0" bIns="0" rtlCol="0"/>
              <a:lstStyle/>
              <a:p>
                <a:endParaRPr/>
              </a:p>
            </p:txBody>
          </p:sp>
        </p:grpSp>
        <p:sp>
          <p:nvSpPr>
            <p:cNvPr id="35" name="object 35"/>
            <p:cNvSpPr txBox="1"/>
            <p:nvPr/>
          </p:nvSpPr>
          <p:spPr>
            <a:xfrm>
              <a:off x="3101720" y="5042153"/>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28.1</a:t>
              </a:r>
              <a:endParaRPr sz="1600">
                <a:latin typeface="Calibri"/>
                <a:cs typeface="Calibri"/>
              </a:endParaRPr>
            </a:p>
          </p:txBody>
        </p:sp>
        <p:grpSp>
          <p:nvGrpSpPr>
            <p:cNvPr id="20" name="object 20" descr="Bar representing 47.9% Satisfied for Iraq."/>
            <p:cNvGrpSpPr/>
            <p:nvPr/>
          </p:nvGrpSpPr>
          <p:grpSpPr>
            <a:xfrm>
              <a:off x="3736847" y="2988564"/>
              <a:ext cx="840105" cy="1277620"/>
              <a:chOff x="3736847" y="2988564"/>
              <a:chExt cx="840105" cy="1277620"/>
            </a:xfrm>
          </p:grpSpPr>
          <p:sp>
            <p:nvSpPr>
              <p:cNvPr id="21" name="object 21"/>
              <p:cNvSpPr/>
              <p:nvPr/>
            </p:nvSpPr>
            <p:spPr>
              <a:xfrm>
                <a:off x="3741419" y="2993136"/>
                <a:ext cx="830580" cy="1268095"/>
              </a:xfrm>
              <a:custGeom>
                <a:avLst/>
                <a:gdLst/>
                <a:ahLst/>
                <a:cxnLst/>
                <a:rect l="l" t="t" r="r" b="b"/>
                <a:pathLst>
                  <a:path w="830579" h="1268095">
                    <a:moveTo>
                      <a:pt x="830579" y="0"/>
                    </a:moveTo>
                    <a:lnTo>
                      <a:pt x="0" y="0"/>
                    </a:lnTo>
                    <a:lnTo>
                      <a:pt x="0" y="1267968"/>
                    </a:lnTo>
                    <a:lnTo>
                      <a:pt x="830579" y="1267968"/>
                    </a:lnTo>
                    <a:lnTo>
                      <a:pt x="830579" y="0"/>
                    </a:lnTo>
                    <a:close/>
                  </a:path>
                </a:pathLst>
              </a:custGeom>
              <a:solidFill>
                <a:srgbClr val="A0C490">
                  <a:alpha val="85096"/>
                </a:srgbClr>
              </a:solidFill>
            </p:spPr>
            <p:txBody>
              <a:bodyPr wrap="square" lIns="0" tIns="0" rIns="0" bIns="0" rtlCol="0"/>
              <a:lstStyle/>
              <a:p>
                <a:endParaRPr/>
              </a:p>
            </p:txBody>
          </p:sp>
          <p:sp>
            <p:nvSpPr>
              <p:cNvPr id="22" name="object 22"/>
              <p:cNvSpPr/>
              <p:nvPr/>
            </p:nvSpPr>
            <p:spPr>
              <a:xfrm>
                <a:off x="3741419" y="2993136"/>
                <a:ext cx="830580" cy="1268095"/>
              </a:xfrm>
              <a:custGeom>
                <a:avLst/>
                <a:gdLst/>
                <a:ahLst/>
                <a:cxnLst/>
                <a:rect l="l" t="t" r="r" b="b"/>
                <a:pathLst>
                  <a:path w="830579" h="1268095">
                    <a:moveTo>
                      <a:pt x="0" y="1267968"/>
                    </a:moveTo>
                    <a:lnTo>
                      <a:pt x="830579" y="1267968"/>
                    </a:lnTo>
                    <a:lnTo>
                      <a:pt x="830579" y="0"/>
                    </a:lnTo>
                    <a:lnTo>
                      <a:pt x="0" y="0"/>
                    </a:lnTo>
                    <a:lnTo>
                      <a:pt x="0" y="1267968"/>
                    </a:lnTo>
                    <a:close/>
                  </a:path>
                </a:pathLst>
              </a:custGeom>
              <a:ln w="9144">
                <a:solidFill>
                  <a:srgbClr val="FFFFFF"/>
                </a:solidFill>
              </a:ln>
            </p:spPr>
            <p:txBody>
              <a:bodyPr wrap="square" lIns="0" tIns="0" rIns="0" bIns="0" rtlCol="0"/>
              <a:lstStyle/>
              <a:p>
                <a:endParaRPr/>
              </a:p>
            </p:txBody>
          </p:sp>
        </p:grpSp>
        <p:sp>
          <p:nvSpPr>
            <p:cNvPr id="40" name="object 40"/>
            <p:cNvSpPr txBox="1"/>
            <p:nvPr/>
          </p:nvSpPr>
          <p:spPr>
            <a:xfrm>
              <a:off x="3963161" y="2667380"/>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47.9</a:t>
              </a:r>
              <a:endParaRPr sz="1600">
                <a:latin typeface="Calibri"/>
                <a:cs typeface="Calibri"/>
              </a:endParaRPr>
            </a:p>
          </p:txBody>
        </p:sp>
      </p:grpSp>
      <p:grpSp>
        <p:nvGrpSpPr>
          <p:cNvPr id="60" name="Group 59" descr="Jordan">
            <a:extLst>
              <a:ext uri="{FF2B5EF4-FFF2-40B4-BE49-F238E27FC236}">
                <a16:creationId xmlns:a16="http://schemas.microsoft.com/office/drawing/2014/main" id="{9AAF2D2A-ECDA-1EE2-6F88-C3B25D64F78C}"/>
              </a:ext>
            </a:extLst>
          </p:cNvPr>
          <p:cNvGrpSpPr/>
          <p:nvPr/>
        </p:nvGrpSpPr>
        <p:grpSpPr>
          <a:xfrm>
            <a:off x="5108447" y="2320239"/>
            <a:ext cx="1670686" cy="3075864"/>
            <a:chOff x="5108447" y="2320239"/>
            <a:chExt cx="1670686" cy="3075864"/>
          </a:xfrm>
        </p:grpSpPr>
        <p:sp>
          <p:nvSpPr>
            <p:cNvPr id="46" name="object 46"/>
            <p:cNvSpPr txBox="1"/>
            <p:nvPr/>
          </p:nvSpPr>
          <p:spPr>
            <a:xfrm>
              <a:off x="5569458" y="4370070"/>
              <a:ext cx="70421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JORDAN</a:t>
              </a:r>
              <a:endParaRPr sz="1600">
                <a:latin typeface="Calibri"/>
                <a:cs typeface="Calibri"/>
              </a:endParaRPr>
            </a:p>
          </p:txBody>
        </p:sp>
        <p:grpSp>
          <p:nvGrpSpPr>
            <p:cNvPr id="8" name="object 8" descr="Bar representing -31.3% dissatisfied for Jordan."/>
            <p:cNvGrpSpPr/>
            <p:nvPr/>
          </p:nvGrpSpPr>
          <p:grpSpPr>
            <a:xfrm>
              <a:off x="5108447" y="4256532"/>
              <a:ext cx="840105" cy="838200"/>
              <a:chOff x="5108447" y="4256532"/>
              <a:chExt cx="840105" cy="838200"/>
            </a:xfrm>
          </p:grpSpPr>
          <p:sp>
            <p:nvSpPr>
              <p:cNvPr id="9" name="object 9"/>
              <p:cNvSpPr/>
              <p:nvPr/>
            </p:nvSpPr>
            <p:spPr>
              <a:xfrm>
                <a:off x="5113019" y="4261104"/>
                <a:ext cx="830580" cy="829310"/>
              </a:xfrm>
              <a:custGeom>
                <a:avLst/>
                <a:gdLst/>
                <a:ahLst/>
                <a:cxnLst/>
                <a:rect l="l" t="t" r="r" b="b"/>
                <a:pathLst>
                  <a:path w="830579" h="829310">
                    <a:moveTo>
                      <a:pt x="830579" y="0"/>
                    </a:moveTo>
                    <a:lnTo>
                      <a:pt x="0" y="0"/>
                    </a:lnTo>
                    <a:lnTo>
                      <a:pt x="0" y="829056"/>
                    </a:lnTo>
                    <a:lnTo>
                      <a:pt x="830579" y="829056"/>
                    </a:lnTo>
                    <a:lnTo>
                      <a:pt x="830579" y="0"/>
                    </a:lnTo>
                    <a:close/>
                  </a:path>
                </a:pathLst>
              </a:custGeom>
              <a:solidFill>
                <a:srgbClr val="61993D">
                  <a:alpha val="85096"/>
                </a:srgbClr>
              </a:solidFill>
            </p:spPr>
            <p:txBody>
              <a:bodyPr wrap="square" lIns="0" tIns="0" rIns="0" bIns="0" rtlCol="0"/>
              <a:lstStyle/>
              <a:p>
                <a:endParaRPr/>
              </a:p>
            </p:txBody>
          </p:sp>
          <p:sp>
            <p:nvSpPr>
              <p:cNvPr id="10" name="object 10"/>
              <p:cNvSpPr/>
              <p:nvPr/>
            </p:nvSpPr>
            <p:spPr>
              <a:xfrm>
                <a:off x="5113019" y="4261104"/>
                <a:ext cx="830580" cy="829310"/>
              </a:xfrm>
              <a:custGeom>
                <a:avLst/>
                <a:gdLst/>
                <a:ahLst/>
                <a:cxnLst/>
                <a:rect l="l" t="t" r="r" b="b"/>
                <a:pathLst>
                  <a:path w="830579" h="829310">
                    <a:moveTo>
                      <a:pt x="0" y="829056"/>
                    </a:moveTo>
                    <a:lnTo>
                      <a:pt x="830579" y="829056"/>
                    </a:lnTo>
                    <a:lnTo>
                      <a:pt x="830579" y="0"/>
                    </a:lnTo>
                    <a:lnTo>
                      <a:pt x="0" y="0"/>
                    </a:lnTo>
                    <a:lnTo>
                      <a:pt x="0" y="829056"/>
                    </a:lnTo>
                    <a:close/>
                  </a:path>
                </a:pathLst>
              </a:custGeom>
              <a:ln w="9144">
                <a:solidFill>
                  <a:srgbClr val="FFFFFF"/>
                </a:solidFill>
              </a:ln>
            </p:spPr>
            <p:txBody>
              <a:bodyPr wrap="square" lIns="0" tIns="0" rIns="0" bIns="0" rtlCol="0"/>
              <a:lstStyle/>
              <a:p>
                <a:endParaRPr/>
              </a:p>
            </p:txBody>
          </p:sp>
        </p:grpSp>
        <p:sp>
          <p:nvSpPr>
            <p:cNvPr id="36" name="object 36"/>
            <p:cNvSpPr txBox="1"/>
            <p:nvPr/>
          </p:nvSpPr>
          <p:spPr>
            <a:xfrm>
              <a:off x="5303901" y="5126863"/>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31.3</a:t>
              </a:r>
              <a:endParaRPr sz="1600">
                <a:latin typeface="Calibri"/>
                <a:cs typeface="Calibri"/>
              </a:endParaRPr>
            </a:p>
          </p:txBody>
        </p:sp>
        <p:grpSp>
          <p:nvGrpSpPr>
            <p:cNvPr id="23" name="object 23" descr="Bar representing 61% Satisfied for Jordan."/>
            <p:cNvGrpSpPr/>
            <p:nvPr/>
          </p:nvGrpSpPr>
          <p:grpSpPr>
            <a:xfrm>
              <a:off x="5939028" y="2642616"/>
              <a:ext cx="840105" cy="1623060"/>
              <a:chOff x="5939028" y="2642616"/>
              <a:chExt cx="840105" cy="1623060"/>
            </a:xfrm>
          </p:grpSpPr>
          <p:sp>
            <p:nvSpPr>
              <p:cNvPr id="24" name="object 24"/>
              <p:cNvSpPr/>
              <p:nvPr/>
            </p:nvSpPr>
            <p:spPr>
              <a:xfrm>
                <a:off x="5943600" y="2647188"/>
                <a:ext cx="830580" cy="1614170"/>
              </a:xfrm>
              <a:custGeom>
                <a:avLst/>
                <a:gdLst/>
                <a:ahLst/>
                <a:cxnLst/>
                <a:rect l="l" t="t" r="r" b="b"/>
                <a:pathLst>
                  <a:path w="830579" h="1614170">
                    <a:moveTo>
                      <a:pt x="830579" y="0"/>
                    </a:moveTo>
                    <a:lnTo>
                      <a:pt x="0" y="0"/>
                    </a:lnTo>
                    <a:lnTo>
                      <a:pt x="0" y="1613916"/>
                    </a:lnTo>
                    <a:lnTo>
                      <a:pt x="830579" y="1613916"/>
                    </a:lnTo>
                    <a:lnTo>
                      <a:pt x="830579" y="0"/>
                    </a:lnTo>
                    <a:close/>
                  </a:path>
                </a:pathLst>
              </a:custGeom>
              <a:solidFill>
                <a:srgbClr val="A0C490">
                  <a:alpha val="85096"/>
                </a:srgbClr>
              </a:solidFill>
            </p:spPr>
            <p:txBody>
              <a:bodyPr wrap="square" lIns="0" tIns="0" rIns="0" bIns="0" rtlCol="0"/>
              <a:lstStyle/>
              <a:p>
                <a:endParaRPr/>
              </a:p>
            </p:txBody>
          </p:sp>
          <p:sp>
            <p:nvSpPr>
              <p:cNvPr id="25" name="object 25"/>
              <p:cNvSpPr/>
              <p:nvPr/>
            </p:nvSpPr>
            <p:spPr>
              <a:xfrm>
                <a:off x="5943600" y="2647188"/>
                <a:ext cx="830580" cy="1614170"/>
              </a:xfrm>
              <a:custGeom>
                <a:avLst/>
                <a:gdLst/>
                <a:ahLst/>
                <a:cxnLst/>
                <a:rect l="l" t="t" r="r" b="b"/>
                <a:pathLst>
                  <a:path w="830579" h="1614170">
                    <a:moveTo>
                      <a:pt x="0" y="1613916"/>
                    </a:moveTo>
                    <a:lnTo>
                      <a:pt x="830579" y="1613916"/>
                    </a:lnTo>
                    <a:lnTo>
                      <a:pt x="830579" y="0"/>
                    </a:lnTo>
                    <a:lnTo>
                      <a:pt x="0" y="0"/>
                    </a:lnTo>
                    <a:lnTo>
                      <a:pt x="0" y="1613916"/>
                    </a:lnTo>
                    <a:close/>
                  </a:path>
                </a:pathLst>
              </a:custGeom>
              <a:ln w="9144">
                <a:solidFill>
                  <a:srgbClr val="FFFFFF"/>
                </a:solidFill>
              </a:ln>
            </p:spPr>
            <p:txBody>
              <a:bodyPr wrap="square" lIns="0" tIns="0" rIns="0" bIns="0" rtlCol="0"/>
              <a:lstStyle/>
              <a:p>
                <a:endParaRPr/>
              </a:p>
            </p:txBody>
          </p:sp>
        </p:grpSp>
        <p:sp>
          <p:nvSpPr>
            <p:cNvPr id="41" name="object 41"/>
            <p:cNvSpPr txBox="1"/>
            <p:nvPr/>
          </p:nvSpPr>
          <p:spPr>
            <a:xfrm>
              <a:off x="6244590" y="2320239"/>
              <a:ext cx="229870" cy="269240"/>
            </a:xfrm>
            <a:prstGeom prst="rect">
              <a:avLst/>
            </a:prstGeom>
          </p:spPr>
          <p:txBody>
            <a:bodyPr vert="horz" wrap="square" lIns="0" tIns="12065" rIns="0" bIns="0" rtlCol="0">
              <a:spAutoFit/>
            </a:bodyPr>
            <a:lstStyle/>
            <a:p>
              <a:pPr marL="12700">
                <a:lnSpc>
                  <a:spcPct val="100000"/>
                </a:lnSpc>
                <a:spcBef>
                  <a:spcPts val="95"/>
                </a:spcBef>
              </a:pPr>
              <a:r>
                <a:rPr sz="1600" b="1" spc="-25" dirty="0">
                  <a:latin typeface="Calibri"/>
                  <a:cs typeface="Calibri"/>
                </a:rPr>
                <a:t>61</a:t>
              </a:r>
              <a:endParaRPr sz="1600">
                <a:latin typeface="Calibri"/>
                <a:cs typeface="Calibri"/>
              </a:endParaRPr>
            </a:p>
          </p:txBody>
        </p:sp>
      </p:grpSp>
      <p:grpSp>
        <p:nvGrpSpPr>
          <p:cNvPr id="61" name="Group 60" descr="Libya">
            <a:extLst>
              <a:ext uri="{FF2B5EF4-FFF2-40B4-BE49-F238E27FC236}">
                <a16:creationId xmlns:a16="http://schemas.microsoft.com/office/drawing/2014/main" id="{C9C05B1B-D7F2-B624-0C6D-B12B8B4AA277}"/>
              </a:ext>
            </a:extLst>
          </p:cNvPr>
          <p:cNvGrpSpPr/>
          <p:nvPr/>
        </p:nvGrpSpPr>
        <p:grpSpPr>
          <a:xfrm>
            <a:off x="7309104" y="1814829"/>
            <a:ext cx="1672208" cy="3033269"/>
            <a:chOff x="7309104" y="1814829"/>
            <a:chExt cx="1672208" cy="3033269"/>
          </a:xfrm>
        </p:grpSpPr>
        <p:sp>
          <p:nvSpPr>
            <p:cNvPr id="47" name="object 47"/>
            <p:cNvSpPr txBox="1"/>
            <p:nvPr/>
          </p:nvSpPr>
          <p:spPr>
            <a:xfrm>
              <a:off x="7888985" y="4370070"/>
              <a:ext cx="467359"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404040"/>
                  </a:solidFill>
                  <a:latin typeface="Calibri"/>
                  <a:cs typeface="Calibri"/>
                </a:rPr>
                <a:t>LIBYA</a:t>
              </a:r>
              <a:endParaRPr sz="1600">
                <a:latin typeface="Calibri"/>
                <a:cs typeface="Calibri"/>
              </a:endParaRPr>
            </a:p>
          </p:txBody>
        </p:sp>
        <p:grpSp>
          <p:nvGrpSpPr>
            <p:cNvPr id="11" name="object 11" descr="Bar representing -5.8% dissatisfied for Libya."/>
            <p:cNvGrpSpPr/>
            <p:nvPr/>
          </p:nvGrpSpPr>
          <p:grpSpPr>
            <a:xfrm>
              <a:off x="7309104" y="4256532"/>
              <a:ext cx="841375" cy="163195"/>
              <a:chOff x="7309104" y="4256532"/>
              <a:chExt cx="841375" cy="163195"/>
            </a:xfrm>
          </p:grpSpPr>
          <p:sp>
            <p:nvSpPr>
              <p:cNvPr id="12" name="object 12"/>
              <p:cNvSpPr/>
              <p:nvPr/>
            </p:nvSpPr>
            <p:spPr>
              <a:xfrm>
                <a:off x="7313676" y="4261104"/>
                <a:ext cx="832485" cy="154305"/>
              </a:xfrm>
              <a:custGeom>
                <a:avLst/>
                <a:gdLst/>
                <a:ahLst/>
                <a:cxnLst/>
                <a:rect l="l" t="t" r="r" b="b"/>
                <a:pathLst>
                  <a:path w="832484" h="154304">
                    <a:moveTo>
                      <a:pt x="832103" y="0"/>
                    </a:moveTo>
                    <a:lnTo>
                      <a:pt x="0" y="0"/>
                    </a:lnTo>
                    <a:lnTo>
                      <a:pt x="0" y="153924"/>
                    </a:lnTo>
                    <a:lnTo>
                      <a:pt x="832103" y="153924"/>
                    </a:lnTo>
                    <a:lnTo>
                      <a:pt x="832103" y="0"/>
                    </a:lnTo>
                    <a:close/>
                  </a:path>
                </a:pathLst>
              </a:custGeom>
              <a:solidFill>
                <a:srgbClr val="61993D">
                  <a:alpha val="85096"/>
                </a:srgbClr>
              </a:solidFill>
            </p:spPr>
            <p:txBody>
              <a:bodyPr wrap="square" lIns="0" tIns="0" rIns="0" bIns="0" rtlCol="0"/>
              <a:lstStyle/>
              <a:p>
                <a:endParaRPr/>
              </a:p>
            </p:txBody>
          </p:sp>
          <p:sp>
            <p:nvSpPr>
              <p:cNvPr id="13" name="object 13"/>
              <p:cNvSpPr/>
              <p:nvPr/>
            </p:nvSpPr>
            <p:spPr>
              <a:xfrm>
                <a:off x="7313676" y="4261104"/>
                <a:ext cx="832485" cy="154305"/>
              </a:xfrm>
              <a:custGeom>
                <a:avLst/>
                <a:gdLst/>
                <a:ahLst/>
                <a:cxnLst/>
                <a:rect l="l" t="t" r="r" b="b"/>
                <a:pathLst>
                  <a:path w="832484" h="154304">
                    <a:moveTo>
                      <a:pt x="0" y="153924"/>
                    </a:moveTo>
                    <a:lnTo>
                      <a:pt x="832103" y="153924"/>
                    </a:lnTo>
                    <a:lnTo>
                      <a:pt x="832103" y="0"/>
                    </a:lnTo>
                    <a:lnTo>
                      <a:pt x="0" y="0"/>
                    </a:lnTo>
                    <a:lnTo>
                      <a:pt x="0" y="153924"/>
                    </a:lnTo>
                    <a:close/>
                  </a:path>
                </a:pathLst>
              </a:custGeom>
              <a:ln w="9144">
                <a:solidFill>
                  <a:srgbClr val="FFFFFF"/>
                </a:solidFill>
              </a:ln>
            </p:spPr>
            <p:txBody>
              <a:bodyPr wrap="square" lIns="0" tIns="0" rIns="0" bIns="0" rtlCol="0"/>
              <a:lstStyle/>
              <a:p>
                <a:endParaRPr/>
              </a:p>
            </p:txBody>
          </p:sp>
        </p:grpSp>
        <p:sp>
          <p:nvSpPr>
            <p:cNvPr id="37" name="object 37"/>
            <p:cNvSpPr txBox="1"/>
            <p:nvPr/>
          </p:nvSpPr>
          <p:spPr>
            <a:xfrm>
              <a:off x="7429245" y="4578858"/>
              <a:ext cx="347980"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5" dirty="0">
                  <a:latin typeface="Calibri"/>
                  <a:cs typeface="Calibri"/>
                </a:rPr>
                <a:t>5.8</a:t>
              </a:r>
              <a:endParaRPr sz="1600">
                <a:latin typeface="Calibri"/>
                <a:cs typeface="Calibri"/>
              </a:endParaRPr>
            </a:p>
          </p:txBody>
        </p:sp>
        <p:grpSp>
          <p:nvGrpSpPr>
            <p:cNvPr id="26" name="object 26" descr="Bar representing 80.1% Satisfied for Libya."/>
            <p:cNvGrpSpPr/>
            <p:nvPr/>
          </p:nvGrpSpPr>
          <p:grpSpPr>
            <a:xfrm>
              <a:off x="8141207" y="2136648"/>
              <a:ext cx="840105" cy="2129155"/>
              <a:chOff x="8141207" y="2136648"/>
              <a:chExt cx="840105" cy="2129155"/>
            </a:xfrm>
          </p:grpSpPr>
          <p:sp>
            <p:nvSpPr>
              <p:cNvPr id="27" name="object 27"/>
              <p:cNvSpPr/>
              <p:nvPr/>
            </p:nvSpPr>
            <p:spPr>
              <a:xfrm>
                <a:off x="8145779" y="2141220"/>
                <a:ext cx="830580" cy="2120265"/>
              </a:xfrm>
              <a:custGeom>
                <a:avLst/>
                <a:gdLst/>
                <a:ahLst/>
                <a:cxnLst/>
                <a:rect l="l" t="t" r="r" b="b"/>
                <a:pathLst>
                  <a:path w="830579" h="2120265">
                    <a:moveTo>
                      <a:pt x="830579" y="0"/>
                    </a:moveTo>
                    <a:lnTo>
                      <a:pt x="0" y="0"/>
                    </a:lnTo>
                    <a:lnTo>
                      <a:pt x="0" y="2119884"/>
                    </a:lnTo>
                    <a:lnTo>
                      <a:pt x="830579" y="2119884"/>
                    </a:lnTo>
                    <a:lnTo>
                      <a:pt x="830579" y="0"/>
                    </a:lnTo>
                    <a:close/>
                  </a:path>
                </a:pathLst>
              </a:custGeom>
              <a:solidFill>
                <a:srgbClr val="A0C490">
                  <a:alpha val="85096"/>
                </a:srgbClr>
              </a:solidFill>
            </p:spPr>
            <p:txBody>
              <a:bodyPr wrap="square" lIns="0" tIns="0" rIns="0" bIns="0" rtlCol="0"/>
              <a:lstStyle/>
              <a:p>
                <a:endParaRPr/>
              </a:p>
            </p:txBody>
          </p:sp>
          <p:sp>
            <p:nvSpPr>
              <p:cNvPr id="28" name="object 28"/>
              <p:cNvSpPr/>
              <p:nvPr/>
            </p:nvSpPr>
            <p:spPr>
              <a:xfrm>
                <a:off x="8145779" y="2141220"/>
                <a:ext cx="830580" cy="2120265"/>
              </a:xfrm>
              <a:custGeom>
                <a:avLst/>
                <a:gdLst/>
                <a:ahLst/>
                <a:cxnLst/>
                <a:rect l="l" t="t" r="r" b="b"/>
                <a:pathLst>
                  <a:path w="830579" h="2120265">
                    <a:moveTo>
                      <a:pt x="0" y="2119884"/>
                    </a:moveTo>
                    <a:lnTo>
                      <a:pt x="830579" y="2119884"/>
                    </a:lnTo>
                    <a:lnTo>
                      <a:pt x="830579" y="0"/>
                    </a:lnTo>
                    <a:lnTo>
                      <a:pt x="0" y="0"/>
                    </a:lnTo>
                    <a:lnTo>
                      <a:pt x="0" y="2119884"/>
                    </a:lnTo>
                    <a:close/>
                  </a:path>
                </a:pathLst>
              </a:custGeom>
              <a:ln w="9144">
                <a:solidFill>
                  <a:srgbClr val="FFFFFF"/>
                </a:solidFill>
              </a:ln>
            </p:spPr>
            <p:txBody>
              <a:bodyPr wrap="square" lIns="0" tIns="0" rIns="0" bIns="0" rtlCol="0"/>
              <a:lstStyle/>
              <a:p>
                <a:endParaRPr/>
              </a:p>
            </p:txBody>
          </p:sp>
        </p:grpSp>
        <p:sp>
          <p:nvSpPr>
            <p:cNvPr id="42" name="object 42"/>
            <p:cNvSpPr txBox="1"/>
            <p:nvPr/>
          </p:nvSpPr>
          <p:spPr>
            <a:xfrm>
              <a:off x="8367521" y="1814829"/>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80.1</a:t>
              </a:r>
              <a:endParaRPr sz="1600">
                <a:latin typeface="Calibri"/>
                <a:cs typeface="Calibri"/>
              </a:endParaRPr>
            </a:p>
          </p:txBody>
        </p:sp>
      </p:grpSp>
      <p:grpSp>
        <p:nvGrpSpPr>
          <p:cNvPr id="62" name="Group 61" descr="Morocco">
            <a:extLst>
              <a:ext uri="{FF2B5EF4-FFF2-40B4-BE49-F238E27FC236}">
                <a16:creationId xmlns:a16="http://schemas.microsoft.com/office/drawing/2014/main" id="{1BA171C2-4A3E-7E63-3F00-94693277463B}"/>
              </a:ext>
            </a:extLst>
          </p:cNvPr>
          <p:cNvGrpSpPr/>
          <p:nvPr/>
        </p:nvGrpSpPr>
        <p:grpSpPr>
          <a:xfrm>
            <a:off x="438912" y="1751456"/>
            <a:ext cx="11009630" cy="3233751"/>
            <a:chOff x="438912" y="1751456"/>
            <a:chExt cx="11009630" cy="3233751"/>
          </a:xfrm>
        </p:grpSpPr>
        <p:sp>
          <p:nvSpPr>
            <p:cNvPr id="48" name="object 48"/>
            <p:cNvSpPr txBox="1"/>
            <p:nvPr/>
          </p:nvSpPr>
          <p:spPr>
            <a:xfrm>
              <a:off x="9862566" y="4370070"/>
              <a:ext cx="925194"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MOROCCO</a:t>
              </a:r>
              <a:endParaRPr sz="1600">
                <a:latin typeface="Calibri"/>
                <a:cs typeface="Calibri"/>
              </a:endParaRPr>
            </a:p>
          </p:txBody>
        </p:sp>
        <p:grpSp>
          <p:nvGrpSpPr>
            <p:cNvPr id="14" name="object 14" descr="Bar representing -15.8% dissatisfied for Morocco."/>
            <p:cNvGrpSpPr/>
            <p:nvPr/>
          </p:nvGrpSpPr>
          <p:grpSpPr>
            <a:xfrm>
              <a:off x="9511283" y="4256532"/>
              <a:ext cx="840105" cy="428625"/>
              <a:chOff x="9511283" y="4256532"/>
              <a:chExt cx="840105" cy="428625"/>
            </a:xfrm>
          </p:grpSpPr>
          <p:sp>
            <p:nvSpPr>
              <p:cNvPr id="15" name="object 15"/>
              <p:cNvSpPr/>
              <p:nvPr/>
            </p:nvSpPr>
            <p:spPr>
              <a:xfrm>
                <a:off x="9515855" y="4261104"/>
                <a:ext cx="830580" cy="419100"/>
              </a:xfrm>
              <a:custGeom>
                <a:avLst/>
                <a:gdLst/>
                <a:ahLst/>
                <a:cxnLst/>
                <a:rect l="l" t="t" r="r" b="b"/>
                <a:pathLst>
                  <a:path w="830579" h="419100">
                    <a:moveTo>
                      <a:pt x="830579" y="0"/>
                    </a:moveTo>
                    <a:lnTo>
                      <a:pt x="0" y="0"/>
                    </a:lnTo>
                    <a:lnTo>
                      <a:pt x="0" y="419100"/>
                    </a:lnTo>
                    <a:lnTo>
                      <a:pt x="830579" y="419100"/>
                    </a:lnTo>
                    <a:lnTo>
                      <a:pt x="830579" y="0"/>
                    </a:lnTo>
                    <a:close/>
                  </a:path>
                </a:pathLst>
              </a:custGeom>
              <a:solidFill>
                <a:srgbClr val="61993D">
                  <a:alpha val="85096"/>
                </a:srgbClr>
              </a:solidFill>
            </p:spPr>
            <p:txBody>
              <a:bodyPr wrap="square" lIns="0" tIns="0" rIns="0" bIns="0" rtlCol="0"/>
              <a:lstStyle/>
              <a:p>
                <a:endParaRPr/>
              </a:p>
            </p:txBody>
          </p:sp>
          <p:sp>
            <p:nvSpPr>
              <p:cNvPr id="16" name="object 16"/>
              <p:cNvSpPr/>
              <p:nvPr/>
            </p:nvSpPr>
            <p:spPr>
              <a:xfrm>
                <a:off x="9515855" y="4261104"/>
                <a:ext cx="830580" cy="419100"/>
              </a:xfrm>
              <a:custGeom>
                <a:avLst/>
                <a:gdLst/>
                <a:ahLst/>
                <a:cxnLst/>
                <a:rect l="l" t="t" r="r" b="b"/>
                <a:pathLst>
                  <a:path w="830579" h="419100">
                    <a:moveTo>
                      <a:pt x="0" y="419100"/>
                    </a:moveTo>
                    <a:lnTo>
                      <a:pt x="830579" y="419100"/>
                    </a:lnTo>
                    <a:lnTo>
                      <a:pt x="830579" y="0"/>
                    </a:lnTo>
                    <a:lnTo>
                      <a:pt x="0" y="0"/>
                    </a:lnTo>
                    <a:lnTo>
                      <a:pt x="0" y="419100"/>
                    </a:lnTo>
                    <a:close/>
                  </a:path>
                </a:pathLst>
              </a:custGeom>
              <a:ln w="9144">
                <a:solidFill>
                  <a:srgbClr val="FFFFFF"/>
                </a:solidFill>
              </a:ln>
            </p:spPr>
            <p:txBody>
              <a:bodyPr wrap="square" lIns="0" tIns="0" rIns="0" bIns="0" rtlCol="0"/>
              <a:lstStyle/>
              <a:p>
                <a:endParaRPr/>
              </a:p>
            </p:txBody>
          </p:sp>
        </p:grpSp>
        <p:sp>
          <p:nvSpPr>
            <p:cNvPr id="38" name="object 38"/>
            <p:cNvSpPr txBox="1"/>
            <p:nvPr/>
          </p:nvSpPr>
          <p:spPr>
            <a:xfrm>
              <a:off x="9708260" y="4715967"/>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15.8</a:t>
              </a:r>
              <a:endParaRPr sz="1600">
                <a:latin typeface="Calibri"/>
                <a:cs typeface="Calibri"/>
              </a:endParaRPr>
            </a:p>
          </p:txBody>
        </p:sp>
        <p:grpSp>
          <p:nvGrpSpPr>
            <p:cNvPr id="29" name="object 29" descr="Bar representing 82.5% Satisfied for Morocco."/>
            <p:cNvGrpSpPr/>
            <p:nvPr/>
          </p:nvGrpSpPr>
          <p:grpSpPr>
            <a:xfrm>
              <a:off x="438912" y="2072639"/>
              <a:ext cx="11009630" cy="2197735"/>
              <a:chOff x="438912" y="2072639"/>
              <a:chExt cx="11009630" cy="2197735"/>
            </a:xfrm>
          </p:grpSpPr>
          <p:sp>
            <p:nvSpPr>
              <p:cNvPr id="30" name="object 30"/>
              <p:cNvSpPr/>
              <p:nvPr/>
            </p:nvSpPr>
            <p:spPr>
              <a:xfrm>
                <a:off x="10346435" y="2077211"/>
                <a:ext cx="832485" cy="2184400"/>
              </a:xfrm>
              <a:custGeom>
                <a:avLst/>
                <a:gdLst/>
                <a:ahLst/>
                <a:cxnLst/>
                <a:rect l="l" t="t" r="r" b="b"/>
                <a:pathLst>
                  <a:path w="832484" h="2184400">
                    <a:moveTo>
                      <a:pt x="832103" y="0"/>
                    </a:moveTo>
                    <a:lnTo>
                      <a:pt x="0" y="0"/>
                    </a:lnTo>
                    <a:lnTo>
                      <a:pt x="0" y="2183892"/>
                    </a:lnTo>
                    <a:lnTo>
                      <a:pt x="832103" y="2183892"/>
                    </a:lnTo>
                    <a:lnTo>
                      <a:pt x="832103" y="0"/>
                    </a:lnTo>
                    <a:close/>
                  </a:path>
                </a:pathLst>
              </a:custGeom>
              <a:solidFill>
                <a:srgbClr val="A0C490">
                  <a:alpha val="85096"/>
                </a:srgbClr>
              </a:solidFill>
            </p:spPr>
            <p:txBody>
              <a:bodyPr wrap="square" lIns="0" tIns="0" rIns="0" bIns="0" rtlCol="0"/>
              <a:lstStyle/>
              <a:p>
                <a:endParaRPr/>
              </a:p>
            </p:txBody>
          </p:sp>
          <p:sp>
            <p:nvSpPr>
              <p:cNvPr id="31" name="object 31"/>
              <p:cNvSpPr/>
              <p:nvPr/>
            </p:nvSpPr>
            <p:spPr>
              <a:xfrm>
                <a:off x="10346435" y="2077211"/>
                <a:ext cx="832485" cy="2184400"/>
              </a:xfrm>
              <a:custGeom>
                <a:avLst/>
                <a:gdLst/>
                <a:ahLst/>
                <a:cxnLst/>
                <a:rect l="l" t="t" r="r" b="b"/>
                <a:pathLst>
                  <a:path w="832484" h="2184400">
                    <a:moveTo>
                      <a:pt x="0" y="2183892"/>
                    </a:moveTo>
                    <a:lnTo>
                      <a:pt x="832103" y="2183892"/>
                    </a:lnTo>
                    <a:lnTo>
                      <a:pt x="832103" y="0"/>
                    </a:lnTo>
                    <a:lnTo>
                      <a:pt x="0" y="0"/>
                    </a:lnTo>
                    <a:lnTo>
                      <a:pt x="0" y="2183892"/>
                    </a:lnTo>
                    <a:close/>
                  </a:path>
                </a:pathLst>
              </a:custGeom>
              <a:ln w="9143">
                <a:solidFill>
                  <a:srgbClr val="FFFFFF"/>
                </a:solidFill>
              </a:ln>
            </p:spPr>
            <p:txBody>
              <a:bodyPr wrap="square" lIns="0" tIns="0" rIns="0" bIns="0" rtlCol="0"/>
              <a:lstStyle/>
              <a:p>
                <a:endParaRPr/>
              </a:p>
            </p:txBody>
          </p:sp>
          <p:sp>
            <p:nvSpPr>
              <p:cNvPr id="32" name="object 32"/>
              <p:cNvSpPr/>
              <p:nvPr/>
            </p:nvSpPr>
            <p:spPr>
              <a:xfrm>
                <a:off x="438912" y="4261104"/>
                <a:ext cx="11009630" cy="0"/>
              </a:xfrm>
              <a:custGeom>
                <a:avLst/>
                <a:gdLst/>
                <a:ahLst/>
                <a:cxnLst/>
                <a:rect l="l" t="t" r="r" b="b"/>
                <a:pathLst>
                  <a:path w="11009630">
                    <a:moveTo>
                      <a:pt x="0" y="0"/>
                    </a:moveTo>
                    <a:lnTo>
                      <a:pt x="11009376" y="0"/>
                    </a:lnTo>
                  </a:path>
                </a:pathLst>
              </a:custGeom>
              <a:ln w="18288">
                <a:solidFill>
                  <a:srgbClr val="404040"/>
                </a:solidFill>
              </a:ln>
            </p:spPr>
            <p:txBody>
              <a:bodyPr wrap="square" lIns="0" tIns="0" rIns="0" bIns="0" rtlCol="0"/>
              <a:lstStyle/>
              <a:p>
                <a:endParaRPr/>
              </a:p>
            </p:txBody>
          </p:sp>
        </p:grpSp>
        <p:sp>
          <p:nvSpPr>
            <p:cNvPr id="43" name="object 43"/>
            <p:cNvSpPr txBox="1"/>
            <p:nvPr/>
          </p:nvSpPr>
          <p:spPr>
            <a:xfrm>
              <a:off x="10569702" y="1751456"/>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82.5</a:t>
              </a:r>
              <a:endParaRPr sz="1600">
                <a:latin typeface="Calibri"/>
                <a:cs typeface="Calibri"/>
              </a:endParaRPr>
            </a:p>
          </p:txBody>
        </p:sp>
      </p:grpSp>
      <p:sp>
        <p:nvSpPr>
          <p:cNvPr id="33" name="object 33">
            <a:extLst>
              <a:ext uri="{C183D7F6-B498-43B3-948B-1728B52AA6E4}">
                <adec:decorative xmlns:adec="http://schemas.microsoft.com/office/drawing/2017/decorative" val="1"/>
              </a:ext>
            </a:extLst>
          </p:cNvPr>
          <p:cNvSpPr/>
          <p:nvPr/>
        </p:nvSpPr>
        <p:spPr>
          <a:xfrm>
            <a:off x="7603235" y="4415028"/>
            <a:ext cx="127000" cy="165100"/>
          </a:xfrm>
          <a:custGeom>
            <a:avLst/>
            <a:gdLst/>
            <a:ahLst/>
            <a:cxnLst/>
            <a:rect l="l" t="t" r="r" b="b"/>
            <a:pathLst>
              <a:path w="127000" h="165100">
                <a:moveTo>
                  <a:pt x="126492" y="0"/>
                </a:moveTo>
                <a:lnTo>
                  <a:pt x="0" y="164592"/>
                </a:lnTo>
              </a:path>
            </a:pathLst>
          </a:custGeom>
          <a:ln w="9144">
            <a:solidFill>
              <a:srgbClr val="7E7E7E"/>
            </a:solidFill>
          </a:ln>
        </p:spPr>
        <p:txBody>
          <a:bodyPr wrap="square" lIns="0" tIns="0" rIns="0" bIns="0" rtlCol="0"/>
          <a:lstStyle/>
          <a:p>
            <a:endParaRPr/>
          </a:p>
        </p:txBody>
      </p:sp>
      <p:sp>
        <p:nvSpPr>
          <p:cNvPr id="57" name="object 57"/>
          <p:cNvSpPr txBox="1"/>
          <p:nvPr/>
        </p:nvSpPr>
        <p:spPr>
          <a:xfrm>
            <a:off x="260095" y="6126225"/>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bject 46"/>
          <p:cNvSpPr txBox="1">
            <a:spLocks noGrp="1"/>
          </p:cNvSpPr>
          <p:nvPr>
            <p:ph type="title"/>
          </p:nvPr>
        </p:nvSpPr>
        <p:spPr>
          <a:xfrm>
            <a:off x="1668907" y="464057"/>
            <a:ext cx="8762365" cy="617220"/>
          </a:xfrm>
          <a:prstGeom prst="rect">
            <a:avLst/>
          </a:prstGeom>
        </p:spPr>
        <p:txBody>
          <a:bodyPr vert="horz" wrap="square" lIns="0" tIns="5715" rIns="0" bIns="0" rtlCol="0">
            <a:spAutoFit/>
          </a:bodyPr>
          <a:lstStyle/>
          <a:p>
            <a:pPr marL="2880995" marR="5080" indent="-2868930">
              <a:lnSpc>
                <a:spcPct val="103200"/>
              </a:lnSpc>
              <a:spcBef>
                <a:spcPts val="45"/>
              </a:spcBef>
            </a:pPr>
            <a:r>
              <a:rPr sz="1900" dirty="0">
                <a:solidFill>
                  <a:srgbClr val="404040"/>
                </a:solidFill>
              </a:rPr>
              <a:t>Changes in</a:t>
            </a:r>
            <a:r>
              <a:rPr sz="1900" spc="20" dirty="0">
                <a:solidFill>
                  <a:srgbClr val="404040"/>
                </a:solidFill>
              </a:rPr>
              <a:t> </a:t>
            </a:r>
            <a:r>
              <a:rPr sz="1900" dirty="0">
                <a:solidFill>
                  <a:srgbClr val="404040"/>
                </a:solidFill>
              </a:rPr>
              <a:t>Voice</a:t>
            </a:r>
            <a:r>
              <a:rPr sz="1900" spc="20" dirty="0">
                <a:solidFill>
                  <a:srgbClr val="404040"/>
                </a:solidFill>
              </a:rPr>
              <a:t> </a:t>
            </a:r>
            <a:r>
              <a:rPr sz="1900" dirty="0">
                <a:solidFill>
                  <a:srgbClr val="404040"/>
                </a:solidFill>
              </a:rPr>
              <a:t>and</a:t>
            </a:r>
            <a:r>
              <a:rPr sz="1900" spc="20" dirty="0">
                <a:solidFill>
                  <a:srgbClr val="404040"/>
                </a:solidFill>
              </a:rPr>
              <a:t> </a:t>
            </a:r>
            <a:r>
              <a:rPr sz="1900" dirty="0">
                <a:solidFill>
                  <a:srgbClr val="404040"/>
                </a:solidFill>
              </a:rPr>
              <a:t>Accountability</a:t>
            </a:r>
            <a:r>
              <a:rPr sz="1900" spc="30" dirty="0">
                <a:solidFill>
                  <a:srgbClr val="404040"/>
                </a:solidFill>
              </a:rPr>
              <a:t> </a:t>
            </a:r>
            <a:r>
              <a:rPr sz="1900" dirty="0">
                <a:solidFill>
                  <a:srgbClr val="404040"/>
                </a:solidFill>
              </a:rPr>
              <a:t>Between</a:t>
            </a:r>
            <a:r>
              <a:rPr sz="1900" spc="5" dirty="0">
                <a:solidFill>
                  <a:srgbClr val="404040"/>
                </a:solidFill>
              </a:rPr>
              <a:t> </a:t>
            </a:r>
            <a:r>
              <a:rPr sz="1900" dirty="0">
                <a:solidFill>
                  <a:srgbClr val="404040"/>
                </a:solidFill>
              </a:rPr>
              <a:t>2011</a:t>
            </a:r>
            <a:r>
              <a:rPr sz="1900" spc="5" dirty="0">
                <a:solidFill>
                  <a:srgbClr val="404040"/>
                </a:solidFill>
              </a:rPr>
              <a:t> </a:t>
            </a:r>
            <a:r>
              <a:rPr sz="1900" dirty="0">
                <a:solidFill>
                  <a:srgbClr val="404040"/>
                </a:solidFill>
              </a:rPr>
              <a:t>and</a:t>
            </a:r>
            <a:r>
              <a:rPr sz="1900" spc="20" dirty="0">
                <a:solidFill>
                  <a:srgbClr val="404040"/>
                </a:solidFill>
              </a:rPr>
              <a:t> </a:t>
            </a:r>
            <a:r>
              <a:rPr sz="1900" dirty="0">
                <a:solidFill>
                  <a:srgbClr val="404040"/>
                </a:solidFill>
              </a:rPr>
              <a:t>2014,</a:t>
            </a:r>
            <a:r>
              <a:rPr sz="1900" spc="20" dirty="0">
                <a:solidFill>
                  <a:srgbClr val="404040"/>
                </a:solidFill>
              </a:rPr>
              <a:t> </a:t>
            </a:r>
            <a:r>
              <a:rPr sz="1900" dirty="0">
                <a:solidFill>
                  <a:srgbClr val="404040"/>
                </a:solidFill>
              </a:rPr>
              <a:t>%</a:t>
            </a:r>
            <a:r>
              <a:rPr sz="1900" spc="25" dirty="0">
                <a:solidFill>
                  <a:srgbClr val="404040"/>
                </a:solidFill>
              </a:rPr>
              <a:t> </a:t>
            </a:r>
            <a:r>
              <a:rPr sz="1900" dirty="0">
                <a:solidFill>
                  <a:srgbClr val="404040"/>
                </a:solidFill>
              </a:rPr>
              <a:t>Wanted</a:t>
            </a:r>
            <a:r>
              <a:rPr sz="1900" spc="5" dirty="0">
                <a:solidFill>
                  <a:srgbClr val="404040"/>
                </a:solidFill>
              </a:rPr>
              <a:t> </a:t>
            </a:r>
            <a:r>
              <a:rPr sz="1900" dirty="0">
                <a:solidFill>
                  <a:srgbClr val="404040"/>
                </a:solidFill>
              </a:rPr>
              <a:t>More</a:t>
            </a:r>
            <a:r>
              <a:rPr sz="1900" spc="20" dirty="0">
                <a:solidFill>
                  <a:srgbClr val="404040"/>
                </a:solidFill>
              </a:rPr>
              <a:t> </a:t>
            </a:r>
            <a:r>
              <a:rPr sz="1900" spc="-10" dirty="0">
                <a:solidFill>
                  <a:srgbClr val="404040"/>
                </a:solidFill>
              </a:rPr>
              <a:t>Political </a:t>
            </a:r>
            <a:r>
              <a:rPr sz="1900" dirty="0">
                <a:solidFill>
                  <a:srgbClr val="404040"/>
                </a:solidFill>
              </a:rPr>
              <a:t>Freedom</a:t>
            </a:r>
            <a:r>
              <a:rPr sz="1900" spc="40" dirty="0">
                <a:solidFill>
                  <a:srgbClr val="404040"/>
                </a:solidFill>
              </a:rPr>
              <a:t> </a:t>
            </a:r>
            <a:r>
              <a:rPr sz="1900" dirty="0">
                <a:solidFill>
                  <a:srgbClr val="404040"/>
                </a:solidFill>
              </a:rPr>
              <a:t>(Ex.</a:t>
            </a:r>
            <a:r>
              <a:rPr sz="1900" spc="30" dirty="0">
                <a:solidFill>
                  <a:srgbClr val="404040"/>
                </a:solidFill>
              </a:rPr>
              <a:t> </a:t>
            </a:r>
            <a:r>
              <a:rPr sz="1900" dirty="0">
                <a:solidFill>
                  <a:srgbClr val="404040"/>
                </a:solidFill>
              </a:rPr>
              <a:t>No</a:t>
            </a:r>
            <a:r>
              <a:rPr sz="1900" spc="40" dirty="0">
                <a:solidFill>
                  <a:srgbClr val="404040"/>
                </a:solidFill>
              </a:rPr>
              <a:t> </a:t>
            </a:r>
            <a:r>
              <a:rPr sz="1900" dirty="0">
                <a:solidFill>
                  <a:srgbClr val="404040"/>
                </a:solidFill>
              </a:rPr>
              <a:t>Change/DK</a:t>
            </a:r>
            <a:r>
              <a:rPr sz="1900" spc="20" dirty="0">
                <a:solidFill>
                  <a:srgbClr val="404040"/>
                </a:solidFill>
              </a:rPr>
              <a:t> </a:t>
            </a:r>
            <a:r>
              <a:rPr sz="1900" spc="-50" dirty="0">
                <a:solidFill>
                  <a:srgbClr val="404040"/>
                </a:solidFill>
              </a:rPr>
              <a:t>)</a:t>
            </a:r>
            <a:endParaRPr sz="1900"/>
          </a:p>
        </p:txBody>
      </p:sp>
      <p:grpSp>
        <p:nvGrpSpPr>
          <p:cNvPr id="60" name="Group 59" descr="Key">
            <a:extLst>
              <a:ext uri="{FF2B5EF4-FFF2-40B4-BE49-F238E27FC236}">
                <a16:creationId xmlns:a16="http://schemas.microsoft.com/office/drawing/2014/main" id="{1995C99A-10F6-BF7E-A6D6-B6AE00A961D7}"/>
              </a:ext>
            </a:extLst>
          </p:cNvPr>
          <p:cNvGrpSpPr/>
          <p:nvPr/>
        </p:nvGrpSpPr>
        <p:grpSpPr>
          <a:xfrm>
            <a:off x="5091684" y="1179575"/>
            <a:ext cx="1917700" cy="321945"/>
            <a:chOff x="5091684" y="1179575"/>
            <a:chExt cx="1917700" cy="321945"/>
          </a:xfrm>
        </p:grpSpPr>
        <p:grpSp>
          <p:nvGrpSpPr>
            <p:cNvPr id="47" name="object 47" descr="Key - dark green for worse, light green for better."/>
            <p:cNvGrpSpPr/>
            <p:nvPr/>
          </p:nvGrpSpPr>
          <p:grpSpPr>
            <a:xfrm>
              <a:off x="5091684" y="1179575"/>
              <a:ext cx="1917700" cy="321945"/>
              <a:chOff x="5091684" y="1179575"/>
              <a:chExt cx="1917700" cy="321945"/>
            </a:xfrm>
          </p:grpSpPr>
          <p:sp>
            <p:nvSpPr>
              <p:cNvPr id="48" name="object 48"/>
              <p:cNvSpPr/>
              <p:nvPr/>
            </p:nvSpPr>
            <p:spPr>
              <a:xfrm>
                <a:off x="5091684" y="1179575"/>
                <a:ext cx="1917700" cy="321945"/>
              </a:xfrm>
              <a:custGeom>
                <a:avLst/>
                <a:gdLst/>
                <a:ahLst/>
                <a:cxnLst/>
                <a:rect l="l" t="t" r="r" b="b"/>
                <a:pathLst>
                  <a:path w="1917700" h="321944">
                    <a:moveTo>
                      <a:pt x="1917191" y="0"/>
                    </a:moveTo>
                    <a:lnTo>
                      <a:pt x="0" y="0"/>
                    </a:lnTo>
                    <a:lnTo>
                      <a:pt x="0" y="321563"/>
                    </a:lnTo>
                    <a:lnTo>
                      <a:pt x="1917191" y="321563"/>
                    </a:lnTo>
                    <a:lnTo>
                      <a:pt x="1917191" y="0"/>
                    </a:lnTo>
                    <a:close/>
                  </a:path>
                </a:pathLst>
              </a:custGeom>
              <a:solidFill>
                <a:srgbClr val="F1F1F1">
                  <a:alpha val="38822"/>
                </a:srgbClr>
              </a:solidFill>
            </p:spPr>
            <p:txBody>
              <a:bodyPr wrap="square" lIns="0" tIns="0" rIns="0" bIns="0" rtlCol="0"/>
              <a:lstStyle/>
              <a:p>
                <a:endParaRPr/>
              </a:p>
            </p:txBody>
          </p:sp>
          <p:sp>
            <p:nvSpPr>
              <p:cNvPr id="49" name="object 49"/>
              <p:cNvSpPr/>
              <p:nvPr/>
            </p:nvSpPr>
            <p:spPr>
              <a:xfrm>
                <a:off x="5263896" y="1284731"/>
                <a:ext cx="111760" cy="111760"/>
              </a:xfrm>
              <a:custGeom>
                <a:avLst/>
                <a:gdLst/>
                <a:ahLst/>
                <a:cxnLst/>
                <a:rect l="l" t="t" r="r" b="b"/>
                <a:pathLst>
                  <a:path w="111760" h="111759">
                    <a:moveTo>
                      <a:pt x="111251" y="0"/>
                    </a:moveTo>
                    <a:lnTo>
                      <a:pt x="0" y="0"/>
                    </a:lnTo>
                    <a:lnTo>
                      <a:pt x="0" y="111251"/>
                    </a:lnTo>
                    <a:lnTo>
                      <a:pt x="111251" y="111251"/>
                    </a:lnTo>
                    <a:lnTo>
                      <a:pt x="111251" y="0"/>
                    </a:lnTo>
                    <a:close/>
                  </a:path>
                </a:pathLst>
              </a:custGeom>
              <a:solidFill>
                <a:srgbClr val="61993D">
                  <a:alpha val="85096"/>
                </a:srgbClr>
              </a:solidFill>
            </p:spPr>
            <p:txBody>
              <a:bodyPr wrap="square" lIns="0" tIns="0" rIns="0" bIns="0" rtlCol="0"/>
              <a:lstStyle/>
              <a:p>
                <a:endParaRPr/>
              </a:p>
            </p:txBody>
          </p:sp>
          <p:sp>
            <p:nvSpPr>
              <p:cNvPr id="50" name="object 50"/>
              <p:cNvSpPr/>
              <p:nvPr/>
            </p:nvSpPr>
            <p:spPr>
              <a:xfrm>
                <a:off x="5263896" y="1284731"/>
                <a:ext cx="111760" cy="111760"/>
              </a:xfrm>
              <a:custGeom>
                <a:avLst/>
                <a:gdLst/>
                <a:ahLst/>
                <a:cxnLst/>
                <a:rect l="l" t="t" r="r" b="b"/>
                <a:pathLst>
                  <a:path w="111760" h="111759">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51" name="object 51"/>
              <p:cNvSpPr/>
              <p:nvPr/>
            </p:nvSpPr>
            <p:spPr>
              <a:xfrm>
                <a:off x="6178296" y="1284731"/>
                <a:ext cx="111760" cy="111760"/>
              </a:xfrm>
              <a:custGeom>
                <a:avLst/>
                <a:gdLst/>
                <a:ahLst/>
                <a:cxnLst/>
                <a:rect l="l" t="t" r="r" b="b"/>
                <a:pathLst>
                  <a:path w="111760" h="111759">
                    <a:moveTo>
                      <a:pt x="111251" y="0"/>
                    </a:moveTo>
                    <a:lnTo>
                      <a:pt x="0" y="0"/>
                    </a:lnTo>
                    <a:lnTo>
                      <a:pt x="0" y="111251"/>
                    </a:lnTo>
                    <a:lnTo>
                      <a:pt x="111251" y="111251"/>
                    </a:lnTo>
                    <a:lnTo>
                      <a:pt x="111251" y="0"/>
                    </a:lnTo>
                    <a:close/>
                  </a:path>
                </a:pathLst>
              </a:custGeom>
              <a:solidFill>
                <a:srgbClr val="A0C490">
                  <a:alpha val="85096"/>
                </a:srgbClr>
              </a:solidFill>
            </p:spPr>
            <p:txBody>
              <a:bodyPr wrap="square" lIns="0" tIns="0" rIns="0" bIns="0" rtlCol="0"/>
              <a:lstStyle/>
              <a:p>
                <a:endParaRPr/>
              </a:p>
            </p:txBody>
          </p:sp>
          <p:sp>
            <p:nvSpPr>
              <p:cNvPr id="52" name="object 52"/>
              <p:cNvSpPr/>
              <p:nvPr/>
            </p:nvSpPr>
            <p:spPr>
              <a:xfrm>
                <a:off x="6178296" y="1284731"/>
                <a:ext cx="111760" cy="111760"/>
              </a:xfrm>
              <a:custGeom>
                <a:avLst/>
                <a:gdLst/>
                <a:ahLst/>
                <a:cxnLst/>
                <a:rect l="l" t="t" r="r" b="b"/>
                <a:pathLst>
                  <a:path w="111760" h="111759">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grpSp>
        <p:sp>
          <p:nvSpPr>
            <p:cNvPr id="53" name="object 53"/>
            <p:cNvSpPr txBox="1"/>
            <p:nvPr/>
          </p:nvSpPr>
          <p:spPr>
            <a:xfrm>
              <a:off x="5091684" y="1179575"/>
              <a:ext cx="1917700" cy="321945"/>
            </a:xfrm>
            <a:prstGeom prst="rect">
              <a:avLst/>
            </a:prstGeom>
          </p:spPr>
          <p:txBody>
            <a:bodyPr vert="horz" wrap="square" lIns="0" tIns="15875" rIns="0" bIns="0" rtlCol="0">
              <a:spAutoFit/>
            </a:bodyPr>
            <a:lstStyle/>
            <a:p>
              <a:pPr marL="334645">
                <a:lnSpc>
                  <a:spcPct val="100000"/>
                </a:lnSpc>
                <a:spcBef>
                  <a:spcPts val="125"/>
                </a:spcBef>
                <a:tabLst>
                  <a:tab pos="1249680" algn="l"/>
                </a:tabLst>
              </a:pPr>
              <a:r>
                <a:rPr sz="1600" spc="-10" dirty="0">
                  <a:solidFill>
                    <a:srgbClr val="404040"/>
                  </a:solidFill>
                  <a:latin typeface="Calibri"/>
                  <a:cs typeface="Calibri"/>
                </a:rPr>
                <a:t>Worse</a:t>
              </a:r>
              <a:r>
                <a:rPr sz="1600" dirty="0">
                  <a:solidFill>
                    <a:srgbClr val="404040"/>
                  </a:solidFill>
                  <a:latin typeface="Calibri"/>
                  <a:cs typeface="Calibri"/>
                </a:rPr>
                <a:t>	</a:t>
              </a:r>
              <a:r>
                <a:rPr sz="1600" spc="-10" dirty="0">
                  <a:solidFill>
                    <a:srgbClr val="404040"/>
                  </a:solidFill>
                  <a:latin typeface="Calibri"/>
                  <a:cs typeface="Calibri"/>
                </a:rPr>
                <a:t>Better</a:t>
              </a:r>
              <a:endParaRPr sz="1600">
                <a:latin typeface="Calibri"/>
                <a:cs typeface="Calibri"/>
              </a:endParaRPr>
            </a:p>
          </p:txBody>
        </p:sp>
      </p:grpSp>
      <p:grpSp>
        <p:nvGrpSpPr>
          <p:cNvPr id="55" name="Group 54" descr="Egypt">
            <a:extLst>
              <a:ext uri="{FF2B5EF4-FFF2-40B4-BE49-F238E27FC236}">
                <a16:creationId xmlns:a16="http://schemas.microsoft.com/office/drawing/2014/main" id="{40F92879-264A-AFEE-5B53-B4F53204B48A}"/>
              </a:ext>
            </a:extLst>
          </p:cNvPr>
          <p:cNvGrpSpPr/>
          <p:nvPr/>
        </p:nvGrpSpPr>
        <p:grpSpPr>
          <a:xfrm>
            <a:off x="586740" y="2054732"/>
            <a:ext cx="1742186" cy="2644267"/>
            <a:chOff x="586740" y="2054732"/>
            <a:chExt cx="1742186" cy="2644267"/>
          </a:xfrm>
        </p:grpSpPr>
        <p:sp>
          <p:nvSpPr>
            <p:cNvPr id="40" name="object 40"/>
            <p:cNvSpPr txBox="1"/>
            <p:nvPr/>
          </p:nvSpPr>
          <p:spPr>
            <a:xfrm>
              <a:off x="1161389" y="4429759"/>
              <a:ext cx="54800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EGYPT</a:t>
              </a:r>
              <a:endParaRPr sz="1600">
                <a:latin typeface="Calibri"/>
                <a:cs typeface="Calibri"/>
              </a:endParaRPr>
            </a:p>
          </p:txBody>
        </p:sp>
        <p:grpSp>
          <p:nvGrpSpPr>
            <p:cNvPr id="2" name="object 2" descr="Bar representing -9.8% answering Worse for Egypt."/>
            <p:cNvGrpSpPr/>
            <p:nvPr/>
          </p:nvGrpSpPr>
          <p:grpSpPr>
            <a:xfrm>
              <a:off x="586740" y="4317491"/>
              <a:ext cx="876300" cy="337185"/>
              <a:chOff x="586740" y="4317491"/>
              <a:chExt cx="876300" cy="337185"/>
            </a:xfrm>
          </p:grpSpPr>
          <p:sp>
            <p:nvSpPr>
              <p:cNvPr id="3" name="object 3"/>
              <p:cNvSpPr/>
              <p:nvPr/>
            </p:nvSpPr>
            <p:spPr>
              <a:xfrm>
                <a:off x="591312" y="4322063"/>
                <a:ext cx="867410" cy="327660"/>
              </a:xfrm>
              <a:custGeom>
                <a:avLst/>
                <a:gdLst/>
                <a:ahLst/>
                <a:cxnLst/>
                <a:rect l="l" t="t" r="r" b="b"/>
                <a:pathLst>
                  <a:path w="867410" h="327660">
                    <a:moveTo>
                      <a:pt x="867156" y="0"/>
                    </a:moveTo>
                    <a:lnTo>
                      <a:pt x="0" y="0"/>
                    </a:lnTo>
                    <a:lnTo>
                      <a:pt x="0" y="327660"/>
                    </a:lnTo>
                    <a:lnTo>
                      <a:pt x="867156" y="327660"/>
                    </a:lnTo>
                    <a:lnTo>
                      <a:pt x="867156" y="0"/>
                    </a:lnTo>
                    <a:close/>
                  </a:path>
                </a:pathLst>
              </a:custGeom>
              <a:solidFill>
                <a:srgbClr val="61993D">
                  <a:alpha val="85096"/>
                </a:srgbClr>
              </a:solidFill>
            </p:spPr>
            <p:txBody>
              <a:bodyPr wrap="square" lIns="0" tIns="0" rIns="0" bIns="0" rtlCol="0"/>
              <a:lstStyle/>
              <a:p>
                <a:endParaRPr/>
              </a:p>
            </p:txBody>
          </p:sp>
          <p:sp>
            <p:nvSpPr>
              <p:cNvPr id="4" name="object 4"/>
              <p:cNvSpPr/>
              <p:nvPr/>
            </p:nvSpPr>
            <p:spPr>
              <a:xfrm>
                <a:off x="591312" y="4322063"/>
                <a:ext cx="867410" cy="327660"/>
              </a:xfrm>
              <a:custGeom>
                <a:avLst/>
                <a:gdLst/>
                <a:ahLst/>
                <a:cxnLst/>
                <a:rect l="l" t="t" r="r" b="b"/>
                <a:pathLst>
                  <a:path w="867410" h="327660">
                    <a:moveTo>
                      <a:pt x="0" y="327660"/>
                    </a:moveTo>
                    <a:lnTo>
                      <a:pt x="867156" y="327660"/>
                    </a:lnTo>
                    <a:lnTo>
                      <a:pt x="867156" y="0"/>
                    </a:lnTo>
                    <a:lnTo>
                      <a:pt x="0" y="0"/>
                    </a:lnTo>
                    <a:lnTo>
                      <a:pt x="0" y="327660"/>
                    </a:lnTo>
                    <a:close/>
                  </a:path>
                </a:pathLst>
              </a:custGeom>
              <a:ln w="9144">
                <a:solidFill>
                  <a:srgbClr val="FFFFFF"/>
                </a:solidFill>
              </a:ln>
            </p:spPr>
            <p:txBody>
              <a:bodyPr wrap="square" lIns="0" tIns="0" rIns="0" bIns="0" rtlCol="0"/>
              <a:lstStyle/>
              <a:p>
                <a:endParaRPr/>
              </a:p>
            </p:txBody>
          </p:sp>
        </p:grpSp>
        <p:sp>
          <p:nvSpPr>
            <p:cNvPr id="31" name="object 31"/>
            <p:cNvSpPr txBox="1"/>
            <p:nvPr/>
          </p:nvSpPr>
          <p:spPr>
            <a:xfrm>
              <a:off x="851103" y="4236847"/>
              <a:ext cx="347980"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5" dirty="0">
                  <a:latin typeface="Calibri"/>
                  <a:cs typeface="Calibri"/>
                </a:rPr>
                <a:t>9.8</a:t>
              </a:r>
              <a:endParaRPr sz="1600">
                <a:latin typeface="Calibri"/>
                <a:cs typeface="Calibri"/>
              </a:endParaRPr>
            </a:p>
          </p:txBody>
        </p:sp>
        <p:grpSp>
          <p:nvGrpSpPr>
            <p:cNvPr id="15" name="object 15" descr="Bar representing 57.9% answering better for Egypt."/>
            <p:cNvGrpSpPr/>
            <p:nvPr/>
          </p:nvGrpSpPr>
          <p:grpSpPr>
            <a:xfrm>
              <a:off x="1453896" y="2375916"/>
              <a:ext cx="875030" cy="1950720"/>
              <a:chOff x="1453896" y="2375916"/>
              <a:chExt cx="875030" cy="1950720"/>
            </a:xfrm>
          </p:grpSpPr>
          <p:sp>
            <p:nvSpPr>
              <p:cNvPr id="16" name="object 16"/>
              <p:cNvSpPr/>
              <p:nvPr/>
            </p:nvSpPr>
            <p:spPr>
              <a:xfrm>
                <a:off x="1458468" y="2380488"/>
                <a:ext cx="866140" cy="1941830"/>
              </a:xfrm>
              <a:custGeom>
                <a:avLst/>
                <a:gdLst/>
                <a:ahLst/>
                <a:cxnLst/>
                <a:rect l="l" t="t" r="r" b="b"/>
                <a:pathLst>
                  <a:path w="866139" h="1941829">
                    <a:moveTo>
                      <a:pt x="865632" y="0"/>
                    </a:moveTo>
                    <a:lnTo>
                      <a:pt x="0" y="0"/>
                    </a:lnTo>
                    <a:lnTo>
                      <a:pt x="0" y="1941576"/>
                    </a:lnTo>
                    <a:lnTo>
                      <a:pt x="865632" y="1941576"/>
                    </a:lnTo>
                    <a:lnTo>
                      <a:pt x="865632" y="0"/>
                    </a:lnTo>
                    <a:close/>
                  </a:path>
                </a:pathLst>
              </a:custGeom>
              <a:solidFill>
                <a:srgbClr val="A0C490">
                  <a:alpha val="85096"/>
                </a:srgbClr>
              </a:solidFill>
            </p:spPr>
            <p:txBody>
              <a:bodyPr wrap="square" lIns="0" tIns="0" rIns="0" bIns="0" rtlCol="0"/>
              <a:lstStyle/>
              <a:p>
                <a:endParaRPr/>
              </a:p>
            </p:txBody>
          </p:sp>
          <p:sp>
            <p:nvSpPr>
              <p:cNvPr id="17" name="object 17"/>
              <p:cNvSpPr/>
              <p:nvPr/>
            </p:nvSpPr>
            <p:spPr>
              <a:xfrm>
                <a:off x="1458468" y="2380488"/>
                <a:ext cx="866140" cy="1941830"/>
              </a:xfrm>
              <a:custGeom>
                <a:avLst/>
                <a:gdLst/>
                <a:ahLst/>
                <a:cxnLst/>
                <a:rect l="l" t="t" r="r" b="b"/>
                <a:pathLst>
                  <a:path w="866139" h="1941829">
                    <a:moveTo>
                      <a:pt x="0" y="1941576"/>
                    </a:moveTo>
                    <a:lnTo>
                      <a:pt x="865632" y="1941576"/>
                    </a:lnTo>
                    <a:lnTo>
                      <a:pt x="865632" y="0"/>
                    </a:lnTo>
                    <a:lnTo>
                      <a:pt x="0" y="0"/>
                    </a:lnTo>
                    <a:lnTo>
                      <a:pt x="0" y="1941576"/>
                    </a:lnTo>
                    <a:close/>
                  </a:path>
                </a:pathLst>
              </a:custGeom>
              <a:ln w="9144">
                <a:solidFill>
                  <a:srgbClr val="FFFFFF"/>
                </a:solidFill>
              </a:ln>
            </p:spPr>
            <p:txBody>
              <a:bodyPr wrap="square" lIns="0" tIns="0" rIns="0" bIns="0" rtlCol="0"/>
              <a:lstStyle/>
              <a:p>
                <a:endParaRPr/>
              </a:p>
            </p:txBody>
          </p:sp>
        </p:grpSp>
        <p:sp>
          <p:nvSpPr>
            <p:cNvPr id="35" name="object 35"/>
            <p:cNvSpPr txBox="1"/>
            <p:nvPr/>
          </p:nvSpPr>
          <p:spPr>
            <a:xfrm>
              <a:off x="1697863" y="2054732"/>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57.9</a:t>
              </a:r>
              <a:endParaRPr sz="1600">
                <a:latin typeface="Calibri"/>
                <a:cs typeface="Calibri"/>
              </a:endParaRPr>
            </a:p>
          </p:txBody>
        </p:sp>
      </p:grpSp>
      <p:grpSp>
        <p:nvGrpSpPr>
          <p:cNvPr id="56" name="Group 55" descr="Iraq">
            <a:extLst>
              <a:ext uri="{FF2B5EF4-FFF2-40B4-BE49-F238E27FC236}">
                <a16:creationId xmlns:a16="http://schemas.microsoft.com/office/drawing/2014/main" id="{1AEE3626-6575-4043-05A6-1C2C812433B1}"/>
              </a:ext>
            </a:extLst>
          </p:cNvPr>
          <p:cNvGrpSpPr/>
          <p:nvPr/>
        </p:nvGrpSpPr>
        <p:grpSpPr>
          <a:xfrm>
            <a:off x="2883407" y="3110611"/>
            <a:ext cx="1741933" cy="2901162"/>
            <a:chOff x="2883407" y="3110611"/>
            <a:chExt cx="1741933" cy="2901162"/>
          </a:xfrm>
        </p:grpSpPr>
        <p:sp>
          <p:nvSpPr>
            <p:cNvPr id="41" name="object 41"/>
            <p:cNvSpPr txBox="1"/>
            <p:nvPr/>
          </p:nvSpPr>
          <p:spPr>
            <a:xfrm>
              <a:off x="3535426" y="4429759"/>
              <a:ext cx="439420"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04040"/>
                  </a:solidFill>
                  <a:latin typeface="Calibri"/>
                  <a:cs typeface="Calibri"/>
                </a:rPr>
                <a:t>IRAQ</a:t>
              </a:r>
              <a:endParaRPr sz="1600">
                <a:latin typeface="Calibri"/>
                <a:cs typeface="Calibri"/>
              </a:endParaRPr>
            </a:p>
          </p:txBody>
        </p:sp>
        <p:grpSp>
          <p:nvGrpSpPr>
            <p:cNvPr id="5" name="object 5" descr="Bar representing -41.3% answering Worse for Iraq."/>
            <p:cNvGrpSpPr/>
            <p:nvPr/>
          </p:nvGrpSpPr>
          <p:grpSpPr>
            <a:xfrm>
              <a:off x="2883407" y="4317491"/>
              <a:ext cx="875030" cy="1393190"/>
              <a:chOff x="2883407" y="4317491"/>
              <a:chExt cx="875030" cy="1393190"/>
            </a:xfrm>
          </p:grpSpPr>
          <p:sp>
            <p:nvSpPr>
              <p:cNvPr id="6" name="object 6"/>
              <p:cNvSpPr/>
              <p:nvPr/>
            </p:nvSpPr>
            <p:spPr>
              <a:xfrm>
                <a:off x="2887979" y="4322063"/>
                <a:ext cx="866140" cy="1384300"/>
              </a:xfrm>
              <a:custGeom>
                <a:avLst/>
                <a:gdLst/>
                <a:ahLst/>
                <a:cxnLst/>
                <a:rect l="l" t="t" r="r" b="b"/>
                <a:pathLst>
                  <a:path w="866139" h="1384300">
                    <a:moveTo>
                      <a:pt x="865632" y="0"/>
                    </a:moveTo>
                    <a:lnTo>
                      <a:pt x="0" y="0"/>
                    </a:lnTo>
                    <a:lnTo>
                      <a:pt x="0" y="1383792"/>
                    </a:lnTo>
                    <a:lnTo>
                      <a:pt x="865632" y="1383792"/>
                    </a:lnTo>
                    <a:lnTo>
                      <a:pt x="865632" y="0"/>
                    </a:lnTo>
                    <a:close/>
                  </a:path>
                </a:pathLst>
              </a:custGeom>
              <a:solidFill>
                <a:srgbClr val="61993D">
                  <a:alpha val="85096"/>
                </a:srgbClr>
              </a:solidFill>
            </p:spPr>
            <p:txBody>
              <a:bodyPr wrap="square" lIns="0" tIns="0" rIns="0" bIns="0" rtlCol="0"/>
              <a:lstStyle/>
              <a:p>
                <a:endParaRPr/>
              </a:p>
            </p:txBody>
          </p:sp>
          <p:sp>
            <p:nvSpPr>
              <p:cNvPr id="7" name="object 7"/>
              <p:cNvSpPr/>
              <p:nvPr/>
            </p:nvSpPr>
            <p:spPr>
              <a:xfrm>
                <a:off x="2887979" y="4322063"/>
                <a:ext cx="866140" cy="1384300"/>
              </a:xfrm>
              <a:custGeom>
                <a:avLst/>
                <a:gdLst/>
                <a:ahLst/>
                <a:cxnLst/>
                <a:rect l="l" t="t" r="r" b="b"/>
                <a:pathLst>
                  <a:path w="866139" h="1384300">
                    <a:moveTo>
                      <a:pt x="0" y="1383792"/>
                    </a:moveTo>
                    <a:lnTo>
                      <a:pt x="865632" y="1383792"/>
                    </a:lnTo>
                    <a:lnTo>
                      <a:pt x="865632" y="0"/>
                    </a:lnTo>
                    <a:lnTo>
                      <a:pt x="0" y="0"/>
                    </a:lnTo>
                    <a:lnTo>
                      <a:pt x="0" y="1383792"/>
                    </a:lnTo>
                    <a:close/>
                  </a:path>
                </a:pathLst>
              </a:custGeom>
              <a:ln w="9144">
                <a:solidFill>
                  <a:srgbClr val="FFFFFF"/>
                </a:solidFill>
              </a:ln>
            </p:spPr>
            <p:txBody>
              <a:bodyPr wrap="square" lIns="0" tIns="0" rIns="0" bIns="0" rtlCol="0"/>
              <a:lstStyle/>
              <a:p>
                <a:endParaRPr/>
              </a:p>
            </p:txBody>
          </p:sp>
        </p:grpSp>
        <p:sp>
          <p:nvSpPr>
            <p:cNvPr id="32" name="object 32"/>
            <p:cNvSpPr txBox="1"/>
            <p:nvPr/>
          </p:nvSpPr>
          <p:spPr>
            <a:xfrm>
              <a:off x="3095625" y="5742533"/>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41.3</a:t>
              </a:r>
              <a:endParaRPr sz="1600">
                <a:latin typeface="Calibri"/>
                <a:cs typeface="Calibri"/>
              </a:endParaRPr>
            </a:p>
          </p:txBody>
        </p:sp>
        <p:grpSp>
          <p:nvGrpSpPr>
            <p:cNvPr id="18" name="object 18" descr="Bar representing 26.4% answering better for Iraq."/>
            <p:cNvGrpSpPr/>
            <p:nvPr/>
          </p:nvGrpSpPr>
          <p:grpSpPr>
            <a:xfrm>
              <a:off x="3749040" y="3432047"/>
              <a:ext cx="876300" cy="894715"/>
              <a:chOff x="3749040" y="3432047"/>
              <a:chExt cx="876300" cy="894715"/>
            </a:xfrm>
          </p:grpSpPr>
          <p:sp>
            <p:nvSpPr>
              <p:cNvPr id="19" name="object 19"/>
              <p:cNvSpPr/>
              <p:nvPr/>
            </p:nvSpPr>
            <p:spPr>
              <a:xfrm>
                <a:off x="3753612" y="3436619"/>
                <a:ext cx="867410" cy="885825"/>
              </a:xfrm>
              <a:custGeom>
                <a:avLst/>
                <a:gdLst/>
                <a:ahLst/>
                <a:cxnLst/>
                <a:rect l="l" t="t" r="r" b="b"/>
                <a:pathLst>
                  <a:path w="867410" h="885825">
                    <a:moveTo>
                      <a:pt x="867156" y="0"/>
                    </a:moveTo>
                    <a:lnTo>
                      <a:pt x="0" y="0"/>
                    </a:lnTo>
                    <a:lnTo>
                      <a:pt x="0" y="885443"/>
                    </a:lnTo>
                    <a:lnTo>
                      <a:pt x="867156" y="885443"/>
                    </a:lnTo>
                    <a:lnTo>
                      <a:pt x="867156" y="0"/>
                    </a:lnTo>
                    <a:close/>
                  </a:path>
                </a:pathLst>
              </a:custGeom>
              <a:solidFill>
                <a:srgbClr val="A0C490">
                  <a:alpha val="85096"/>
                </a:srgbClr>
              </a:solidFill>
            </p:spPr>
            <p:txBody>
              <a:bodyPr wrap="square" lIns="0" tIns="0" rIns="0" bIns="0" rtlCol="0"/>
              <a:lstStyle/>
              <a:p>
                <a:endParaRPr/>
              </a:p>
            </p:txBody>
          </p:sp>
          <p:sp>
            <p:nvSpPr>
              <p:cNvPr id="20" name="object 20"/>
              <p:cNvSpPr/>
              <p:nvPr/>
            </p:nvSpPr>
            <p:spPr>
              <a:xfrm>
                <a:off x="3753612" y="3436619"/>
                <a:ext cx="867410" cy="885825"/>
              </a:xfrm>
              <a:custGeom>
                <a:avLst/>
                <a:gdLst/>
                <a:ahLst/>
                <a:cxnLst/>
                <a:rect l="l" t="t" r="r" b="b"/>
                <a:pathLst>
                  <a:path w="867410" h="885825">
                    <a:moveTo>
                      <a:pt x="0" y="885443"/>
                    </a:moveTo>
                    <a:lnTo>
                      <a:pt x="867156" y="885443"/>
                    </a:lnTo>
                    <a:lnTo>
                      <a:pt x="867156" y="0"/>
                    </a:lnTo>
                    <a:lnTo>
                      <a:pt x="0" y="0"/>
                    </a:lnTo>
                    <a:lnTo>
                      <a:pt x="0" y="885443"/>
                    </a:lnTo>
                    <a:close/>
                  </a:path>
                </a:pathLst>
              </a:custGeom>
              <a:ln w="9144">
                <a:solidFill>
                  <a:srgbClr val="FFFFFF"/>
                </a:solidFill>
              </a:ln>
            </p:spPr>
            <p:txBody>
              <a:bodyPr wrap="square" lIns="0" tIns="0" rIns="0" bIns="0" rtlCol="0"/>
              <a:lstStyle/>
              <a:p>
                <a:endParaRPr/>
              </a:p>
            </p:txBody>
          </p:sp>
        </p:grpSp>
        <p:sp>
          <p:nvSpPr>
            <p:cNvPr id="36" name="object 36"/>
            <p:cNvSpPr txBox="1"/>
            <p:nvPr/>
          </p:nvSpPr>
          <p:spPr>
            <a:xfrm>
              <a:off x="3994150" y="3110611"/>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26.4</a:t>
              </a:r>
              <a:endParaRPr sz="1600">
                <a:latin typeface="Calibri"/>
                <a:cs typeface="Calibri"/>
              </a:endParaRPr>
            </a:p>
          </p:txBody>
        </p:sp>
      </p:grpSp>
      <p:grpSp>
        <p:nvGrpSpPr>
          <p:cNvPr id="57" name="Group 56" descr="Jordan">
            <a:extLst>
              <a:ext uri="{FF2B5EF4-FFF2-40B4-BE49-F238E27FC236}">
                <a16:creationId xmlns:a16="http://schemas.microsoft.com/office/drawing/2014/main" id="{F670B79C-8E7A-B931-F61B-6AEAF948C54E}"/>
              </a:ext>
            </a:extLst>
          </p:cNvPr>
          <p:cNvGrpSpPr/>
          <p:nvPr/>
        </p:nvGrpSpPr>
        <p:grpSpPr>
          <a:xfrm>
            <a:off x="5178552" y="2634742"/>
            <a:ext cx="1742186" cy="2988056"/>
            <a:chOff x="5178552" y="2634742"/>
            <a:chExt cx="1742186" cy="2988056"/>
          </a:xfrm>
        </p:grpSpPr>
        <p:sp>
          <p:nvSpPr>
            <p:cNvPr id="42" name="object 42"/>
            <p:cNvSpPr txBox="1"/>
            <p:nvPr/>
          </p:nvSpPr>
          <p:spPr>
            <a:xfrm>
              <a:off x="5676391" y="4429759"/>
              <a:ext cx="70421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JORDAN</a:t>
              </a:r>
              <a:endParaRPr sz="1600">
                <a:latin typeface="Calibri"/>
                <a:cs typeface="Calibri"/>
              </a:endParaRPr>
            </a:p>
          </p:txBody>
        </p:sp>
        <p:grpSp>
          <p:nvGrpSpPr>
            <p:cNvPr id="8" name="object 8" descr="Bar representing -29.7% answering Worse for Jordan."/>
            <p:cNvGrpSpPr/>
            <p:nvPr/>
          </p:nvGrpSpPr>
          <p:grpSpPr>
            <a:xfrm>
              <a:off x="5178552" y="4317491"/>
              <a:ext cx="876300" cy="1004569"/>
              <a:chOff x="5178552" y="4317491"/>
              <a:chExt cx="876300" cy="1004569"/>
            </a:xfrm>
          </p:grpSpPr>
          <p:sp>
            <p:nvSpPr>
              <p:cNvPr id="9" name="object 9"/>
              <p:cNvSpPr/>
              <p:nvPr/>
            </p:nvSpPr>
            <p:spPr>
              <a:xfrm>
                <a:off x="5183124" y="4322063"/>
                <a:ext cx="867410" cy="995680"/>
              </a:xfrm>
              <a:custGeom>
                <a:avLst/>
                <a:gdLst/>
                <a:ahLst/>
                <a:cxnLst/>
                <a:rect l="l" t="t" r="r" b="b"/>
                <a:pathLst>
                  <a:path w="867410" h="995679">
                    <a:moveTo>
                      <a:pt x="867155" y="0"/>
                    </a:moveTo>
                    <a:lnTo>
                      <a:pt x="0" y="0"/>
                    </a:lnTo>
                    <a:lnTo>
                      <a:pt x="0" y="995172"/>
                    </a:lnTo>
                    <a:lnTo>
                      <a:pt x="867155" y="995172"/>
                    </a:lnTo>
                    <a:lnTo>
                      <a:pt x="867155" y="0"/>
                    </a:lnTo>
                    <a:close/>
                  </a:path>
                </a:pathLst>
              </a:custGeom>
              <a:solidFill>
                <a:srgbClr val="61993D">
                  <a:alpha val="85096"/>
                </a:srgbClr>
              </a:solidFill>
            </p:spPr>
            <p:txBody>
              <a:bodyPr wrap="square" lIns="0" tIns="0" rIns="0" bIns="0" rtlCol="0"/>
              <a:lstStyle/>
              <a:p>
                <a:endParaRPr/>
              </a:p>
            </p:txBody>
          </p:sp>
          <p:sp>
            <p:nvSpPr>
              <p:cNvPr id="10" name="object 10"/>
              <p:cNvSpPr/>
              <p:nvPr/>
            </p:nvSpPr>
            <p:spPr>
              <a:xfrm>
                <a:off x="5183124" y="4322063"/>
                <a:ext cx="867410" cy="995680"/>
              </a:xfrm>
              <a:custGeom>
                <a:avLst/>
                <a:gdLst/>
                <a:ahLst/>
                <a:cxnLst/>
                <a:rect l="l" t="t" r="r" b="b"/>
                <a:pathLst>
                  <a:path w="867410" h="995679">
                    <a:moveTo>
                      <a:pt x="0" y="995172"/>
                    </a:moveTo>
                    <a:lnTo>
                      <a:pt x="867155" y="995172"/>
                    </a:lnTo>
                    <a:lnTo>
                      <a:pt x="867155" y="0"/>
                    </a:lnTo>
                    <a:lnTo>
                      <a:pt x="0" y="0"/>
                    </a:lnTo>
                    <a:lnTo>
                      <a:pt x="0" y="995172"/>
                    </a:lnTo>
                    <a:close/>
                  </a:path>
                </a:pathLst>
              </a:custGeom>
              <a:ln w="9144">
                <a:solidFill>
                  <a:srgbClr val="FFFFFF"/>
                </a:solidFill>
              </a:ln>
            </p:spPr>
            <p:txBody>
              <a:bodyPr wrap="square" lIns="0" tIns="0" rIns="0" bIns="0" rtlCol="0"/>
              <a:lstStyle/>
              <a:p>
                <a:endParaRPr/>
              </a:p>
            </p:txBody>
          </p:sp>
        </p:grpSp>
        <p:sp>
          <p:nvSpPr>
            <p:cNvPr id="33" name="object 33"/>
            <p:cNvSpPr txBox="1"/>
            <p:nvPr/>
          </p:nvSpPr>
          <p:spPr>
            <a:xfrm>
              <a:off x="5392039" y="5353558"/>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29.7</a:t>
              </a:r>
              <a:endParaRPr sz="1600">
                <a:latin typeface="Calibri"/>
                <a:cs typeface="Calibri"/>
              </a:endParaRPr>
            </a:p>
          </p:txBody>
        </p:sp>
        <p:grpSp>
          <p:nvGrpSpPr>
            <p:cNvPr id="21" name="object 21" descr="Bar representing 40.6% answering better for Jordan."/>
            <p:cNvGrpSpPr/>
            <p:nvPr/>
          </p:nvGrpSpPr>
          <p:grpSpPr>
            <a:xfrm>
              <a:off x="6045708" y="2956560"/>
              <a:ext cx="875030" cy="1370330"/>
              <a:chOff x="6045708" y="2956560"/>
              <a:chExt cx="875030" cy="1370330"/>
            </a:xfrm>
          </p:grpSpPr>
          <p:sp>
            <p:nvSpPr>
              <p:cNvPr id="22" name="object 22"/>
              <p:cNvSpPr/>
              <p:nvPr/>
            </p:nvSpPr>
            <p:spPr>
              <a:xfrm>
                <a:off x="6050280" y="2961132"/>
                <a:ext cx="866140" cy="1361440"/>
              </a:xfrm>
              <a:custGeom>
                <a:avLst/>
                <a:gdLst/>
                <a:ahLst/>
                <a:cxnLst/>
                <a:rect l="l" t="t" r="r" b="b"/>
                <a:pathLst>
                  <a:path w="866140" h="1361439">
                    <a:moveTo>
                      <a:pt x="865631" y="0"/>
                    </a:moveTo>
                    <a:lnTo>
                      <a:pt x="0" y="0"/>
                    </a:lnTo>
                    <a:lnTo>
                      <a:pt x="0" y="1360932"/>
                    </a:lnTo>
                    <a:lnTo>
                      <a:pt x="865631" y="1360932"/>
                    </a:lnTo>
                    <a:lnTo>
                      <a:pt x="865631" y="0"/>
                    </a:lnTo>
                    <a:close/>
                  </a:path>
                </a:pathLst>
              </a:custGeom>
              <a:solidFill>
                <a:srgbClr val="A0C490">
                  <a:alpha val="85096"/>
                </a:srgbClr>
              </a:solidFill>
            </p:spPr>
            <p:txBody>
              <a:bodyPr wrap="square" lIns="0" tIns="0" rIns="0" bIns="0" rtlCol="0"/>
              <a:lstStyle/>
              <a:p>
                <a:endParaRPr/>
              </a:p>
            </p:txBody>
          </p:sp>
          <p:sp>
            <p:nvSpPr>
              <p:cNvPr id="23" name="object 23"/>
              <p:cNvSpPr/>
              <p:nvPr/>
            </p:nvSpPr>
            <p:spPr>
              <a:xfrm>
                <a:off x="6050280" y="2961132"/>
                <a:ext cx="866140" cy="1361440"/>
              </a:xfrm>
              <a:custGeom>
                <a:avLst/>
                <a:gdLst/>
                <a:ahLst/>
                <a:cxnLst/>
                <a:rect l="l" t="t" r="r" b="b"/>
                <a:pathLst>
                  <a:path w="866140" h="1361439">
                    <a:moveTo>
                      <a:pt x="0" y="1360932"/>
                    </a:moveTo>
                    <a:lnTo>
                      <a:pt x="865631" y="1360932"/>
                    </a:lnTo>
                    <a:lnTo>
                      <a:pt x="865631" y="0"/>
                    </a:lnTo>
                    <a:lnTo>
                      <a:pt x="0" y="0"/>
                    </a:lnTo>
                    <a:lnTo>
                      <a:pt x="0" y="1360932"/>
                    </a:lnTo>
                    <a:close/>
                  </a:path>
                </a:pathLst>
              </a:custGeom>
              <a:ln w="9144">
                <a:solidFill>
                  <a:srgbClr val="FFFFFF"/>
                </a:solidFill>
              </a:ln>
            </p:spPr>
            <p:txBody>
              <a:bodyPr wrap="square" lIns="0" tIns="0" rIns="0" bIns="0" rtlCol="0"/>
              <a:lstStyle/>
              <a:p>
                <a:endParaRPr/>
              </a:p>
            </p:txBody>
          </p:sp>
        </p:grpSp>
        <p:sp>
          <p:nvSpPr>
            <p:cNvPr id="37" name="object 37"/>
            <p:cNvSpPr txBox="1"/>
            <p:nvPr/>
          </p:nvSpPr>
          <p:spPr>
            <a:xfrm>
              <a:off x="6290564" y="2634742"/>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40.6</a:t>
              </a:r>
              <a:endParaRPr sz="1600">
                <a:latin typeface="Calibri"/>
                <a:cs typeface="Calibri"/>
              </a:endParaRPr>
            </a:p>
          </p:txBody>
        </p:sp>
      </p:grpSp>
      <p:grpSp>
        <p:nvGrpSpPr>
          <p:cNvPr id="58" name="Group 57" descr="Libya">
            <a:extLst>
              <a:ext uri="{FF2B5EF4-FFF2-40B4-BE49-F238E27FC236}">
                <a16:creationId xmlns:a16="http://schemas.microsoft.com/office/drawing/2014/main" id="{D59DE53A-9F8A-61BF-EBA4-0097A75C0AF7}"/>
              </a:ext>
            </a:extLst>
          </p:cNvPr>
          <p:cNvGrpSpPr/>
          <p:nvPr/>
        </p:nvGrpSpPr>
        <p:grpSpPr>
          <a:xfrm>
            <a:off x="7479792" y="1856993"/>
            <a:ext cx="1737360" cy="2843531"/>
            <a:chOff x="7479792" y="1856993"/>
            <a:chExt cx="1737360" cy="2843531"/>
          </a:xfrm>
        </p:grpSpPr>
        <p:sp>
          <p:nvSpPr>
            <p:cNvPr id="44" name="object 44"/>
            <p:cNvSpPr txBox="1"/>
            <p:nvPr/>
          </p:nvSpPr>
          <p:spPr>
            <a:xfrm>
              <a:off x="8330276" y="4429759"/>
              <a:ext cx="704215" cy="258404"/>
            </a:xfrm>
            <a:prstGeom prst="rect">
              <a:avLst/>
            </a:prstGeom>
          </p:spPr>
          <p:txBody>
            <a:bodyPr vert="horz" wrap="square" lIns="0" tIns="12065" rIns="0" bIns="0" rtlCol="0">
              <a:spAutoFit/>
            </a:bodyPr>
            <a:lstStyle/>
            <a:p>
              <a:pPr marL="12700">
                <a:lnSpc>
                  <a:spcPct val="100000"/>
                </a:lnSpc>
                <a:spcBef>
                  <a:spcPts val="95"/>
                </a:spcBef>
              </a:pPr>
              <a:r>
                <a:rPr lang="en-GB" sz="1600" spc="-45" dirty="0">
                  <a:solidFill>
                    <a:srgbClr val="404040"/>
                  </a:solidFill>
                  <a:latin typeface="Calibri"/>
                  <a:cs typeface="Calibri"/>
                </a:rPr>
                <a:t>LIB</a:t>
              </a:r>
              <a:r>
                <a:rPr sz="1600" spc="-45" dirty="0">
                  <a:solidFill>
                    <a:srgbClr val="404040"/>
                  </a:solidFill>
                  <a:latin typeface="Calibri"/>
                  <a:cs typeface="Calibri"/>
                </a:rPr>
                <a:t>YA</a:t>
              </a:r>
              <a:endParaRPr sz="1600" dirty="0">
                <a:latin typeface="Calibri"/>
                <a:cs typeface="Calibri"/>
              </a:endParaRPr>
            </a:p>
          </p:txBody>
        </p:sp>
        <p:sp>
          <p:nvSpPr>
            <p:cNvPr id="11" name="object 11" descr="Bar representing -11.3% answering Worse for Libya."/>
            <p:cNvSpPr/>
            <p:nvPr/>
          </p:nvSpPr>
          <p:spPr>
            <a:xfrm>
              <a:off x="7479792" y="4322064"/>
              <a:ext cx="866140" cy="378460"/>
            </a:xfrm>
            <a:custGeom>
              <a:avLst/>
              <a:gdLst/>
              <a:ahLst/>
              <a:cxnLst/>
              <a:rect l="l" t="t" r="r" b="b"/>
              <a:pathLst>
                <a:path w="866140" h="378460">
                  <a:moveTo>
                    <a:pt x="0" y="377951"/>
                  </a:moveTo>
                  <a:lnTo>
                    <a:pt x="865631" y="377951"/>
                  </a:lnTo>
                  <a:lnTo>
                    <a:pt x="865631" y="0"/>
                  </a:lnTo>
                  <a:lnTo>
                    <a:pt x="0" y="0"/>
                  </a:lnTo>
                  <a:lnTo>
                    <a:pt x="0" y="377951"/>
                  </a:lnTo>
                  <a:close/>
                </a:path>
              </a:pathLst>
            </a:custGeom>
            <a:ln w="9144">
              <a:solidFill>
                <a:srgbClr val="FFFFFF"/>
              </a:solidFill>
            </a:ln>
          </p:spPr>
          <p:txBody>
            <a:bodyPr wrap="square" lIns="0" tIns="0" rIns="0" bIns="0" rtlCol="0"/>
            <a:lstStyle/>
            <a:p>
              <a:endParaRPr/>
            </a:p>
          </p:txBody>
        </p:sp>
        <p:sp>
          <p:nvSpPr>
            <p:cNvPr id="43" name="object 43"/>
            <p:cNvSpPr txBox="1"/>
            <p:nvPr/>
          </p:nvSpPr>
          <p:spPr>
            <a:xfrm>
              <a:off x="7479792" y="4322064"/>
              <a:ext cx="878840" cy="378460"/>
            </a:xfrm>
            <a:prstGeom prst="rect">
              <a:avLst/>
            </a:prstGeom>
            <a:solidFill>
              <a:srgbClr val="61993D">
                <a:alpha val="85096"/>
              </a:srgbClr>
            </a:solidFill>
          </p:spPr>
          <p:txBody>
            <a:bodyPr vert="horz" wrap="square" lIns="0" tIns="0" rIns="0" bIns="0" rtlCol="0">
              <a:spAutoFit/>
            </a:bodyPr>
            <a:lstStyle/>
            <a:p>
              <a:pPr marL="248285" marR="3175">
                <a:lnSpc>
                  <a:spcPts val="950"/>
                </a:lnSpc>
              </a:pPr>
              <a:r>
                <a:rPr sz="1600" b="1" spc="-10" dirty="0">
                  <a:latin typeface="Calibri"/>
                  <a:cs typeface="Calibri"/>
                </a:rPr>
                <a:t>-</a:t>
              </a:r>
              <a:r>
                <a:rPr sz="1600" b="1" spc="-20" dirty="0">
                  <a:latin typeface="Calibri"/>
                  <a:cs typeface="Calibri"/>
                </a:rPr>
                <a:t>11.3</a:t>
              </a:r>
              <a:endParaRPr sz="1600" dirty="0">
                <a:latin typeface="Calibri"/>
                <a:cs typeface="Calibri"/>
              </a:endParaRPr>
            </a:p>
            <a:p>
              <a:pPr algn="r">
                <a:lnSpc>
                  <a:spcPts val="1914"/>
                </a:lnSpc>
              </a:pPr>
              <a:endParaRPr sz="1600" dirty="0">
                <a:latin typeface="Calibri"/>
                <a:cs typeface="Calibri"/>
              </a:endParaRPr>
            </a:p>
          </p:txBody>
        </p:sp>
        <p:grpSp>
          <p:nvGrpSpPr>
            <p:cNvPr id="24" name="object 24" descr="Bar representing 63.8% answering better for Libya."/>
            <p:cNvGrpSpPr/>
            <p:nvPr/>
          </p:nvGrpSpPr>
          <p:grpSpPr>
            <a:xfrm>
              <a:off x="8340852" y="2179320"/>
              <a:ext cx="876300" cy="2147570"/>
              <a:chOff x="8340852" y="2179320"/>
              <a:chExt cx="876300" cy="2147570"/>
            </a:xfrm>
          </p:grpSpPr>
          <p:sp>
            <p:nvSpPr>
              <p:cNvPr id="25" name="object 25"/>
              <p:cNvSpPr/>
              <p:nvPr/>
            </p:nvSpPr>
            <p:spPr>
              <a:xfrm>
                <a:off x="8345424" y="2183892"/>
                <a:ext cx="867410" cy="2138680"/>
              </a:xfrm>
              <a:custGeom>
                <a:avLst/>
                <a:gdLst/>
                <a:ahLst/>
                <a:cxnLst/>
                <a:rect l="l" t="t" r="r" b="b"/>
                <a:pathLst>
                  <a:path w="867409" h="2138679">
                    <a:moveTo>
                      <a:pt x="867155" y="0"/>
                    </a:moveTo>
                    <a:lnTo>
                      <a:pt x="0" y="0"/>
                    </a:lnTo>
                    <a:lnTo>
                      <a:pt x="0" y="2138172"/>
                    </a:lnTo>
                    <a:lnTo>
                      <a:pt x="867155" y="2138172"/>
                    </a:lnTo>
                    <a:lnTo>
                      <a:pt x="867155" y="0"/>
                    </a:lnTo>
                    <a:close/>
                  </a:path>
                </a:pathLst>
              </a:custGeom>
              <a:solidFill>
                <a:srgbClr val="A0C490">
                  <a:alpha val="85096"/>
                </a:srgbClr>
              </a:solidFill>
            </p:spPr>
            <p:txBody>
              <a:bodyPr wrap="square" lIns="0" tIns="0" rIns="0" bIns="0" rtlCol="0"/>
              <a:lstStyle/>
              <a:p>
                <a:endParaRPr/>
              </a:p>
            </p:txBody>
          </p:sp>
          <p:sp>
            <p:nvSpPr>
              <p:cNvPr id="26" name="object 26"/>
              <p:cNvSpPr/>
              <p:nvPr/>
            </p:nvSpPr>
            <p:spPr>
              <a:xfrm>
                <a:off x="8345424" y="2183892"/>
                <a:ext cx="867410" cy="2138680"/>
              </a:xfrm>
              <a:custGeom>
                <a:avLst/>
                <a:gdLst/>
                <a:ahLst/>
                <a:cxnLst/>
                <a:rect l="l" t="t" r="r" b="b"/>
                <a:pathLst>
                  <a:path w="867409" h="2138679">
                    <a:moveTo>
                      <a:pt x="0" y="2138172"/>
                    </a:moveTo>
                    <a:lnTo>
                      <a:pt x="867155" y="2138172"/>
                    </a:lnTo>
                    <a:lnTo>
                      <a:pt x="867155" y="0"/>
                    </a:lnTo>
                    <a:lnTo>
                      <a:pt x="0" y="0"/>
                    </a:lnTo>
                    <a:lnTo>
                      <a:pt x="0" y="2138172"/>
                    </a:lnTo>
                    <a:close/>
                  </a:path>
                </a:pathLst>
              </a:custGeom>
              <a:ln w="9144">
                <a:solidFill>
                  <a:srgbClr val="FFFFFF"/>
                </a:solidFill>
              </a:ln>
            </p:spPr>
            <p:txBody>
              <a:bodyPr wrap="square" lIns="0" tIns="0" rIns="0" bIns="0" rtlCol="0"/>
              <a:lstStyle/>
              <a:p>
                <a:endParaRPr/>
              </a:p>
            </p:txBody>
          </p:sp>
        </p:grpSp>
        <p:sp>
          <p:nvSpPr>
            <p:cNvPr id="38" name="object 38"/>
            <p:cNvSpPr txBox="1"/>
            <p:nvPr/>
          </p:nvSpPr>
          <p:spPr>
            <a:xfrm>
              <a:off x="8586978" y="1856993"/>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63.8</a:t>
              </a:r>
              <a:endParaRPr sz="1600">
                <a:latin typeface="Calibri"/>
                <a:cs typeface="Calibri"/>
              </a:endParaRPr>
            </a:p>
          </p:txBody>
        </p:sp>
      </p:grpSp>
      <p:grpSp>
        <p:nvGrpSpPr>
          <p:cNvPr id="59" name="Group 58" descr=" Morocco">
            <a:extLst>
              <a:ext uri="{FF2B5EF4-FFF2-40B4-BE49-F238E27FC236}">
                <a16:creationId xmlns:a16="http://schemas.microsoft.com/office/drawing/2014/main" id="{161D252C-A418-FD82-4F3B-5477618934F2}"/>
              </a:ext>
            </a:extLst>
          </p:cNvPr>
          <p:cNvGrpSpPr/>
          <p:nvPr/>
        </p:nvGrpSpPr>
        <p:grpSpPr>
          <a:xfrm>
            <a:off x="309372" y="2751531"/>
            <a:ext cx="11480800" cy="2562911"/>
            <a:chOff x="309372" y="2751531"/>
            <a:chExt cx="11480800" cy="2562911"/>
          </a:xfrm>
        </p:grpSpPr>
        <p:sp>
          <p:nvSpPr>
            <p:cNvPr id="45" name="object 45"/>
            <p:cNvSpPr txBox="1"/>
            <p:nvPr/>
          </p:nvSpPr>
          <p:spPr>
            <a:xfrm>
              <a:off x="10191368" y="4429759"/>
              <a:ext cx="1079247" cy="258404"/>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MO</a:t>
              </a:r>
              <a:r>
                <a:rPr lang="en-GB" sz="1600" spc="-10" dirty="0">
                  <a:solidFill>
                    <a:srgbClr val="404040"/>
                  </a:solidFill>
                  <a:latin typeface="Calibri"/>
                  <a:cs typeface="Calibri"/>
                </a:rPr>
                <a:t>R</a:t>
              </a:r>
              <a:r>
                <a:rPr sz="1600" spc="-10" dirty="0">
                  <a:solidFill>
                    <a:srgbClr val="404040"/>
                  </a:solidFill>
                  <a:latin typeface="Calibri"/>
                  <a:cs typeface="Calibri"/>
                </a:rPr>
                <a:t>OCCO</a:t>
              </a:r>
              <a:endParaRPr sz="1600" dirty="0">
                <a:latin typeface="Calibri"/>
                <a:cs typeface="Calibri"/>
              </a:endParaRPr>
            </a:p>
          </p:txBody>
        </p:sp>
        <p:grpSp>
          <p:nvGrpSpPr>
            <p:cNvPr id="12" name="object 12" descr="Bar representing  -20.5% answering Worse for Morocco."/>
            <p:cNvGrpSpPr/>
            <p:nvPr/>
          </p:nvGrpSpPr>
          <p:grpSpPr>
            <a:xfrm>
              <a:off x="9770364" y="4317491"/>
              <a:ext cx="876300" cy="695325"/>
              <a:chOff x="9770364" y="4317491"/>
              <a:chExt cx="876300" cy="695325"/>
            </a:xfrm>
          </p:grpSpPr>
          <p:sp>
            <p:nvSpPr>
              <p:cNvPr id="13" name="object 13"/>
              <p:cNvSpPr/>
              <p:nvPr/>
            </p:nvSpPr>
            <p:spPr>
              <a:xfrm>
                <a:off x="9774936" y="4322063"/>
                <a:ext cx="867410" cy="685800"/>
              </a:xfrm>
              <a:custGeom>
                <a:avLst/>
                <a:gdLst/>
                <a:ahLst/>
                <a:cxnLst/>
                <a:rect l="l" t="t" r="r" b="b"/>
                <a:pathLst>
                  <a:path w="867409" h="685800">
                    <a:moveTo>
                      <a:pt x="867155" y="0"/>
                    </a:moveTo>
                    <a:lnTo>
                      <a:pt x="0" y="0"/>
                    </a:lnTo>
                    <a:lnTo>
                      <a:pt x="0" y="685800"/>
                    </a:lnTo>
                    <a:lnTo>
                      <a:pt x="867155" y="685800"/>
                    </a:lnTo>
                    <a:lnTo>
                      <a:pt x="867155" y="0"/>
                    </a:lnTo>
                    <a:close/>
                  </a:path>
                </a:pathLst>
              </a:custGeom>
              <a:solidFill>
                <a:srgbClr val="61993D">
                  <a:alpha val="85096"/>
                </a:srgbClr>
              </a:solidFill>
            </p:spPr>
            <p:txBody>
              <a:bodyPr wrap="square" lIns="0" tIns="0" rIns="0" bIns="0" rtlCol="0"/>
              <a:lstStyle/>
              <a:p>
                <a:endParaRPr/>
              </a:p>
            </p:txBody>
          </p:sp>
          <p:sp>
            <p:nvSpPr>
              <p:cNvPr id="14" name="object 14"/>
              <p:cNvSpPr/>
              <p:nvPr/>
            </p:nvSpPr>
            <p:spPr>
              <a:xfrm>
                <a:off x="9774936" y="4322063"/>
                <a:ext cx="867410" cy="685800"/>
              </a:xfrm>
              <a:custGeom>
                <a:avLst/>
                <a:gdLst/>
                <a:ahLst/>
                <a:cxnLst/>
                <a:rect l="l" t="t" r="r" b="b"/>
                <a:pathLst>
                  <a:path w="867409" h="685800">
                    <a:moveTo>
                      <a:pt x="0" y="685800"/>
                    </a:moveTo>
                    <a:lnTo>
                      <a:pt x="867155" y="685800"/>
                    </a:lnTo>
                    <a:lnTo>
                      <a:pt x="867155" y="0"/>
                    </a:lnTo>
                    <a:lnTo>
                      <a:pt x="0" y="0"/>
                    </a:lnTo>
                    <a:lnTo>
                      <a:pt x="0" y="685800"/>
                    </a:lnTo>
                    <a:close/>
                  </a:path>
                </a:pathLst>
              </a:custGeom>
              <a:ln w="9144">
                <a:solidFill>
                  <a:srgbClr val="FFFFFF"/>
                </a:solidFill>
              </a:ln>
            </p:spPr>
            <p:txBody>
              <a:bodyPr wrap="square" lIns="0" tIns="0" rIns="0" bIns="0" rtlCol="0"/>
              <a:lstStyle/>
              <a:p>
                <a:endParaRPr/>
              </a:p>
            </p:txBody>
          </p:sp>
        </p:grpSp>
        <p:sp>
          <p:nvSpPr>
            <p:cNvPr id="34" name="object 34"/>
            <p:cNvSpPr txBox="1"/>
            <p:nvPr/>
          </p:nvSpPr>
          <p:spPr>
            <a:xfrm>
              <a:off x="9984740" y="5045202"/>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20.5</a:t>
              </a:r>
              <a:endParaRPr sz="1600">
                <a:latin typeface="Calibri"/>
                <a:cs typeface="Calibri"/>
              </a:endParaRPr>
            </a:p>
          </p:txBody>
        </p:sp>
        <p:grpSp>
          <p:nvGrpSpPr>
            <p:cNvPr id="27" name="object 27" descr="Bar representing 37.1% answering better for Morocco."/>
            <p:cNvGrpSpPr/>
            <p:nvPr/>
          </p:nvGrpSpPr>
          <p:grpSpPr>
            <a:xfrm>
              <a:off x="309372" y="3073907"/>
              <a:ext cx="11480800" cy="1257300"/>
              <a:chOff x="309372" y="3073907"/>
              <a:chExt cx="11480800" cy="1257300"/>
            </a:xfrm>
          </p:grpSpPr>
          <p:sp>
            <p:nvSpPr>
              <p:cNvPr id="28" name="object 28"/>
              <p:cNvSpPr/>
              <p:nvPr/>
            </p:nvSpPr>
            <p:spPr>
              <a:xfrm>
                <a:off x="10642091" y="3078479"/>
                <a:ext cx="866140" cy="1243965"/>
              </a:xfrm>
              <a:custGeom>
                <a:avLst/>
                <a:gdLst/>
                <a:ahLst/>
                <a:cxnLst/>
                <a:rect l="l" t="t" r="r" b="b"/>
                <a:pathLst>
                  <a:path w="866140" h="1243964">
                    <a:moveTo>
                      <a:pt x="865631" y="0"/>
                    </a:moveTo>
                    <a:lnTo>
                      <a:pt x="0" y="0"/>
                    </a:lnTo>
                    <a:lnTo>
                      <a:pt x="0" y="1243584"/>
                    </a:lnTo>
                    <a:lnTo>
                      <a:pt x="865631" y="1243584"/>
                    </a:lnTo>
                    <a:lnTo>
                      <a:pt x="865631" y="0"/>
                    </a:lnTo>
                    <a:close/>
                  </a:path>
                </a:pathLst>
              </a:custGeom>
              <a:solidFill>
                <a:srgbClr val="A0C490">
                  <a:alpha val="85096"/>
                </a:srgbClr>
              </a:solidFill>
            </p:spPr>
            <p:txBody>
              <a:bodyPr wrap="square" lIns="0" tIns="0" rIns="0" bIns="0" rtlCol="0"/>
              <a:lstStyle/>
              <a:p>
                <a:endParaRPr/>
              </a:p>
            </p:txBody>
          </p:sp>
          <p:sp>
            <p:nvSpPr>
              <p:cNvPr id="29" name="object 29"/>
              <p:cNvSpPr/>
              <p:nvPr/>
            </p:nvSpPr>
            <p:spPr>
              <a:xfrm>
                <a:off x="10642091" y="3078479"/>
                <a:ext cx="866140" cy="1243965"/>
              </a:xfrm>
              <a:custGeom>
                <a:avLst/>
                <a:gdLst/>
                <a:ahLst/>
                <a:cxnLst/>
                <a:rect l="l" t="t" r="r" b="b"/>
                <a:pathLst>
                  <a:path w="866140" h="1243964">
                    <a:moveTo>
                      <a:pt x="0" y="1243584"/>
                    </a:moveTo>
                    <a:lnTo>
                      <a:pt x="865631" y="1243584"/>
                    </a:lnTo>
                    <a:lnTo>
                      <a:pt x="865631" y="0"/>
                    </a:lnTo>
                    <a:lnTo>
                      <a:pt x="0" y="0"/>
                    </a:lnTo>
                    <a:lnTo>
                      <a:pt x="0" y="1243584"/>
                    </a:lnTo>
                    <a:close/>
                  </a:path>
                </a:pathLst>
              </a:custGeom>
              <a:ln w="9144">
                <a:solidFill>
                  <a:srgbClr val="FFFFFF"/>
                </a:solidFill>
              </a:ln>
            </p:spPr>
            <p:txBody>
              <a:bodyPr wrap="square" lIns="0" tIns="0" rIns="0" bIns="0" rtlCol="0"/>
              <a:lstStyle/>
              <a:p>
                <a:endParaRPr/>
              </a:p>
            </p:txBody>
          </p:sp>
          <p:sp>
            <p:nvSpPr>
              <p:cNvPr id="30" name="object 30"/>
              <p:cNvSpPr/>
              <p:nvPr/>
            </p:nvSpPr>
            <p:spPr>
              <a:xfrm>
                <a:off x="309372" y="4322063"/>
                <a:ext cx="11480800" cy="0"/>
              </a:xfrm>
              <a:custGeom>
                <a:avLst/>
                <a:gdLst/>
                <a:ahLst/>
                <a:cxnLst/>
                <a:rect l="l" t="t" r="r" b="b"/>
                <a:pathLst>
                  <a:path w="11480800">
                    <a:moveTo>
                      <a:pt x="0" y="0"/>
                    </a:moveTo>
                    <a:lnTo>
                      <a:pt x="11480292" y="0"/>
                    </a:lnTo>
                  </a:path>
                </a:pathLst>
              </a:custGeom>
              <a:ln w="18288">
                <a:solidFill>
                  <a:srgbClr val="404040"/>
                </a:solidFill>
              </a:ln>
            </p:spPr>
            <p:txBody>
              <a:bodyPr wrap="square" lIns="0" tIns="0" rIns="0" bIns="0" rtlCol="0"/>
              <a:lstStyle/>
              <a:p>
                <a:endParaRPr/>
              </a:p>
            </p:txBody>
          </p:sp>
        </p:grpSp>
        <p:sp>
          <p:nvSpPr>
            <p:cNvPr id="39" name="object 39"/>
            <p:cNvSpPr txBox="1"/>
            <p:nvPr/>
          </p:nvSpPr>
          <p:spPr>
            <a:xfrm>
              <a:off x="10883265" y="2751531"/>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37.1</a:t>
              </a:r>
              <a:endParaRPr sz="1600">
                <a:latin typeface="Calibri"/>
                <a:cs typeface="Calibri"/>
              </a:endParaRPr>
            </a:p>
          </p:txBody>
        </p:sp>
      </p:grpSp>
      <p:sp>
        <p:nvSpPr>
          <p:cNvPr id="54" name="object 54"/>
          <p:cNvSpPr txBox="1"/>
          <p:nvPr/>
        </p:nvSpPr>
        <p:spPr>
          <a:xfrm>
            <a:off x="260095" y="6126225"/>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7256" y="1702765"/>
            <a:ext cx="10295255" cy="2586990"/>
          </a:xfrm>
          <a:prstGeom prst="rect">
            <a:avLst/>
          </a:prstGeom>
        </p:spPr>
        <p:txBody>
          <a:bodyPr vert="horz" wrap="square" lIns="0" tIns="116205" rIns="0" bIns="0" rtlCol="0">
            <a:spAutoFit/>
          </a:bodyPr>
          <a:lstStyle/>
          <a:p>
            <a:pPr marL="12700" marR="5080">
              <a:lnSpc>
                <a:spcPts val="6480"/>
              </a:lnSpc>
              <a:spcBef>
                <a:spcPts val="915"/>
              </a:spcBef>
            </a:pPr>
            <a:r>
              <a:rPr sz="6000" b="0" dirty="0">
                <a:solidFill>
                  <a:srgbClr val="000000"/>
                </a:solidFill>
                <a:latin typeface="Calibri Light"/>
                <a:cs typeface="Calibri Light"/>
              </a:rPr>
              <a:t>What</a:t>
            </a:r>
            <a:r>
              <a:rPr sz="6000" b="0" spc="-105" dirty="0">
                <a:solidFill>
                  <a:srgbClr val="000000"/>
                </a:solidFill>
                <a:latin typeface="Calibri Light"/>
                <a:cs typeface="Calibri Light"/>
              </a:rPr>
              <a:t> </a:t>
            </a:r>
            <a:r>
              <a:rPr sz="6000" b="0" dirty="0">
                <a:solidFill>
                  <a:srgbClr val="000000"/>
                </a:solidFill>
                <a:latin typeface="Calibri Light"/>
                <a:cs typeface="Calibri Light"/>
              </a:rPr>
              <a:t>Do</a:t>
            </a:r>
            <a:r>
              <a:rPr sz="6000" b="0" spc="-105" dirty="0">
                <a:solidFill>
                  <a:srgbClr val="000000"/>
                </a:solidFill>
                <a:latin typeface="Calibri Light"/>
                <a:cs typeface="Calibri Light"/>
              </a:rPr>
              <a:t> </a:t>
            </a:r>
            <a:r>
              <a:rPr sz="6000" b="0" dirty="0">
                <a:solidFill>
                  <a:srgbClr val="000000"/>
                </a:solidFill>
                <a:latin typeface="Calibri Light"/>
                <a:cs typeface="Calibri Light"/>
              </a:rPr>
              <a:t>Those</a:t>
            </a:r>
            <a:r>
              <a:rPr sz="6000" b="0" spc="-105" dirty="0">
                <a:solidFill>
                  <a:srgbClr val="000000"/>
                </a:solidFill>
                <a:latin typeface="Calibri Light"/>
                <a:cs typeface="Calibri Light"/>
              </a:rPr>
              <a:t> </a:t>
            </a:r>
            <a:r>
              <a:rPr sz="6000" b="0" dirty="0">
                <a:solidFill>
                  <a:srgbClr val="000000"/>
                </a:solidFill>
                <a:latin typeface="Calibri Light"/>
                <a:cs typeface="Calibri Light"/>
              </a:rPr>
              <a:t>that</a:t>
            </a:r>
            <a:r>
              <a:rPr sz="6000" b="0" spc="-100" dirty="0">
                <a:solidFill>
                  <a:srgbClr val="000000"/>
                </a:solidFill>
                <a:latin typeface="Calibri Light"/>
                <a:cs typeface="Calibri Light"/>
              </a:rPr>
              <a:t> </a:t>
            </a:r>
            <a:r>
              <a:rPr sz="6000" b="0" dirty="0">
                <a:solidFill>
                  <a:srgbClr val="000000"/>
                </a:solidFill>
                <a:latin typeface="Calibri Light"/>
                <a:cs typeface="Calibri Light"/>
              </a:rPr>
              <a:t>Wanted</a:t>
            </a:r>
            <a:r>
              <a:rPr sz="6000" b="0" spc="-100" dirty="0">
                <a:solidFill>
                  <a:srgbClr val="000000"/>
                </a:solidFill>
                <a:latin typeface="Calibri Light"/>
                <a:cs typeface="Calibri Light"/>
              </a:rPr>
              <a:t> </a:t>
            </a:r>
            <a:r>
              <a:rPr sz="6000" b="0" spc="-25" dirty="0">
                <a:solidFill>
                  <a:srgbClr val="000000"/>
                </a:solidFill>
                <a:latin typeface="Calibri Light"/>
                <a:cs typeface="Calibri Light"/>
              </a:rPr>
              <a:t>An </a:t>
            </a:r>
            <a:r>
              <a:rPr sz="6000" b="0" dirty="0">
                <a:solidFill>
                  <a:srgbClr val="000000"/>
                </a:solidFill>
                <a:latin typeface="Calibri Light"/>
                <a:cs typeface="Calibri Light"/>
              </a:rPr>
              <a:t>End</a:t>
            </a:r>
            <a:r>
              <a:rPr sz="6000" b="0" spc="-85" dirty="0">
                <a:solidFill>
                  <a:srgbClr val="000000"/>
                </a:solidFill>
                <a:latin typeface="Calibri Light"/>
                <a:cs typeface="Calibri Light"/>
              </a:rPr>
              <a:t> </a:t>
            </a:r>
            <a:r>
              <a:rPr sz="6000" b="0" dirty="0">
                <a:solidFill>
                  <a:srgbClr val="000000"/>
                </a:solidFill>
                <a:latin typeface="Calibri Light"/>
                <a:cs typeface="Calibri Light"/>
              </a:rPr>
              <a:t>to</a:t>
            </a:r>
            <a:r>
              <a:rPr sz="6000" b="0" spc="-75" dirty="0">
                <a:solidFill>
                  <a:srgbClr val="000000"/>
                </a:solidFill>
                <a:latin typeface="Calibri Light"/>
                <a:cs typeface="Calibri Light"/>
              </a:rPr>
              <a:t> </a:t>
            </a:r>
            <a:r>
              <a:rPr sz="6000" b="0" dirty="0">
                <a:solidFill>
                  <a:srgbClr val="000000"/>
                </a:solidFill>
                <a:latin typeface="Calibri Light"/>
                <a:cs typeface="Calibri Light"/>
              </a:rPr>
              <a:t>Government</a:t>
            </a:r>
            <a:r>
              <a:rPr sz="6000" b="0" spc="-100" dirty="0">
                <a:solidFill>
                  <a:srgbClr val="000000"/>
                </a:solidFill>
                <a:latin typeface="Calibri Light"/>
                <a:cs typeface="Calibri Light"/>
              </a:rPr>
              <a:t> </a:t>
            </a:r>
            <a:r>
              <a:rPr sz="6000" b="0" spc="-10" dirty="0">
                <a:solidFill>
                  <a:srgbClr val="000000"/>
                </a:solidFill>
                <a:latin typeface="Calibri Light"/>
                <a:cs typeface="Calibri Light"/>
              </a:rPr>
              <a:t>Corruption </a:t>
            </a:r>
            <a:r>
              <a:rPr sz="6000" b="0" dirty="0">
                <a:solidFill>
                  <a:srgbClr val="000000"/>
                </a:solidFill>
                <a:latin typeface="Calibri Light"/>
                <a:cs typeface="Calibri Light"/>
              </a:rPr>
              <a:t>Think</a:t>
            </a:r>
            <a:r>
              <a:rPr sz="6000" b="0" spc="-25" dirty="0">
                <a:solidFill>
                  <a:srgbClr val="000000"/>
                </a:solidFill>
                <a:latin typeface="Calibri Light"/>
                <a:cs typeface="Calibri Light"/>
              </a:rPr>
              <a:t> </a:t>
            </a:r>
            <a:r>
              <a:rPr sz="6000" b="0" dirty="0">
                <a:solidFill>
                  <a:srgbClr val="000000"/>
                </a:solidFill>
                <a:latin typeface="Calibri Light"/>
                <a:cs typeface="Calibri Light"/>
              </a:rPr>
              <a:t>About</a:t>
            </a:r>
            <a:r>
              <a:rPr sz="6000" b="0" spc="-20" dirty="0">
                <a:solidFill>
                  <a:srgbClr val="000000"/>
                </a:solidFill>
                <a:latin typeface="Calibri Light"/>
                <a:cs typeface="Calibri Light"/>
              </a:rPr>
              <a:t> </a:t>
            </a:r>
            <a:r>
              <a:rPr sz="6000" b="0" dirty="0">
                <a:solidFill>
                  <a:srgbClr val="000000"/>
                </a:solidFill>
                <a:latin typeface="Calibri Light"/>
                <a:cs typeface="Calibri Light"/>
              </a:rPr>
              <a:t>the</a:t>
            </a:r>
            <a:r>
              <a:rPr sz="6000" b="0" spc="-25" dirty="0">
                <a:solidFill>
                  <a:srgbClr val="000000"/>
                </a:solidFill>
                <a:latin typeface="Calibri Light"/>
                <a:cs typeface="Calibri Light"/>
              </a:rPr>
              <a:t> </a:t>
            </a:r>
            <a:r>
              <a:rPr sz="6000" b="0" dirty="0">
                <a:solidFill>
                  <a:srgbClr val="000000"/>
                </a:solidFill>
                <a:latin typeface="Calibri Light"/>
                <a:cs typeface="Calibri Light"/>
              </a:rPr>
              <a:t>Changes</a:t>
            </a:r>
            <a:r>
              <a:rPr sz="6000" b="0" spc="-20" dirty="0">
                <a:solidFill>
                  <a:srgbClr val="000000"/>
                </a:solidFill>
                <a:latin typeface="Calibri Light"/>
                <a:cs typeface="Calibri Light"/>
              </a:rPr>
              <a:t> </a:t>
            </a:r>
            <a:r>
              <a:rPr sz="6000" b="0" dirty="0">
                <a:solidFill>
                  <a:srgbClr val="000000"/>
                </a:solidFill>
                <a:latin typeface="Calibri Light"/>
                <a:cs typeface="Calibri Light"/>
              </a:rPr>
              <a:t>by</a:t>
            </a:r>
            <a:r>
              <a:rPr sz="6000" b="0" spc="-40" dirty="0">
                <a:solidFill>
                  <a:srgbClr val="000000"/>
                </a:solidFill>
                <a:latin typeface="Calibri Light"/>
                <a:cs typeface="Calibri Light"/>
              </a:rPr>
              <a:t> </a:t>
            </a:r>
            <a:r>
              <a:rPr sz="6000" b="0" spc="-20" dirty="0">
                <a:solidFill>
                  <a:srgbClr val="000000"/>
                </a:solidFill>
                <a:latin typeface="Calibri Light"/>
                <a:cs typeface="Calibri Light"/>
              </a:rPr>
              <a:t>2014</a:t>
            </a:r>
            <a:endParaRPr sz="6000">
              <a:latin typeface="Calibri Light"/>
              <a:cs typeface="Calibri Light"/>
            </a:endParaRPr>
          </a:p>
        </p:txBody>
      </p:sp>
      <p:sp>
        <p:nvSpPr>
          <p:cNvPr id="3" name="object 3"/>
          <p:cNvSpPr txBox="1"/>
          <p:nvPr/>
        </p:nvSpPr>
        <p:spPr>
          <a:xfrm>
            <a:off x="90017" y="304038"/>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bject 47"/>
          <p:cNvSpPr txBox="1">
            <a:spLocks noGrp="1"/>
          </p:cNvSpPr>
          <p:nvPr>
            <p:ph type="title"/>
          </p:nvPr>
        </p:nvSpPr>
        <p:spPr>
          <a:xfrm>
            <a:off x="1903602" y="70485"/>
            <a:ext cx="8524875" cy="617220"/>
          </a:xfrm>
          <a:prstGeom prst="rect">
            <a:avLst/>
          </a:prstGeom>
        </p:spPr>
        <p:txBody>
          <a:bodyPr vert="horz" wrap="square" lIns="0" tIns="5715" rIns="0" bIns="0" rtlCol="0">
            <a:spAutoFit/>
          </a:bodyPr>
          <a:lstStyle/>
          <a:p>
            <a:pPr marL="1673860" marR="5080" indent="-1661795">
              <a:lnSpc>
                <a:spcPct val="103200"/>
              </a:lnSpc>
              <a:spcBef>
                <a:spcPts val="45"/>
              </a:spcBef>
            </a:pPr>
            <a:r>
              <a:rPr sz="1900" dirty="0">
                <a:solidFill>
                  <a:srgbClr val="404040"/>
                </a:solidFill>
              </a:rPr>
              <a:t>Government</a:t>
            </a:r>
            <a:r>
              <a:rPr sz="1900" spc="-15" dirty="0">
                <a:solidFill>
                  <a:srgbClr val="404040"/>
                </a:solidFill>
              </a:rPr>
              <a:t> </a:t>
            </a:r>
            <a:r>
              <a:rPr sz="1900" dirty="0">
                <a:solidFill>
                  <a:srgbClr val="404040"/>
                </a:solidFill>
              </a:rPr>
              <a:t>Working</a:t>
            </a:r>
            <a:r>
              <a:rPr sz="1900" spc="15" dirty="0">
                <a:solidFill>
                  <a:srgbClr val="404040"/>
                </a:solidFill>
              </a:rPr>
              <a:t> </a:t>
            </a:r>
            <a:r>
              <a:rPr sz="1900" dirty="0">
                <a:solidFill>
                  <a:srgbClr val="404040"/>
                </a:solidFill>
              </a:rPr>
              <a:t>to</a:t>
            </a:r>
            <a:r>
              <a:rPr sz="1900" spc="30" dirty="0">
                <a:solidFill>
                  <a:srgbClr val="404040"/>
                </a:solidFill>
              </a:rPr>
              <a:t> </a:t>
            </a:r>
            <a:r>
              <a:rPr sz="1900" dirty="0">
                <a:solidFill>
                  <a:srgbClr val="404040"/>
                </a:solidFill>
              </a:rPr>
              <a:t>Crack</a:t>
            </a:r>
            <a:r>
              <a:rPr sz="1900" spc="10" dirty="0">
                <a:solidFill>
                  <a:srgbClr val="404040"/>
                </a:solidFill>
              </a:rPr>
              <a:t> </a:t>
            </a:r>
            <a:r>
              <a:rPr sz="1900" dirty="0">
                <a:solidFill>
                  <a:srgbClr val="404040"/>
                </a:solidFill>
              </a:rPr>
              <a:t>Down</a:t>
            </a:r>
            <a:r>
              <a:rPr sz="1900" spc="20" dirty="0">
                <a:solidFill>
                  <a:srgbClr val="404040"/>
                </a:solidFill>
              </a:rPr>
              <a:t> </a:t>
            </a:r>
            <a:r>
              <a:rPr sz="1900" dirty="0">
                <a:solidFill>
                  <a:srgbClr val="404040"/>
                </a:solidFill>
              </a:rPr>
              <a:t>On</a:t>
            </a:r>
            <a:r>
              <a:rPr sz="1900" spc="20" dirty="0">
                <a:solidFill>
                  <a:srgbClr val="404040"/>
                </a:solidFill>
              </a:rPr>
              <a:t> </a:t>
            </a:r>
            <a:r>
              <a:rPr sz="1900" dirty="0">
                <a:solidFill>
                  <a:srgbClr val="404040"/>
                </a:solidFill>
              </a:rPr>
              <a:t>Corruption,</a:t>
            </a:r>
            <a:r>
              <a:rPr sz="1900" spc="30" dirty="0">
                <a:solidFill>
                  <a:srgbClr val="404040"/>
                </a:solidFill>
              </a:rPr>
              <a:t> </a:t>
            </a:r>
            <a:r>
              <a:rPr sz="1900" dirty="0">
                <a:solidFill>
                  <a:srgbClr val="404040"/>
                </a:solidFill>
              </a:rPr>
              <a:t>%</a:t>
            </a:r>
            <a:r>
              <a:rPr sz="1900" spc="20" dirty="0">
                <a:solidFill>
                  <a:srgbClr val="404040"/>
                </a:solidFill>
              </a:rPr>
              <a:t> </a:t>
            </a:r>
            <a:r>
              <a:rPr sz="1900" dirty="0">
                <a:solidFill>
                  <a:srgbClr val="404040"/>
                </a:solidFill>
              </a:rPr>
              <a:t>of</a:t>
            </a:r>
            <a:r>
              <a:rPr sz="1900" spc="25" dirty="0">
                <a:solidFill>
                  <a:srgbClr val="404040"/>
                </a:solidFill>
              </a:rPr>
              <a:t> </a:t>
            </a:r>
            <a:r>
              <a:rPr sz="1900" dirty="0">
                <a:solidFill>
                  <a:srgbClr val="404040"/>
                </a:solidFill>
              </a:rPr>
              <a:t>those</a:t>
            </a:r>
            <a:r>
              <a:rPr sz="1900" spc="30" dirty="0">
                <a:solidFill>
                  <a:srgbClr val="404040"/>
                </a:solidFill>
              </a:rPr>
              <a:t> </a:t>
            </a:r>
            <a:r>
              <a:rPr sz="1900" dirty="0">
                <a:solidFill>
                  <a:srgbClr val="404040"/>
                </a:solidFill>
              </a:rPr>
              <a:t>that</a:t>
            </a:r>
            <a:r>
              <a:rPr sz="1900" spc="20" dirty="0">
                <a:solidFill>
                  <a:srgbClr val="404040"/>
                </a:solidFill>
              </a:rPr>
              <a:t> </a:t>
            </a:r>
            <a:r>
              <a:rPr sz="1900" dirty="0">
                <a:solidFill>
                  <a:srgbClr val="404040"/>
                </a:solidFill>
              </a:rPr>
              <a:t>supported</a:t>
            </a:r>
            <a:r>
              <a:rPr sz="1900" spc="10" dirty="0">
                <a:solidFill>
                  <a:srgbClr val="404040"/>
                </a:solidFill>
              </a:rPr>
              <a:t> </a:t>
            </a:r>
            <a:r>
              <a:rPr sz="1900" spc="-20" dirty="0">
                <a:solidFill>
                  <a:srgbClr val="404040"/>
                </a:solidFill>
              </a:rPr>
              <a:t>Arab </a:t>
            </a:r>
            <a:r>
              <a:rPr sz="1900" dirty="0">
                <a:solidFill>
                  <a:srgbClr val="404040"/>
                </a:solidFill>
              </a:rPr>
              <a:t>Uprisings</a:t>
            </a:r>
            <a:r>
              <a:rPr sz="1900" spc="20" dirty="0">
                <a:solidFill>
                  <a:srgbClr val="404040"/>
                </a:solidFill>
              </a:rPr>
              <a:t> </a:t>
            </a:r>
            <a:r>
              <a:rPr sz="1900" dirty="0">
                <a:solidFill>
                  <a:srgbClr val="404040"/>
                </a:solidFill>
              </a:rPr>
              <a:t>to</a:t>
            </a:r>
            <a:r>
              <a:rPr sz="1900" spc="30" dirty="0">
                <a:solidFill>
                  <a:srgbClr val="404040"/>
                </a:solidFill>
              </a:rPr>
              <a:t> </a:t>
            </a:r>
            <a:r>
              <a:rPr sz="1900" dirty="0">
                <a:solidFill>
                  <a:srgbClr val="404040"/>
                </a:solidFill>
              </a:rPr>
              <a:t>Protest</a:t>
            </a:r>
            <a:r>
              <a:rPr sz="1900" spc="475" dirty="0">
                <a:solidFill>
                  <a:srgbClr val="404040"/>
                </a:solidFill>
              </a:rPr>
              <a:t> </a:t>
            </a:r>
            <a:r>
              <a:rPr sz="1900" dirty="0">
                <a:solidFill>
                  <a:srgbClr val="404040"/>
                </a:solidFill>
              </a:rPr>
              <a:t>about</a:t>
            </a:r>
            <a:r>
              <a:rPr sz="1900" spc="25" dirty="0">
                <a:solidFill>
                  <a:srgbClr val="404040"/>
                </a:solidFill>
              </a:rPr>
              <a:t> </a:t>
            </a:r>
            <a:r>
              <a:rPr sz="1900" dirty="0">
                <a:solidFill>
                  <a:srgbClr val="404040"/>
                </a:solidFill>
              </a:rPr>
              <a:t>Government</a:t>
            </a:r>
            <a:r>
              <a:rPr sz="1900" spc="-25" dirty="0">
                <a:solidFill>
                  <a:srgbClr val="404040"/>
                </a:solidFill>
              </a:rPr>
              <a:t> </a:t>
            </a:r>
            <a:r>
              <a:rPr sz="1900" spc="-10" dirty="0">
                <a:solidFill>
                  <a:srgbClr val="404040"/>
                </a:solidFill>
              </a:rPr>
              <a:t>Corruption</a:t>
            </a:r>
            <a:endParaRPr sz="1900"/>
          </a:p>
        </p:txBody>
      </p:sp>
      <p:grpSp>
        <p:nvGrpSpPr>
          <p:cNvPr id="62" name="Group 61" descr="Key">
            <a:extLst>
              <a:ext uri="{FF2B5EF4-FFF2-40B4-BE49-F238E27FC236}">
                <a16:creationId xmlns:a16="http://schemas.microsoft.com/office/drawing/2014/main" id="{54AE02D4-68BD-74DF-D1A0-75D48C9781E2}"/>
              </a:ext>
            </a:extLst>
          </p:cNvPr>
          <p:cNvGrpSpPr/>
          <p:nvPr/>
        </p:nvGrpSpPr>
        <p:grpSpPr>
          <a:xfrm>
            <a:off x="3413759" y="786383"/>
            <a:ext cx="5506720" cy="291465"/>
            <a:chOff x="3413759" y="786383"/>
            <a:chExt cx="5506720" cy="291465"/>
          </a:xfrm>
        </p:grpSpPr>
        <p:grpSp>
          <p:nvGrpSpPr>
            <p:cNvPr id="48" name="object 48" descr="Key - dark green representing 'little attempt to do so' and light green representing 'making at least a reasonable effort'."/>
            <p:cNvGrpSpPr/>
            <p:nvPr/>
          </p:nvGrpSpPr>
          <p:grpSpPr>
            <a:xfrm>
              <a:off x="3413759" y="786383"/>
              <a:ext cx="5506720" cy="291465"/>
              <a:chOff x="3413759" y="786383"/>
              <a:chExt cx="5506720" cy="291465"/>
            </a:xfrm>
          </p:grpSpPr>
          <p:sp>
            <p:nvSpPr>
              <p:cNvPr id="49" name="object 49"/>
              <p:cNvSpPr/>
              <p:nvPr/>
            </p:nvSpPr>
            <p:spPr>
              <a:xfrm>
                <a:off x="3413759" y="786383"/>
                <a:ext cx="5506720" cy="291465"/>
              </a:xfrm>
              <a:custGeom>
                <a:avLst/>
                <a:gdLst/>
                <a:ahLst/>
                <a:cxnLst/>
                <a:rect l="l" t="t" r="r" b="b"/>
                <a:pathLst>
                  <a:path w="5506720" h="291465">
                    <a:moveTo>
                      <a:pt x="5506212" y="0"/>
                    </a:moveTo>
                    <a:lnTo>
                      <a:pt x="0" y="0"/>
                    </a:lnTo>
                    <a:lnTo>
                      <a:pt x="0" y="291084"/>
                    </a:lnTo>
                    <a:lnTo>
                      <a:pt x="5506212" y="291084"/>
                    </a:lnTo>
                    <a:lnTo>
                      <a:pt x="5506212" y="0"/>
                    </a:lnTo>
                    <a:close/>
                  </a:path>
                </a:pathLst>
              </a:custGeom>
              <a:solidFill>
                <a:srgbClr val="F1F1F1">
                  <a:alpha val="38822"/>
                </a:srgbClr>
              </a:solidFill>
            </p:spPr>
            <p:txBody>
              <a:bodyPr wrap="square" lIns="0" tIns="0" rIns="0" bIns="0" rtlCol="0"/>
              <a:lstStyle/>
              <a:p>
                <a:endParaRPr/>
              </a:p>
            </p:txBody>
          </p:sp>
          <p:sp>
            <p:nvSpPr>
              <p:cNvPr id="50" name="object 50"/>
              <p:cNvSpPr/>
              <p:nvPr/>
            </p:nvSpPr>
            <p:spPr>
              <a:xfrm>
                <a:off x="3777995" y="882395"/>
                <a:ext cx="97790" cy="97790"/>
              </a:xfrm>
              <a:custGeom>
                <a:avLst/>
                <a:gdLst/>
                <a:ahLst/>
                <a:cxnLst/>
                <a:rect l="l" t="t" r="r" b="b"/>
                <a:pathLst>
                  <a:path w="97789" h="97790">
                    <a:moveTo>
                      <a:pt x="97536" y="0"/>
                    </a:moveTo>
                    <a:lnTo>
                      <a:pt x="0" y="0"/>
                    </a:lnTo>
                    <a:lnTo>
                      <a:pt x="0" y="97536"/>
                    </a:lnTo>
                    <a:lnTo>
                      <a:pt x="97536" y="97536"/>
                    </a:lnTo>
                    <a:lnTo>
                      <a:pt x="97536" y="0"/>
                    </a:lnTo>
                    <a:close/>
                  </a:path>
                </a:pathLst>
              </a:custGeom>
              <a:solidFill>
                <a:srgbClr val="61993D">
                  <a:alpha val="85096"/>
                </a:srgbClr>
              </a:solidFill>
            </p:spPr>
            <p:txBody>
              <a:bodyPr wrap="square" lIns="0" tIns="0" rIns="0" bIns="0" rtlCol="0"/>
              <a:lstStyle/>
              <a:p>
                <a:endParaRPr/>
              </a:p>
            </p:txBody>
          </p:sp>
          <p:sp>
            <p:nvSpPr>
              <p:cNvPr id="51" name="object 51"/>
              <p:cNvSpPr/>
              <p:nvPr/>
            </p:nvSpPr>
            <p:spPr>
              <a:xfrm>
                <a:off x="3777995" y="882395"/>
                <a:ext cx="97790" cy="97790"/>
              </a:xfrm>
              <a:custGeom>
                <a:avLst/>
                <a:gdLst/>
                <a:ahLst/>
                <a:cxnLst/>
                <a:rect l="l" t="t" r="r" b="b"/>
                <a:pathLst>
                  <a:path w="97789" h="97790">
                    <a:moveTo>
                      <a:pt x="0" y="97536"/>
                    </a:moveTo>
                    <a:lnTo>
                      <a:pt x="97536" y="97536"/>
                    </a:lnTo>
                    <a:lnTo>
                      <a:pt x="97536" y="0"/>
                    </a:lnTo>
                    <a:lnTo>
                      <a:pt x="0" y="0"/>
                    </a:lnTo>
                    <a:lnTo>
                      <a:pt x="0" y="97536"/>
                    </a:lnTo>
                    <a:close/>
                  </a:path>
                </a:pathLst>
              </a:custGeom>
              <a:ln w="9144">
                <a:solidFill>
                  <a:srgbClr val="FFFFFF"/>
                </a:solidFill>
              </a:ln>
            </p:spPr>
            <p:txBody>
              <a:bodyPr wrap="square" lIns="0" tIns="0" rIns="0" bIns="0" rtlCol="0"/>
              <a:lstStyle/>
              <a:p>
                <a:endParaRPr/>
              </a:p>
            </p:txBody>
          </p:sp>
          <p:sp>
            <p:nvSpPr>
              <p:cNvPr id="52" name="object 52"/>
              <p:cNvSpPr/>
              <p:nvPr/>
            </p:nvSpPr>
            <p:spPr>
              <a:xfrm>
                <a:off x="5847587" y="882395"/>
                <a:ext cx="97790" cy="97790"/>
              </a:xfrm>
              <a:custGeom>
                <a:avLst/>
                <a:gdLst/>
                <a:ahLst/>
                <a:cxnLst/>
                <a:rect l="l" t="t" r="r" b="b"/>
                <a:pathLst>
                  <a:path w="97789" h="97790">
                    <a:moveTo>
                      <a:pt x="97536" y="0"/>
                    </a:moveTo>
                    <a:lnTo>
                      <a:pt x="0" y="0"/>
                    </a:lnTo>
                    <a:lnTo>
                      <a:pt x="0" y="97536"/>
                    </a:lnTo>
                    <a:lnTo>
                      <a:pt x="97536" y="97536"/>
                    </a:lnTo>
                    <a:lnTo>
                      <a:pt x="97536" y="0"/>
                    </a:lnTo>
                    <a:close/>
                  </a:path>
                </a:pathLst>
              </a:custGeom>
              <a:solidFill>
                <a:srgbClr val="A0C490">
                  <a:alpha val="85096"/>
                </a:srgbClr>
              </a:solidFill>
            </p:spPr>
            <p:txBody>
              <a:bodyPr wrap="square" lIns="0" tIns="0" rIns="0" bIns="0" rtlCol="0"/>
              <a:lstStyle/>
              <a:p>
                <a:endParaRPr/>
              </a:p>
            </p:txBody>
          </p:sp>
          <p:sp>
            <p:nvSpPr>
              <p:cNvPr id="53" name="object 53"/>
              <p:cNvSpPr/>
              <p:nvPr/>
            </p:nvSpPr>
            <p:spPr>
              <a:xfrm>
                <a:off x="5847587" y="882395"/>
                <a:ext cx="97790" cy="97790"/>
              </a:xfrm>
              <a:custGeom>
                <a:avLst/>
                <a:gdLst/>
                <a:ahLst/>
                <a:cxnLst/>
                <a:rect l="l" t="t" r="r" b="b"/>
                <a:pathLst>
                  <a:path w="97789" h="97790">
                    <a:moveTo>
                      <a:pt x="0" y="97536"/>
                    </a:moveTo>
                    <a:lnTo>
                      <a:pt x="97536" y="97536"/>
                    </a:lnTo>
                    <a:lnTo>
                      <a:pt x="97536" y="0"/>
                    </a:lnTo>
                    <a:lnTo>
                      <a:pt x="0" y="0"/>
                    </a:lnTo>
                    <a:lnTo>
                      <a:pt x="0" y="97536"/>
                    </a:lnTo>
                    <a:close/>
                  </a:path>
                </a:pathLst>
              </a:custGeom>
              <a:ln w="9144">
                <a:solidFill>
                  <a:srgbClr val="FFFFFF"/>
                </a:solidFill>
              </a:ln>
            </p:spPr>
            <p:txBody>
              <a:bodyPr wrap="square" lIns="0" tIns="0" rIns="0" bIns="0" rtlCol="0"/>
              <a:lstStyle/>
              <a:p>
                <a:endParaRPr/>
              </a:p>
            </p:txBody>
          </p:sp>
        </p:grpSp>
        <p:sp>
          <p:nvSpPr>
            <p:cNvPr id="54" name="object 54"/>
            <p:cNvSpPr txBox="1"/>
            <p:nvPr/>
          </p:nvSpPr>
          <p:spPr>
            <a:xfrm>
              <a:off x="3413759" y="786383"/>
              <a:ext cx="5506720" cy="291465"/>
            </a:xfrm>
            <a:prstGeom prst="rect">
              <a:avLst/>
            </a:prstGeom>
          </p:spPr>
          <p:txBody>
            <a:bodyPr vert="horz" wrap="square" lIns="0" tIns="17780" rIns="0" bIns="0" rtlCol="0">
              <a:spAutoFit/>
            </a:bodyPr>
            <a:lstStyle/>
            <a:p>
              <a:pPr marL="505459">
                <a:lnSpc>
                  <a:spcPct val="100000"/>
                </a:lnSpc>
                <a:spcBef>
                  <a:spcPts val="140"/>
                </a:spcBef>
                <a:tabLst>
                  <a:tab pos="2576195" algn="l"/>
                </a:tabLst>
              </a:pPr>
              <a:r>
                <a:rPr sz="1400" dirty="0">
                  <a:solidFill>
                    <a:srgbClr val="404040"/>
                  </a:solidFill>
                  <a:latin typeface="Calibri"/>
                  <a:cs typeface="Calibri"/>
                </a:rPr>
                <a:t>Little</a:t>
              </a:r>
              <a:r>
                <a:rPr sz="1400" spc="-20" dirty="0">
                  <a:solidFill>
                    <a:srgbClr val="404040"/>
                  </a:solidFill>
                  <a:latin typeface="Calibri"/>
                  <a:cs typeface="Calibri"/>
                </a:rPr>
                <a:t> </a:t>
              </a:r>
              <a:r>
                <a:rPr sz="1400" dirty="0">
                  <a:solidFill>
                    <a:srgbClr val="404040"/>
                  </a:solidFill>
                  <a:latin typeface="Calibri"/>
                  <a:cs typeface="Calibri"/>
                </a:rPr>
                <a:t>Attemt</a:t>
              </a:r>
              <a:r>
                <a:rPr sz="1400" spc="-15" dirty="0">
                  <a:solidFill>
                    <a:srgbClr val="404040"/>
                  </a:solidFill>
                  <a:latin typeface="Calibri"/>
                  <a:cs typeface="Calibri"/>
                </a:rPr>
                <a:t> </a:t>
              </a:r>
              <a:r>
                <a:rPr sz="1400" dirty="0">
                  <a:solidFill>
                    <a:srgbClr val="404040"/>
                  </a:solidFill>
                  <a:latin typeface="Calibri"/>
                  <a:cs typeface="Calibri"/>
                </a:rPr>
                <a:t>to</a:t>
              </a:r>
              <a:r>
                <a:rPr sz="1400" spc="-20" dirty="0">
                  <a:solidFill>
                    <a:srgbClr val="404040"/>
                  </a:solidFill>
                  <a:latin typeface="Calibri"/>
                  <a:cs typeface="Calibri"/>
                </a:rPr>
                <a:t> </a:t>
              </a:r>
              <a:r>
                <a:rPr sz="1400" dirty="0">
                  <a:solidFill>
                    <a:srgbClr val="404040"/>
                  </a:solidFill>
                  <a:latin typeface="Calibri"/>
                  <a:cs typeface="Calibri"/>
                </a:rPr>
                <a:t>Do</a:t>
              </a:r>
              <a:r>
                <a:rPr sz="1400" spc="-15" dirty="0">
                  <a:solidFill>
                    <a:srgbClr val="404040"/>
                  </a:solidFill>
                  <a:latin typeface="Calibri"/>
                  <a:cs typeface="Calibri"/>
                </a:rPr>
                <a:t> </a:t>
              </a:r>
              <a:r>
                <a:rPr sz="1400" spc="-25" dirty="0">
                  <a:solidFill>
                    <a:srgbClr val="404040"/>
                  </a:solidFill>
                  <a:latin typeface="Calibri"/>
                  <a:cs typeface="Calibri"/>
                </a:rPr>
                <a:t>So</a:t>
              </a:r>
              <a:r>
                <a:rPr sz="1400" dirty="0">
                  <a:solidFill>
                    <a:srgbClr val="404040"/>
                  </a:solidFill>
                  <a:latin typeface="Calibri"/>
                  <a:cs typeface="Calibri"/>
                </a:rPr>
                <a:t>	Making</a:t>
              </a:r>
              <a:r>
                <a:rPr sz="1400" spc="-25" dirty="0">
                  <a:solidFill>
                    <a:srgbClr val="404040"/>
                  </a:solidFill>
                  <a:latin typeface="Calibri"/>
                  <a:cs typeface="Calibri"/>
                </a:rPr>
                <a:t> </a:t>
              </a:r>
              <a:r>
                <a:rPr sz="1400" dirty="0">
                  <a:solidFill>
                    <a:srgbClr val="404040"/>
                  </a:solidFill>
                  <a:latin typeface="Calibri"/>
                  <a:cs typeface="Calibri"/>
                </a:rPr>
                <a:t>at</a:t>
              </a:r>
              <a:r>
                <a:rPr sz="1400" spc="-20" dirty="0">
                  <a:solidFill>
                    <a:srgbClr val="404040"/>
                  </a:solidFill>
                  <a:latin typeface="Calibri"/>
                  <a:cs typeface="Calibri"/>
                </a:rPr>
                <a:t> </a:t>
              </a:r>
              <a:r>
                <a:rPr sz="1400" dirty="0">
                  <a:solidFill>
                    <a:srgbClr val="404040"/>
                  </a:solidFill>
                  <a:latin typeface="Calibri"/>
                  <a:cs typeface="Calibri"/>
                </a:rPr>
                <a:t>Least</a:t>
              </a:r>
              <a:r>
                <a:rPr sz="1400" spc="-20" dirty="0">
                  <a:solidFill>
                    <a:srgbClr val="404040"/>
                  </a:solidFill>
                  <a:latin typeface="Calibri"/>
                  <a:cs typeface="Calibri"/>
                </a:rPr>
                <a:t> </a:t>
              </a:r>
              <a:r>
                <a:rPr sz="1400" dirty="0">
                  <a:solidFill>
                    <a:srgbClr val="404040"/>
                  </a:solidFill>
                  <a:latin typeface="Calibri"/>
                  <a:cs typeface="Calibri"/>
                </a:rPr>
                <a:t>a</a:t>
              </a:r>
              <a:r>
                <a:rPr sz="1400" spc="-5" dirty="0">
                  <a:solidFill>
                    <a:srgbClr val="404040"/>
                  </a:solidFill>
                  <a:latin typeface="Calibri"/>
                  <a:cs typeface="Calibri"/>
                </a:rPr>
                <a:t> </a:t>
              </a:r>
              <a:r>
                <a:rPr sz="1400" dirty="0">
                  <a:solidFill>
                    <a:srgbClr val="404040"/>
                  </a:solidFill>
                  <a:latin typeface="Calibri"/>
                  <a:cs typeface="Calibri"/>
                </a:rPr>
                <a:t>Reasonable</a:t>
              </a:r>
              <a:r>
                <a:rPr sz="1400" spc="-10" dirty="0">
                  <a:solidFill>
                    <a:srgbClr val="404040"/>
                  </a:solidFill>
                  <a:latin typeface="Calibri"/>
                  <a:cs typeface="Calibri"/>
                </a:rPr>
                <a:t> Effort</a:t>
              </a:r>
              <a:endParaRPr sz="1400">
                <a:latin typeface="Calibri"/>
                <a:cs typeface="Calibri"/>
              </a:endParaRPr>
            </a:p>
          </p:txBody>
        </p:sp>
      </p:grpSp>
      <p:grpSp>
        <p:nvGrpSpPr>
          <p:cNvPr id="57" name="Group 56" descr="Egypt">
            <a:extLst>
              <a:ext uri="{FF2B5EF4-FFF2-40B4-BE49-F238E27FC236}">
                <a16:creationId xmlns:a16="http://schemas.microsoft.com/office/drawing/2014/main" id="{443C908D-8D7C-0797-A23E-1193CAD5CDE2}"/>
              </a:ext>
            </a:extLst>
          </p:cNvPr>
          <p:cNvGrpSpPr/>
          <p:nvPr/>
        </p:nvGrpSpPr>
        <p:grpSpPr>
          <a:xfrm>
            <a:off x="795527" y="1108963"/>
            <a:ext cx="1712977" cy="4003675"/>
            <a:chOff x="795527" y="1108963"/>
            <a:chExt cx="1712977" cy="4003675"/>
          </a:xfrm>
        </p:grpSpPr>
        <p:sp>
          <p:nvSpPr>
            <p:cNvPr id="42" name="object 42"/>
            <p:cNvSpPr txBox="1"/>
            <p:nvPr/>
          </p:nvSpPr>
          <p:spPr>
            <a:xfrm>
              <a:off x="1354327" y="3347466"/>
              <a:ext cx="54800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EGYPT</a:t>
              </a:r>
              <a:endParaRPr sz="1600">
                <a:latin typeface="Calibri"/>
                <a:cs typeface="Calibri"/>
              </a:endParaRPr>
            </a:p>
          </p:txBody>
        </p:sp>
        <p:grpSp>
          <p:nvGrpSpPr>
            <p:cNvPr id="2" name="object 2" descr="Bar representing -46.5% answering 'little attempt to do so' for Egypt."/>
            <p:cNvGrpSpPr/>
            <p:nvPr/>
          </p:nvGrpSpPr>
          <p:grpSpPr>
            <a:xfrm>
              <a:off x="795527" y="3233927"/>
              <a:ext cx="861060" cy="1577340"/>
              <a:chOff x="795527" y="3233927"/>
              <a:chExt cx="861060" cy="1577340"/>
            </a:xfrm>
          </p:grpSpPr>
          <p:sp>
            <p:nvSpPr>
              <p:cNvPr id="3" name="object 3"/>
              <p:cNvSpPr/>
              <p:nvPr/>
            </p:nvSpPr>
            <p:spPr>
              <a:xfrm>
                <a:off x="800099" y="3238499"/>
                <a:ext cx="852169" cy="1568450"/>
              </a:xfrm>
              <a:custGeom>
                <a:avLst/>
                <a:gdLst/>
                <a:ahLst/>
                <a:cxnLst/>
                <a:rect l="l" t="t" r="r" b="b"/>
                <a:pathLst>
                  <a:path w="852169" h="1568450">
                    <a:moveTo>
                      <a:pt x="851915" y="0"/>
                    </a:moveTo>
                    <a:lnTo>
                      <a:pt x="0" y="0"/>
                    </a:lnTo>
                    <a:lnTo>
                      <a:pt x="0" y="1568195"/>
                    </a:lnTo>
                    <a:lnTo>
                      <a:pt x="851915" y="1568195"/>
                    </a:lnTo>
                    <a:lnTo>
                      <a:pt x="851915" y="0"/>
                    </a:lnTo>
                    <a:close/>
                  </a:path>
                </a:pathLst>
              </a:custGeom>
              <a:solidFill>
                <a:srgbClr val="61993D">
                  <a:alpha val="85096"/>
                </a:srgbClr>
              </a:solidFill>
            </p:spPr>
            <p:txBody>
              <a:bodyPr wrap="square" lIns="0" tIns="0" rIns="0" bIns="0" rtlCol="0"/>
              <a:lstStyle/>
              <a:p>
                <a:endParaRPr/>
              </a:p>
            </p:txBody>
          </p:sp>
          <p:sp>
            <p:nvSpPr>
              <p:cNvPr id="4" name="object 4"/>
              <p:cNvSpPr/>
              <p:nvPr/>
            </p:nvSpPr>
            <p:spPr>
              <a:xfrm>
                <a:off x="800099" y="3238499"/>
                <a:ext cx="852169" cy="1568450"/>
              </a:xfrm>
              <a:custGeom>
                <a:avLst/>
                <a:gdLst/>
                <a:ahLst/>
                <a:cxnLst/>
                <a:rect l="l" t="t" r="r" b="b"/>
                <a:pathLst>
                  <a:path w="852169" h="1568450">
                    <a:moveTo>
                      <a:pt x="0" y="1568195"/>
                    </a:moveTo>
                    <a:lnTo>
                      <a:pt x="851915" y="1568195"/>
                    </a:lnTo>
                    <a:lnTo>
                      <a:pt x="851915" y="0"/>
                    </a:lnTo>
                    <a:lnTo>
                      <a:pt x="0" y="0"/>
                    </a:lnTo>
                    <a:lnTo>
                      <a:pt x="0" y="1568195"/>
                    </a:lnTo>
                    <a:close/>
                  </a:path>
                </a:pathLst>
              </a:custGeom>
              <a:ln w="9144">
                <a:solidFill>
                  <a:srgbClr val="FFFFFF"/>
                </a:solidFill>
              </a:ln>
            </p:spPr>
            <p:txBody>
              <a:bodyPr wrap="square" lIns="0" tIns="0" rIns="0" bIns="0" rtlCol="0"/>
              <a:lstStyle/>
              <a:p>
                <a:endParaRPr/>
              </a:p>
            </p:txBody>
          </p:sp>
        </p:grpSp>
        <p:sp>
          <p:nvSpPr>
            <p:cNvPr id="33" name="object 33"/>
            <p:cNvSpPr txBox="1"/>
            <p:nvPr/>
          </p:nvSpPr>
          <p:spPr>
            <a:xfrm>
              <a:off x="1000760" y="4843398"/>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46.5</a:t>
              </a:r>
              <a:endParaRPr sz="1600">
                <a:latin typeface="Calibri"/>
                <a:cs typeface="Calibri"/>
              </a:endParaRPr>
            </a:p>
          </p:txBody>
        </p:sp>
        <p:grpSp>
          <p:nvGrpSpPr>
            <p:cNvPr id="17" name="object 17" descr="Bar representing 53.5% answering 'making at least a reasonable effort' for Egypt."/>
            <p:cNvGrpSpPr/>
            <p:nvPr/>
          </p:nvGrpSpPr>
          <p:grpSpPr>
            <a:xfrm>
              <a:off x="1647444" y="1431036"/>
              <a:ext cx="861060" cy="1812289"/>
              <a:chOff x="1647444" y="1431036"/>
              <a:chExt cx="861060" cy="1812289"/>
            </a:xfrm>
          </p:grpSpPr>
          <p:sp>
            <p:nvSpPr>
              <p:cNvPr id="18" name="object 18"/>
              <p:cNvSpPr/>
              <p:nvPr/>
            </p:nvSpPr>
            <p:spPr>
              <a:xfrm>
                <a:off x="1652016" y="1435608"/>
                <a:ext cx="852169" cy="1803400"/>
              </a:xfrm>
              <a:custGeom>
                <a:avLst/>
                <a:gdLst/>
                <a:ahLst/>
                <a:cxnLst/>
                <a:rect l="l" t="t" r="r" b="b"/>
                <a:pathLst>
                  <a:path w="852169" h="1803400">
                    <a:moveTo>
                      <a:pt x="851916" y="0"/>
                    </a:moveTo>
                    <a:lnTo>
                      <a:pt x="0" y="0"/>
                    </a:lnTo>
                    <a:lnTo>
                      <a:pt x="0" y="1802892"/>
                    </a:lnTo>
                    <a:lnTo>
                      <a:pt x="851916" y="1802892"/>
                    </a:lnTo>
                    <a:lnTo>
                      <a:pt x="851916" y="0"/>
                    </a:lnTo>
                    <a:close/>
                  </a:path>
                </a:pathLst>
              </a:custGeom>
              <a:solidFill>
                <a:srgbClr val="A0C490">
                  <a:alpha val="85096"/>
                </a:srgbClr>
              </a:solidFill>
            </p:spPr>
            <p:txBody>
              <a:bodyPr wrap="square" lIns="0" tIns="0" rIns="0" bIns="0" rtlCol="0"/>
              <a:lstStyle/>
              <a:p>
                <a:endParaRPr/>
              </a:p>
            </p:txBody>
          </p:sp>
          <p:sp>
            <p:nvSpPr>
              <p:cNvPr id="19" name="object 19"/>
              <p:cNvSpPr/>
              <p:nvPr/>
            </p:nvSpPr>
            <p:spPr>
              <a:xfrm>
                <a:off x="1652016" y="1435608"/>
                <a:ext cx="852169" cy="1803400"/>
              </a:xfrm>
              <a:custGeom>
                <a:avLst/>
                <a:gdLst/>
                <a:ahLst/>
                <a:cxnLst/>
                <a:rect l="l" t="t" r="r" b="b"/>
                <a:pathLst>
                  <a:path w="852169" h="1803400">
                    <a:moveTo>
                      <a:pt x="0" y="1802892"/>
                    </a:moveTo>
                    <a:lnTo>
                      <a:pt x="851916" y="1802892"/>
                    </a:lnTo>
                    <a:lnTo>
                      <a:pt x="851916" y="0"/>
                    </a:lnTo>
                    <a:lnTo>
                      <a:pt x="0" y="0"/>
                    </a:lnTo>
                    <a:lnTo>
                      <a:pt x="0" y="1802892"/>
                    </a:lnTo>
                    <a:close/>
                  </a:path>
                </a:pathLst>
              </a:custGeom>
              <a:ln w="9144">
                <a:solidFill>
                  <a:srgbClr val="FFFFFF"/>
                </a:solidFill>
              </a:ln>
            </p:spPr>
            <p:txBody>
              <a:bodyPr wrap="square" lIns="0" tIns="0" rIns="0" bIns="0" rtlCol="0"/>
              <a:lstStyle/>
              <a:p>
                <a:endParaRPr/>
              </a:p>
            </p:txBody>
          </p:sp>
        </p:grpSp>
        <p:sp>
          <p:nvSpPr>
            <p:cNvPr id="37" name="object 37"/>
            <p:cNvSpPr txBox="1"/>
            <p:nvPr/>
          </p:nvSpPr>
          <p:spPr>
            <a:xfrm>
              <a:off x="1883410" y="1108963"/>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53.5</a:t>
              </a:r>
              <a:endParaRPr sz="1600">
                <a:latin typeface="Calibri"/>
                <a:cs typeface="Calibri"/>
              </a:endParaRPr>
            </a:p>
          </p:txBody>
        </p:sp>
      </p:grpSp>
      <p:grpSp>
        <p:nvGrpSpPr>
          <p:cNvPr id="58" name="Group 57" descr="Iraq">
            <a:extLst>
              <a:ext uri="{FF2B5EF4-FFF2-40B4-BE49-F238E27FC236}">
                <a16:creationId xmlns:a16="http://schemas.microsoft.com/office/drawing/2014/main" id="{A731206C-4111-F78F-C129-43AC561AC426}"/>
              </a:ext>
            </a:extLst>
          </p:cNvPr>
          <p:cNvGrpSpPr/>
          <p:nvPr/>
        </p:nvGrpSpPr>
        <p:grpSpPr>
          <a:xfrm>
            <a:off x="3052572" y="1948687"/>
            <a:ext cx="1712976" cy="4048144"/>
            <a:chOff x="3052572" y="1948687"/>
            <a:chExt cx="1712976" cy="4048144"/>
          </a:xfrm>
        </p:grpSpPr>
        <p:sp>
          <p:nvSpPr>
            <p:cNvPr id="43" name="object 43"/>
            <p:cNvSpPr txBox="1"/>
            <p:nvPr/>
          </p:nvSpPr>
          <p:spPr>
            <a:xfrm>
              <a:off x="3667125" y="3347466"/>
              <a:ext cx="439420"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04040"/>
                  </a:solidFill>
                  <a:latin typeface="Calibri"/>
                  <a:cs typeface="Calibri"/>
                </a:rPr>
                <a:t>IRAQ</a:t>
              </a:r>
              <a:endParaRPr sz="1600">
                <a:latin typeface="Calibri"/>
                <a:cs typeface="Calibri"/>
              </a:endParaRPr>
            </a:p>
          </p:txBody>
        </p:sp>
        <p:grpSp>
          <p:nvGrpSpPr>
            <p:cNvPr id="5" name="object 5" descr="Bar representing -71.4% answering 'little attempt to do so' for Iraq."/>
            <p:cNvGrpSpPr/>
            <p:nvPr/>
          </p:nvGrpSpPr>
          <p:grpSpPr>
            <a:xfrm>
              <a:off x="3052572" y="3233927"/>
              <a:ext cx="861060" cy="2417445"/>
              <a:chOff x="3052572" y="3233927"/>
              <a:chExt cx="861060" cy="2417445"/>
            </a:xfrm>
          </p:grpSpPr>
          <p:sp>
            <p:nvSpPr>
              <p:cNvPr id="6" name="object 6"/>
              <p:cNvSpPr/>
              <p:nvPr/>
            </p:nvSpPr>
            <p:spPr>
              <a:xfrm>
                <a:off x="3057144" y="3238499"/>
                <a:ext cx="852169" cy="2407920"/>
              </a:xfrm>
              <a:custGeom>
                <a:avLst/>
                <a:gdLst/>
                <a:ahLst/>
                <a:cxnLst/>
                <a:rect l="l" t="t" r="r" b="b"/>
                <a:pathLst>
                  <a:path w="852170" h="2407920">
                    <a:moveTo>
                      <a:pt x="851916" y="0"/>
                    </a:moveTo>
                    <a:lnTo>
                      <a:pt x="0" y="0"/>
                    </a:lnTo>
                    <a:lnTo>
                      <a:pt x="0" y="2407920"/>
                    </a:lnTo>
                    <a:lnTo>
                      <a:pt x="851916" y="2407920"/>
                    </a:lnTo>
                    <a:lnTo>
                      <a:pt x="851916" y="0"/>
                    </a:lnTo>
                    <a:close/>
                  </a:path>
                </a:pathLst>
              </a:custGeom>
              <a:solidFill>
                <a:srgbClr val="61993D">
                  <a:alpha val="85096"/>
                </a:srgbClr>
              </a:solidFill>
            </p:spPr>
            <p:txBody>
              <a:bodyPr wrap="square" lIns="0" tIns="0" rIns="0" bIns="0" rtlCol="0"/>
              <a:lstStyle/>
              <a:p>
                <a:endParaRPr/>
              </a:p>
            </p:txBody>
          </p:sp>
          <p:sp>
            <p:nvSpPr>
              <p:cNvPr id="7" name="object 7"/>
              <p:cNvSpPr/>
              <p:nvPr/>
            </p:nvSpPr>
            <p:spPr>
              <a:xfrm>
                <a:off x="3057144" y="3238499"/>
                <a:ext cx="852169" cy="2407920"/>
              </a:xfrm>
              <a:custGeom>
                <a:avLst/>
                <a:gdLst/>
                <a:ahLst/>
                <a:cxnLst/>
                <a:rect l="l" t="t" r="r" b="b"/>
                <a:pathLst>
                  <a:path w="852170" h="2407920">
                    <a:moveTo>
                      <a:pt x="0" y="2407920"/>
                    </a:moveTo>
                    <a:lnTo>
                      <a:pt x="851916" y="2407920"/>
                    </a:lnTo>
                    <a:lnTo>
                      <a:pt x="851916" y="0"/>
                    </a:lnTo>
                    <a:lnTo>
                      <a:pt x="0" y="0"/>
                    </a:lnTo>
                    <a:lnTo>
                      <a:pt x="0" y="2407920"/>
                    </a:lnTo>
                    <a:close/>
                  </a:path>
                </a:pathLst>
              </a:custGeom>
              <a:ln w="9144">
                <a:solidFill>
                  <a:srgbClr val="FFFFFF"/>
                </a:solidFill>
              </a:ln>
            </p:spPr>
            <p:txBody>
              <a:bodyPr wrap="square" lIns="0" tIns="0" rIns="0" bIns="0" rtlCol="0"/>
              <a:lstStyle/>
              <a:p>
                <a:endParaRPr/>
              </a:p>
            </p:txBody>
          </p:sp>
        </p:grpSp>
        <p:sp>
          <p:nvSpPr>
            <p:cNvPr id="56" name="object 34">
              <a:extLst>
                <a:ext uri="{FF2B5EF4-FFF2-40B4-BE49-F238E27FC236}">
                  <a16:creationId xmlns:a16="http://schemas.microsoft.com/office/drawing/2014/main" id="{77A79F6E-AB42-DE09-3199-7BBA427029D8}"/>
                </a:ext>
              </a:extLst>
            </p:cNvPr>
            <p:cNvSpPr txBox="1"/>
            <p:nvPr/>
          </p:nvSpPr>
          <p:spPr>
            <a:xfrm>
              <a:off x="3216910" y="5738427"/>
              <a:ext cx="450215" cy="258404"/>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lang="en-GB" sz="1600" b="1" spc="-20" dirty="0">
                  <a:latin typeface="Calibri"/>
                  <a:cs typeface="Calibri"/>
                </a:rPr>
                <a:t>71.4</a:t>
              </a:r>
              <a:endParaRPr sz="1600" dirty="0">
                <a:latin typeface="Calibri"/>
                <a:cs typeface="Calibri"/>
              </a:endParaRPr>
            </a:p>
          </p:txBody>
        </p:sp>
        <p:grpSp>
          <p:nvGrpSpPr>
            <p:cNvPr id="20" name="object 20" descr="Bar representing 28.6% answering 'making at least a reasonable effort' for Iraq."/>
            <p:cNvGrpSpPr/>
            <p:nvPr/>
          </p:nvGrpSpPr>
          <p:grpSpPr>
            <a:xfrm>
              <a:off x="3904488" y="2270760"/>
              <a:ext cx="861060" cy="972819"/>
              <a:chOff x="3904488" y="2270760"/>
              <a:chExt cx="861060" cy="972819"/>
            </a:xfrm>
          </p:grpSpPr>
          <p:sp>
            <p:nvSpPr>
              <p:cNvPr id="21" name="object 21"/>
              <p:cNvSpPr/>
              <p:nvPr/>
            </p:nvSpPr>
            <p:spPr>
              <a:xfrm>
                <a:off x="3909060" y="2275332"/>
                <a:ext cx="852169" cy="963294"/>
              </a:xfrm>
              <a:custGeom>
                <a:avLst/>
                <a:gdLst/>
                <a:ahLst/>
                <a:cxnLst/>
                <a:rect l="l" t="t" r="r" b="b"/>
                <a:pathLst>
                  <a:path w="852170" h="963294">
                    <a:moveTo>
                      <a:pt x="851915" y="0"/>
                    </a:moveTo>
                    <a:lnTo>
                      <a:pt x="0" y="0"/>
                    </a:lnTo>
                    <a:lnTo>
                      <a:pt x="0" y="963168"/>
                    </a:lnTo>
                    <a:lnTo>
                      <a:pt x="851915" y="963168"/>
                    </a:lnTo>
                    <a:lnTo>
                      <a:pt x="851915" y="0"/>
                    </a:lnTo>
                    <a:close/>
                  </a:path>
                </a:pathLst>
              </a:custGeom>
              <a:solidFill>
                <a:srgbClr val="A0C490">
                  <a:alpha val="85096"/>
                </a:srgbClr>
              </a:solidFill>
            </p:spPr>
            <p:txBody>
              <a:bodyPr wrap="square" lIns="0" tIns="0" rIns="0" bIns="0" rtlCol="0"/>
              <a:lstStyle/>
              <a:p>
                <a:endParaRPr/>
              </a:p>
            </p:txBody>
          </p:sp>
          <p:sp>
            <p:nvSpPr>
              <p:cNvPr id="22" name="object 22"/>
              <p:cNvSpPr/>
              <p:nvPr/>
            </p:nvSpPr>
            <p:spPr>
              <a:xfrm>
                <a:off x="3909060" y="2275332"/>
                <a:ext cx="852169" cy="963294"/>
              </a:xfrm>
              <a:custGeom>
                <a:avLst/>
                <a:gdLst/>
                <a:ahLst/>
                <a:cxnLst/>
                <a:rect l="l" t="t" r="r" b="b"/>
                <a:pathLst>
                  <a:path w="852170" h="963294">
                    <a:moveTo>
                      <a:pt x="0" y="963168"/>
                    </a:moveTo>
                    <a:lnTo>
                      <a:pt x="851915" y="963168"/>
                    </a:lnTo>
                    <a:lnTo>
                      <a:pt x="851915" y="0"/>
                    </a:lnTo>
                    <a:lnTo>
                      <a:pt x="0" y="0"/>
                    </a:lnTo>
                    <a:lnTo>
                      <a:pt x="0" y="963168"/>
                    </a:lnTo>
                    <a:close/>
                  </a:path>
                </a:pathLst>
              </a:custGeom>
              <a:ln w="9144">
                <a:solidFill>
                  <a:srgbClr val="FFFFFF"/>
                </a:solidFill>
              </a:ln>
            </p:spPr>
            <p:txBody>
              <a:bodyPr wrap="square" lIns="0" tIns="0" rIns="0" bIns="0" rtlCol="0"/>
              <a:lstStyle/>
              <a:p>
                <a:endParaRPr/>
              </a:p>
            </p:txBody>
          </p:sp>
        </p:grpSp>
        <p:sp>
          <p:nvSpPr>
            <p:cNvPr id="38" name="object 38"/>
            <p:cNvSpPr txBox="1"/>
            <p:nvPr/>
          </p:nvSpPr>
          <p:spPr>
            <a:xfrm>
              <a:off x="4141470" y="1948687"/>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28.6</a:t>
              </a:r>
              <a:endParaRPr sz="1600">
                <a:latin typeface="Calibri"/>
                <a:cs typeface="Calibri"/>
              </a:endParaRPr>
            </a:p>
          </p:txBody>
        </p:sp>
      </p:grpSp>
      <p:grpSp>
        <p:nvGrpSpPr>
          <p:cNvPr id="59" name="Group 58" descr="Jordan">
            <a:extLst>
              <a:ext uri="{FF2B5EF4-FFF2-40B4-BE49-F238E27FC236}">
                <a16:creationId xmlns:a16="http://schemas.microsoft.com/office/drawing/2014/main" id="{C6C024BE-C7AD-E9DF-3B05-CA7ABA149CF8}"/>
              </a:ext>
            </a:extLst>
          </p:cNvPr>
          <p:cNvGrpSpPr/>
          <p:nvPr/>
        </p:nvGrpSpPr>
        <p:grpSpPr>
          <a:xfrm>
            <a:off x="5309615" y="1672208"/>
            <a:ext cx="1714500" cy="4003676"/>
            <a:chOff x="5309615" y="1672208"/>
            <a:chExt cx="1714500" cy="4003676"/>
          </a:xfrm>
        </p:grpSpPr>
        <p:sp>
          <p:nvSpPr>
            <p:cNvPr id="44" name="object 44"/>
            <p:cNvSpPr txBox="1"/>
            <p:nvPr/>
          </p:nvSpPr>
          <p:spPr>
            <a:xfrm>
              <a:off x="5792470" y="3347466"/>
              <a:ext cx="70421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JORDAN</a:t>
              </a:r>
              <a:endParaRPr sz="1600">
                <a:latin typeface="Calibri"/>
                <a:cs typeface="Calibri"/>
              </a:endParaRPr>
            </a:p>
          </p:txBody>
        </p:sp>
        <p:grpSp>
          <p:nvGrpSpPr>
            <p:cNvPr id="8" name="object 8" descr="Bar representing -63.2% answering 'little attempt to do so' for Jordan."/>
            <p:cNvGrpSpPr/>
            <p:nvPr/>
          </p:nvGrpSpPr>
          <p:grpSpPr>
            <a:xfrm>
              <a:off x="5309615" y="3233927"/>
              <a:ext cx="862965" cy="2141220"/>
              <a:chOff x="5309615" y="3233927"/>
              <a:chExt cx="862965" cy="2141220"/>
            </a:xfrm>
          </p:grpSpPr>
          <p:sp>
            <p:nvSpPr>
              <p:cNvPr id="9" name="object 9"/>
              <p:cNvSpPr/>
              <p:nvPr/>
            </p:nvSpPr>
            <p:spPr>
              <a:xfrm>
                <a:off x="5314187" y="3238499"/>
                <a:ext cx="853440" cy="2132330"/>
              </a:xfrm>
              <a:custGeom>
                <a:avLst/>
                <a:gdLst/>
                <a:ahLst/>
                <a:cxnLst/>
                <a:rect l="l" t="t" r="r" b="b"/>
                <a:pathLst>
                  <a:path w="853439" h="2132329">
                    <a:moveTo>
                      <a:pt x="853439" y="0"/>
                    </a:moveTo>
                    <a:lnTo>
                      <a:pt x="0" y="0"/>
                    </a:lnTo>
                    <a:lnTo>
                      <a:pt x="0" y="2132076"/>
                    </a:lnTo>
                    <a:lnTo>
                      <a:pt x="853439" y="2132076"/>
                    </a:lnTo>
                    <a:lnTo>
                      <a:pt x="853439" y="0"/>
                    </a:lnTo>
                    <a:close/>
                  </a:path>
                </a:pathLst>
              </a:custGeom>
              <a:solidFill>
                <a:srgbClr val="61993D">
                  <a:alpha val="85096"/>
                </a:srgbClr>
              </a:solidFill>
            </p:spPr>
            <p:txBody>
              <a:bodyPr wrap="square" lIns="0" tIns="0" rIns="0" bIns="0" rtlCol="0"/>
              <a:lstStyle/>
              <a:p>
                <a:endParaRPr/>
              </a:p>
            </p:txBody>
          </p:sp>
          <p:sp>
            <p:nvSpPr>
              <p:cNvPr id="10" name="object 10"/>
              <p:cNvSpPr/>
              <p:nvPr/>
            </p:nvSpPr>
            <p:spPr>
              <a:xfrm>
                <a:off x="5314187" y="3238499"/>
                <a:ext cx="853440" cy="2132330"/>
              </a:xfrm>
              <a:custGeom>
                <a:avLst/>
                <a:gdLst/>
                <a:ahLst/>
                <a:cxnLst/>
                <a:rect l="l" t="t" r="r" b="b"/>
                <a:pathLst>
                  <a:path w="853439" h="2132329">
                    <a:moveTo>
                      <a:pt x="0" y="2132076"/>
                    </a:moveTo>
                    <a:lnTo>
                      <a:pt x="853439" y="2132076"/>
                    </a:lnTo>
                    <a:lnTo>
                      <a:pt x="853439" y="0"/>
                    </a:lnTo>
                    <a:lnTo>
                      <a:pt x="0" y="0"/>
                    </a:lnTo>
                    <a:lnTo>
                      <a:pt x="0" y="2132076"/>
                    </a:lnTo>
                    <a:close/>
                  </a:path>
                </a:pathLst>
              </a:custGeom>
              <a:ln w="9143">
                <a:solidFill>
                  <a:srgbClr val="FFFFFF"/>
                </a:solidFill>
              </a:ln>
            </p:spPr>
            <p:txBody>
              <a:bodyPr wrap="square" lIns="0" tIns="0" rIns="0" bIns="0" rtlCol="0"/>
              <a:lstStyle/>
              <a:p>
                <a:endParaRPr/>
              </a:p>
            </p:txBody>
          </p:sp>
        </p:grpSp>
        <p:sp>
          <p:nvSpPr>
            <p:cNvPr id="34" name="object 34"/>
            <p:cNvSpPr txBox="1"/>
            <p:nvPr/>
          </p:nvSpPr>
          <p:spPr>
            <a:xfrm>
              <a:off x="5517007" y="5406644"/>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63.2</a:t>
              </a:r>
              <a:endParaRPr sz="1600" dirty="0">
                <a:latin typeface="Calibri"/>
                <a:cs typeface="Calibri"/>
              </a:endParaRPr>
            </a:p>
          </p:txBody>
        </p:sp>
        <p:grpSp>
          <p:nvGrpSpPr>
            <p:cNvPr id="23" name="object 23" descr="Bar representing 36.8% answering 'making at least a reasonable effort' for Jordan."/>
            <p:cNvGrpSpPr/>
            <p:nvPr/>
          </p:nvGrpSpPr>
          <p:grpSpPr>
            <a:xfrm>
              <a:off x="6163055" y="1993392"/>
              <a:ext cx="861060" cy="1249680"/>
              <a:chOff x="6163055" y="1993392"/>
              <a:chExt cx="861060" cy="1249680"/>
            </a:xfrm>
          </p:grpSpPr>
          <p:sp>
            <p:nvSpPr>
              <p:cNvPr id="24" name="object 24"/>
              <p:cNvSpPr/>
              <p:nvPr/>
            </p:nvSpPr>
            <p:spPr>
              <a:xfrm>
                <a:off x="6167627" y="1997964"/>
                <a:ext cx="852169" cy="1240790"/>
              </a:xfrm>
              <a:custGeom>
                <a:avLst/>
                <a:gdLst/>
                <a:ahLst/>
                <a:cxnLst/>
                <a:rect l="l" t="t" r="r" b="b"/>
                <a:pathLst>
                  <a:path w="852170" h="1240789">
                    <a:moveTo>
                      <a:pt x="851916" y="0"/>
                    </a:moveTo>
                    <a:lnTo>
                      <a:pt x="0" y="0"/>
                    </a:lnTo>
                    <a:lnTo>
                      <a:pt x="0" y="1240536"/>
                    </a:lnTo>
                    <a:lnTo>
                      <a:pt x="851916" y="1240536"/>
                    </a:lnTo>
                    <a:lnTo>
                      <a:pt x="851916" y="0"/>
                    </a:lnTo>
                    <a:close/>
                  </a:path>
                </a:pathLst>
              </a:custGeom>
              <a:solidFill>
                <a:srgbClr val="A0C490">
                  <a:alpha val="85096"/>
                </a:srgbClr>
              </a:solidFill>
            </p:spPr>
            <p:txBody>
              <a:bodyPr wrap="square" lIns="0" tIns="0" rIns="0" bIns="0" rtlCol="0"/>
              <a:lstStyle/>
              <a:p>
                <a:endParaRPr/>
              </a:p>
            </p:txBody>
          </p:sp>
          <p:sp>
            <p:nvSpPr>
              <p:cNvPr id="25" name="object 25"/>
              <p:cNvSpPr/>
              <p:nvPr/>
            </p:nvSpPr>
            <p:spPr>
              <a:xfrm>
                <a:off x="6167627" y="1997964"/>
                <a:ext cx="852169" cy="1240790"/>
              </a:xfrm>
              <a:custGeom>
                <a:avLst/>
                <a:gdLst/>
                <a:ahLst/>
                <a:cxnLst/>
                <a:rect l="l" t="t" r="r" b="b"/>
                <a:pathLst>
                  <a:path w="852170" h="1240789">
                    <a:moveTo>
                      <a:pt x="0" y="1240536"/>
                    </a:moveTo>
                    <a:lnTo>
                      <a:pt x="851916" y="1240536"/>
                    </a:lnTo>
                    <a:lnTo>
                      <a:pt x="851916" y="0"/>
                    </a:lnTo>
                    <a:lnTo>
                      <a:pt x="0" y="0"/>
                    </a:lnTo>
                    <a:lnTo>
                      <a:pt x="0" y="1240536"/>
                    </a:lnTo>
                    <a:close/>
                  </a:path>
                </a:pathLst>
              </a:custGeom>
              <a:ln w="9144">
                <a:solidFill>
                  <a:srgbClr val="FFFFFF"/>
                </a:solidFill>
              </a:ln>
            </p:spPr>
            <p:txBody>
              <a:bodyPr wrap="square" lIns="0" tIns="0" rIns="0" bIns="0" rtlCol="0"/>
              <a:lstStyle/>
              <a:p>
                <a:endParaRPr/>
              </a:p>
            </p:txBody>
          </p:sp>
        </p:grpSp>
        <p:sp>
          <p:nvSpPr>
            <p:cNvPr id="39" name="object 39"/>
            <p:cNvSpPr txBox="1"/>
            <p:nvPr/>
          </p:nvSpPr>
          <p:spPr>
            <a:xfrm>
              <a:off x="6399657" y="1672208"/>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36.8</a:t>
              </a:r>
              <a:endParaRPr sz="1600">
                <a:latin typeface="Calibri"/>
                <a:cs typeface="Calibri"/>
              </a:endParaRPr>
            </a:p>
          </p:txBody>
        </p:sp>
      </p:grpSp>
      <p:grpSp>
        <p:nvGrpSpPr>
          <p:cNvPr id="60" name="Group 59" descr="Libya">
            <a:extLst>
              <a:ext uri="{FF2B5EF4-FFF2-40B4-BE49-F238E27FC236}">
                <a16:creationId xmlns:a16="http://schemas.microsoft.com/office/drawing/2014/main" id="{1C22DCEF-E995-C6C0-25DD-7D1404B929EE}"/>
              </a:ext>
              <a:ext uri="{C183D7F6-B498-43B3-948B-1728B52AA6E4}">
                <adec:decorative xmlns:adec="http://schemas.microsoft.com/office/drawing/2017/decorative" val="0"/>
              </a:ext>
            </a:extLst>
          </p:cNvPr>
          <p:cNvGrpSpPr/>
          <p:nvPr/>
        </p:nvGrpSpPr>
        <p:grpSpPr>
          <a:xfrm>
            <a:off x="7568183" y="1473199"/>
            <a:ext cx="1712977" cy="4003675"/>
            <a:chOff x="7568183" y="1473199"/>
            <a:chExt cx="1712977" cy="4003675"/>
          </a:xfrm>
        </p:grpSpPr>
        <p:sp>
          <p:nvSpPr>
            <p:cNvPr id="45" name="object 45"/>
            <p:cNvSpPr txBox="1"/>
            <p:nvPr/>
          </p:nvSpPr>
          <p:spPr>
            <a:xfrm>
              <a:off x="8168131" y="3347466"/>
              <a:ext cx="467359"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404040"/>
                  </a:solidFill>
                  <a:latin typeface="Calibri"/>
                  <a:cs typeface="Calibri"/>
                </a:rPr>
                <a:t>LIBYA</a:t>
              </a:r>
              <a:endParaRPr sz="1600">
                <a:latin typeface="Calibri"/>
                <a:cs typeface="Calibri"/>
              </a:endParaRPr>
            </a:p>
          </p:txBody>
        </p:sp>
        <p:grpSp>
          <p:nvGrpSpPr>
            <p:cNvPr id="11" name="object 11" descr="Bar representing -57.3% answering 'little attempt to do so' for Libya."/>
            <p:cNvGrpSpPr/>
            <p:nvPr/>
          </p:nvGrpSpPr>
          <p:grpSpPr>
            <a:xfrm>
              <a:off x="7568183" y="3233927"/>
              <a:ext cx="861060" cy="1941830"/>
              <a:chOff x="7568183" y="3233927"/>
              <a:chExt cx="861060" cy="1941830"/>
            </a:xfrm>
          </p:grpSpPr>
          <p:sp>
            <p:nvSpPr>
              <p:cNvPr id="12" name="object 12"/>
              <p:cNvSpPr/>
              <p:nvPr/>
            </p:nvSpPr>
            <p:spPr>
              <a:xfrm>
                <a:off x="7572755" y="3238499"/>
                <a:ext cx="852169" cy="1932939"/>
              </a:xfrm>
              <a:custGeom>
                <a:avLst/>
                <a:gdLst/>
                <a:ahLst/>
                <a:cxnLst/>
                <a:rect l="l" t="t" r="r" b="b"/>
                <a:pathLst>
                  <a:path w="852170" h="1932939">
                    <a:moveTo>
                      <a:pt x="851916" y="0"/>
                    </a:moveTo>
                    <a:lnTo>
                      <a:pt x="0" y="0"/>
                    </a:lnTo>
                    <a:lnTo>
                      <a:pt x="0" y="1932432"/>
                    </a:lnTo>
                    <a:lnTo>
                      <a:pt x="851916" y="1932432"/>
                    </a:lnTo>
                    <a:lnTo>
                      <a:pt x="851916" y="0"/>
                    </a:lnTo>
                    <a:close/>
                  </a:path>
                </a:pathLst>
              </a:custGeom>
              <a:solidFill>
                <a:srgbClr val="61993D">
                  <a:alpha val="85096"/>
                </a:srgbClr>
              </a:solidFill>
            </p:spPr>
            <p:txBody>
              <a:bodyPr wrap="square" lIns="0" tIns="0" rIns="0" bIns="0" rtlCol="0"/>
              <a:lstStyle/>
              <a:p>
                <a:endParaRPr/>
              </a:p>
            </p:txBody>
          </p:sp>
          <p:sp>
            <p:nvSpPr>
              <p:cNvPr id="13" name="object 13"/>
              <p:cNvSpPr/>
              <p:nvPr/>
            </p:nvSpPr>
            <p:spPr>
              <a:xfrm>
                <a:off x="7572755" y="3238499"/>
                <a:ext cx="852169" cy="1932939"/>
              </a:xfrm>
              <a:custGeom>
                <a:avLst/>
                <a:gdLst/>
                <a:ahLst/>
                <a:cxnLst/>
                <a:rect l="l" t="t" r="r" b="b"/>
                <a:pathLst>
                  <a:path w="852170" h="1932939">
                    <a:moveTo>
                      <a:pt x="0" y="1932432"/>
                    </a:moveTo>
                    <a:lnTo>
                      <a:pt x="851916" y="1932432"/>
                    </a:lnTo>
                    <a:lnTo>
                      <a:pt x="851916" y="0"/>
                    </a:lnTo>
                    <a:lnTo>
                      <a:pt x="0" y="0"/>
                    </a:lnTo>
                    <a:lnTo>
                      <a:pt x="0" y="1932432"/>
                    </a:lnTo>
                    <a:close/>
                  </a:path>
                </a:pathLst>
              </a:custGeom>
              <a:ln w="9143">
                <a:solidFill>
                  <a:srgbClr val="FFFFFF"/>
                </a:solidFill>
              </a:ln>
            </p:spPr>
            <p:txBody>
              <a:bodyPr wrap="square" lIns="0" tIns="0" rIns="0" bIns="0" rtlCol="0"/>
              <a:lstStyle/>
              <a:p>
                <a:endParaRPr/>
              </a:p>
            </p:txBody>
          </p:sp>
        </p:grpSp>
        <p:sp>
          <p:nvSpPr>
            <p:cNvPr id="35" name="object 35"/>
            <p:cNvSpPr txBox="1"/>
            <p:nvPr/>
          </p:nvSpPr>
          <p:spPr>
            <a:xfrm>
              <a:off x="7774940" y="5207634"/>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57.3</a:t>
              </a:r>
              <a:endParaRPr sz="1600">
                <a:latin typeface="Calibri"/>
                <a:cs typeface="Calibri"/>
              </a:endParaRPr>
            </a:p>
          </p:txBody>
        </p:sp>
        <p:grpSp>
          <p:nvGrpSpPr>
            <p:cNvPr id="26" name="object 26" descr="Bar representing 42.7% answering 'making at least a reasonable effort' for Libya."/>
            <p:cNvGrpSpPr/>
            <p:nvPr/>
          </p:nvGrpSpPr>
          <p:grpSpPr>
            <a:xfrm>
              <a:off x="8420100" y="1795272"/>
              <a:ext cx="861060" cy="1447800"/>
              <a:chOff x="8420100" y="1795272"/>
              <a:chExt cx="861060" cy="1447800"/>
            </a:xfrm>
          </p:grpSpPr>
          <p:sp>
            <p:nvSpPr>
              <p:cNvPr id="27" name="object 27"/>
              <p:cNvSpPr/>
              <p:nvPr/>
            </p:nvSpPr>
            <p:spPr>
              <a:xfrm>
                <a:off x="8424672" y="1799844"/>
                <a:ext cx="852169" cy="1438910"/>
              </a:xfrm>
              <a:custGeom>
                <a:avLst/>
                <a:gdLst/>
                <a:ahLst/>
                <a:cxnLst/>
                <a:rect l="l" t="t" r="r" b="b"/>
                <a:pathLst>
                  <a:path w="852170" h="1438910">
                    <a:moveTo>
                      <a:pt x="851916" y="0"/>
                    </a:moveTo>
                    <a:lnTo>
                      <a:pt x="0" y="0"/>
                    </a:lnTo>
                    <a:lnTo>
                      <a:pt x="0" y="1438655"/>
                    </a:lnTo>
                    <a:lnTo>
                      <a:pt x="851916" y="1438655"/>
                    </a:lnTo>
                    <a:lnTo>
                      <a:pt x="851916" y="0"/>
                    </a:lnTo>
                    <a:close/>
                  </a:path>
                </a:pathLst>
              </a:custGeom>
              <a:solidFill>
                <a:srgbClr val="A0C490">
                  <a:alpha val="85096"/>
                </a:srgbClr>
              </a:solidFill>
            </p:spPr>
            <p:txBody>
              <a:bodyPr wrap="square" lIns="0" tIns="0" rIns="0" bIns="0" rtlCol="0"/>
              <a:lstStyle/>
              <a:p>
                <a:endParaRPr/>
              </a:p>
            </p:txBody>
          </p:sp>
          <p:sp>
            <p:nvSpPr>
              <p:cNvPr id="28" name="object 28"/>
              <p:cNvSpPr/>
              <p:nvPr/>
            </p:nvSpPr>
            <p:spPr>
              <a:xfrm>
                <a:off x="8424672" y="1799844"/>
                <a:ext cx="852169" cy="1438910"/>
              </a:xfrm>
              <a:custGeom>
                <a:avLst/>
                <a:gdLst/>
                <a:ahLst/>
                <a:cxnLst/>
                <a:rect l="l" t="t" r="r" b="b"/>
                <a:pathLst>
                  <a:path w="852170" h="1438910">
                    <a:moveTo>
                      <a:pt x="0" y="1438655"/>
                    </a:moveTo>
                    <a:lnTo>
                      <a:pt x="851916" y="1438655"/>
                    </a:lnTo>
                    <a:lnTo>
                      <a:pt x="851916" y="0"/>
                    </a:lnTo>
                    <a:lnTo>
                      <a:pt x="0" y="0"/>
                    </a:lnTo>
                    <a:lnTo>
                      <a:pt x="0" y="1438655"/>
                    </a:lnTo>
                    <a:close/>
                  </a:path>
                </a:pathLst>
              </a:custGeom>
              <a:ln w="9144">
                <a:solidFill>
                  <a:srgbClr val="FFFFFF"/>
                </a:solidFill>
              </a:ln>
            </p:spPr>
            <p:txBody>
              <a:bodyPr wrap="square" lIns="0" tIns="0" rIns="0" bIns="0" rtlCol="0"/>
              <a:lstStyle/>
              <a:p>
                <a:endParaRPr/>
              </a:p>
            </p:txBody>
          </p:sp>
        </p:grpSp>
        <p:sp>
          <p:nvSpPr>
            <p:cNvPr id="40" name="object 40"/>
            <p:cNvSpPr txBox="1"/>
            <p:nvPr/>
          </p:nvSpPr>
          <p:spPr>
            <a:xfrm>
              <a:off x="8657590" y="1473199"/>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42.7</a:t>
              </a:r>
              <a:endParaRPr sz="1600">
                <a:latin typeface="Calibri"/>
                <a:cs typeface="Calibri"/>
              </a:endParaRPr>
            </a:p>
          </p:txBody>
        </p:sp>
      </p:grpSp>
      <p:grpSp>
        <p:nvGrpSpPr>
          <p:cNvPr id="61" name="Group 60" descr="Morocco">
            <a:extLst>
              <a:ext uri="{FF2B5EF4-FFF2-40B4-BE49-F238E27FC236}">
                <a16:creationId xmlns:a16="http://schemas.microsoft.com/office/drawing/2014/main" id="{A28B1350-50F1-6819-A13D-3C161E80387F}"/>
              </a:ext>
            </a:extLst>
          </p:cNvPr>
          <p:cNvGrpSpPr/>
          <p:nvPr/>
        </p:nvGrpSpPr>
        <p:grpSpPr>
          <a:xfrm>
            <a:off x="522731" y="1318005"/>
            <a:ext cx="11288395" cy="4003675"/>
            <a:chOff x="522731" y="1318005"/>
            <a:chExt cx="11288395" cy="4003675"/>
          </a:xfrm>
        </p:grpSpPr>
        <p:sp>
          <p:nvSpPr>
            <p:cNvPr id="46" name="object 46"/>
            <p:cNvSpPr txBox="1"/>
            <p:nvPr/>
          </p:nvSpPr>
          <p:spPr>
            <a:xfrm>
              <a:off x="10220325" y="3347466"/>
              <a:ext cx="925194"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MOROCCO</a:t>
              </a:r>
              <a:endParaRPr sz="1600">
                <a:latin typeface="Calibri"/>
                <a:cs typeface="Calibri"/>
              </a:endParaRPr>
            </a:p>
          </p:txBody>
        </p:sp>
        <p:grpSp>
          <p:nvGrpSpPr>
            <p:cNvPr id="14" name="object 14" descr="Bar representing -52.7% answering 'little attempt to do so' for Morocco."/>
            <p:cNvGrpSpPr/>
            <p:nvPr/>
          </p:nvGrpSpPr>
          <p:grpSpPr>
            <a:xfrm>
              <a:off x="9825228" y="3233927"/>
              <a:ext cx="861060" cy="1786255"/>
              <a:chOff x="9825228" y="3233927"/>
              <a:chExt cx="861060" cy="1786255"/>
            </a:xfrm>
          </p:grpSpPr>
          <p:sp>
            <p:nvSpPr>
              <p:cNvPr id="15" name="object 15"/>
              <p:cNvSpPr/>
              <p:nvPr/>
            </p:nvSpPr>
            <p:spPr>
              <a:xfrm>
                <a:off x="9829800" y="3238499"/>
                <a:ext cx="852169" cy="1777364"/>
              </a:xfrm>
              <a:custGeom>
                <a:avLst/>
                <a:gdLst/>
                <a:ahLst/>
                <a:cxnLst/>
                <a:rect l="l" t="t" r="r" b="b"/>
                <a:pathLst>
                  <a:path w="852170" h="1777364">
                    <a:moveTo>
                      <a:pt x="851916" y="0"/>
                    </a:moveTo>
                    <a:lnTo>
                      <a:pt x="0" y="0"/>
                    </a:lnTo>
                    <a:lnTo>
                      <a:pt x="0" y="1776983"/>
                    </a:lnTo>
                    <a:lnTo>
                      <a:pt x="851916" y="1776983"/>
                    </a:lnTo>
                    <a:lnTo>
                      <a:pt x="851916" y="0"/>
                    </a:lnTo>
                    <a:close/>
                  </a:path>
                </a:pathLst>
              </a:custGeom>
              <a:solidFill>
                <a:srgbClr val="61993D">
                  <a:alpha val="85096"/>
                </a:srgbClr>
              </a:solidFill>
            </p:spPr>
            <p:txBody>
              <a:bodyPr wrap="square" lIns="0" tIns="0" rIns="0" bIns="0" rtlCol="0"/>
              <a:lstStyle/>
              <a:p>
                <a:endParaRPr/>
              </a:p>
            </p:txBody>
          </p:sp>
          <p:sp>
            <p:nvSpPr>
              <p:cNvPr id="16" name="object 16"/>
              <p:cNvSpPr/>
              <p:nvPr/>
            </p:nvSpPr>
            <p:spPr>
              <a:xfrm>
                <a:off x="9829800" y="3238499"/>
                <a:ext cx="852169" cy="1777364"/>
              </a:xfrm>
              <a:custGeom>
                <a:avLst/>
                <a:gdLst/>
                <a:ahLst/>
                <a:cxnLst/>
                <a:rect l="l" t="t" r="r" b="b"/>
                <a:pathLst>
                  <a:path w="852170" h="1777364">
                    <a:moveTo>
                      <a:pt x="0" y="1776983"/>
                    </a:moveTo>
                    <a:lnTo>
                      <a:pt x="851916" y="1776983"/>
                    </a:lnTo>
                    <a:lnTo>
                      <a:pt x="851916" y="0"/>
                    </a:lnTo>
                    <a:lnTo>
                      <a:pt x="0" y="0"/>
                    </a:lnTo>
                    <a:lnTo>
                      <a:pt x="0" y="1776983"/>
                    </a:lnTo>
                    <a:close/>
                  </a:path>
                </a:pathLst>
              </a:custGeom>
              <a:ln w="9143">
                <a:solidFill>
                  <a:srgbClr val="FFFFFF"/>
                </a:solidFill>
              </a:ln>
            </p:spPr>
            <p:txBody>
              <a:bodyPr wrap="square" lIns="0" tIns="0" rIns="0" bIns="0" rtlCol="0"/>
              <a:lstStyle/>
              <a:p>
                <a:endParaRPr/>
              </a:p>
            </p:txBody>
          </p:sp>
        </p:grpSp>
        <p:sp>
          <p:nvSpPr>
            <p:cNvPr id="36" name="object 36"/>
            <p:cNvSpPr txBox="1"/>
            <p:nvPr/>
          </p:nvSpPr>
          <p:spPr>
            <a:xfrm>
              <a:off x="10033254" y="5052440"/>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52.7</a:t>
              </a:r>
              <a:endParaRPr sz="1600">
                <a:latin typeface="Calibri"/>
                <a:cs typeface="Calibri"/>
              </a:endParaRPr>
            </a:p>
          </p:txBody>
        </p:sp>
        <p:grpSp>
          <p:nvGrpSpPr>
            <p:cNvPr id="29" name="object 29" descr="Bar representing 47.3% answering 'making at least a reasonable effort' for Morocco."/>
            <p:cNvGrpSpPr/>
            <p:nvPr/>
          </p:nvGrpSpPr>
          <p:grpSpPr>
            <a:xfrm>
              <a:off x="522731" y="1639823"/>
              <a:ext cx="11288395" cy="1607820"/>
              <a:chOff x="522731" y="1639823"/>
              <a:chExt cx="11288395" cy="1607820"/>
            </a:xfrm>
          </p:grpSpPr>
          <p:sp>
            <p:nvSpPr>
              <p:cNvPr id="30" name="object 30"/>
              <p:cNvSpPr/>
              <p:nvPr/>
            </p:nvSpPr>
            <p:spPr>
              <a:xfrm>
                <a:off x="10681715" y="1644395"/>
                <a:ext cx="853440" cy="1594485"/>
              </a:xfrm>
              <a:custGeom>
                <a:avLst/>
                <a:gdLst/>
                <a:ahLst/>
                <a:cxnLst/>
                <a:rect l="l" t="t" r="r" b="b"/>
                <a:pathLst>
                  <a:path w="853440" h="1594485">
                    <a:moveTo>
                      <a:pt x="853440" y="0"/>
                    </a:moveTo>
                    <a:lnTo>
                      <a:pt x="0" y="0"/>
                    </a:lnTo>
                    <a:lnTo>
                      <a:pt x="0" y="1594103"/>
                    </a:lnTo>
                    <a:lnTo>
                      <a:pt x="853440" y="1594103"/>
                    </a:lnTo>
                    <a:lnTo>
                      <a:pt x="853440" y="0"/>
                    </a:lnTo>
                    <a:close/>
                  </a:path>
                </a:pathLst>
              </a:custGeom>
              <a:solidFill>
                <a:srgbClr val="A0C490">
                  <a:alpha val="85096"/>
                </a:srgbClr>
              </a:solidFill>
            </p:spPr>
            <p:txBody>
              <a:bodyPr wrap="square" lIns="0" tIns="0" rIns="0" bIns="0" rtlCol="0"/>
              <a:lstStyle/>
              <a:p>
                <a:endParaRPr/>
              </a:p>
            </p:txBody>
          </p:sp>
          <p:sp>
            <p:nvSpPr>
              <p:cNvPr id="31" name="object 31"/>
              <p:cNvSpPr/>
              <p:nvPr/>
            </p:nvSpPr>
            <p:spPr>
              <a:xfrm>
                <a:off x="10681715" y="1644395"/>
                <a:ext cx="853440" cy="1594485"/>
              </a:xfrm>
              <a:custGeom>
                <a:avLst/>
                <a:gdLst/>
                <a:ahLst/>
                <a:cxnLst/>
                <a:rect l="l" t="t" r="r" b="b"/>
                <a:pathLst>
                  <a:path w="853440" h="1594485">
                    <a:moveTo>
                      <a:pt x="0" y="1594103"/>
                    </a:moveTo>
                    <a:lnTo>
                      <a:pt x="853440" y="1594103"/>
                    </a:lnTo>
                    <a:lnTo>
                      <a:pt x="853440" y="0"/>
                    </a:lnTo>
                    <a:lnTo>
                      <a:pt x="0" y="0"/>
                    </a:lnTo>
                    <a:lnTo>
                      <a:pt x="0" y="1594103"/>
                    </a:lnTo>
                    <a:close/>
                  </a:path>
                </a:pathLst>
              </a:custGeom>
              <a:ln w="9144">
                <a:solidFill>
                  <a:srgbClr val="FFFFFF"/>
                </a:solidFill>
              </a:ln>
            </p:spPr>
            <p:txBody>
              <a:bodyPr wrap="square" lIns="0" tIns="0" rIns="0" bIns="0" rtlCol="0"/>
              <a:lstStyle/>
              <a:p>
                <a:endParaRPr/>
              </a:p>
            </p:txBody>
          </p:sp>
          <p:sp>
            <p:nvSpPr>
              <p:cNvPr id="32" name="object 32"/>
              <p:cNvSpPr/>
              <p:nvPr/>
            </p:nvSpPr>
            <p:spPr>
              <a:xfrm>
                <a:off x="522731" y="3238499"/>
                <a:ext cx="11288395" cy="0"/>
              </a:xfrm>
              <a:custGeom>
                <a:avLst/>
                <a:gdLst/>
                <a:ahLst/>
                <a:cxnLst/>
                <a:rect l="l" t="t" r="r" b="b"/>
                <a:pathLst>
                  <a:path w="11288395">
                    <a:moveTo>
                      <a:pt x="0" y="0"/>
                    </a:moveTo>
                    <a:lnTo>
                      <a:pt x="11288268" y="0"/>
                    </a:lnTo>
                  </a:path>
                </a:pathLst>
              </a:custGeom>
              <a:ln w="18288">
                <a:solidFill>
                  <a:srgbClr val="404040"/>
                </a:solidFill>
              </a:ln>
            </p:spPr>
            <p:txBody>
              <a:bodyPr wrap="square" lIns="0" tIns="0" rIns="0" bIns="0" rtlCol="0"/>
              <a:lstStyle/>
              <a:p>
                <a:endParaRPr/>
              </a:p>
            </p:txBody>
          </p:sp>
        </p:grpSp>
        <p:sp>
          <p:nvSpPr>
            <p:cNvPr id="41" name="object 41"/>
            <p:cNvSpPr txBox="1"/>
            <p:nvPr/>
          </p:nvSpPr>
          <p:spPr>
            <a:xfrm>
              <a:off x="10915650" y="1318005"/>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47.3</a:t>
              </a:r>
              <a:endParaRPr sz="1600">
                <a:latin typeface="Calibri"/>
                <a:cs typeface="Calibri"/>
              </a:endParaRPr>
            </a:p>
          </p:txBody>
        </p:sp>
      </p:grpSp>
      <p:sp>
        <p:nvSpPr>
          <p:cNvPr id="55" name="object 55"/>
          <p:cNvSpPr txBox="1"/>
          <p:nvPr/>
        </p:nvSpPr>
        <p:spPr>
          <a:xfrm>
            <a:off x="111760" y="6147553"/>
            <a:ext cx="3930650" cy="566181"/>
          </a:xfrm>
          <a:prstGeom prst="rect">
            <a:avLst/>
          </a:prstGeom>
        </p:spPr>
        <p:txBody>
          <a:bodyPr vert="horz" wrap="square" lIns="0" tIns="12065" rIns="0" bIns="0" rtlCol="0">
            <a:spAutoFit/>
          </a:bodyPr>
          <a:lstStyle/>
          <a:p>
            <a:pPr marL="12700" marR="5080" indent="-635" algn="ctr">
              <a:lnSpc>
                <a:spcPct val="100000"/>
              </a:lnSpc>
              <a:spcBef>
                <a:spcPts val="123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dirty="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48"/>
          <p:cNvSpPr txBox="1">
            <a:spLocks noGrp="1"/>
          </p:cNvSpPr>
          <p:nvPr>
            <p:ph type="title"/>
          </p:nvPr>
        </p:nvSpPr>
        <p:spPr>
          <a:xfrm>
            <a:off x="1610994" y="346963"/>
            <a:ext cx="8876665" cy="318135"/>
          </a:xfrm>
          <a:prstGeom prst="rect">
            <a:avLst/>
          </a:prstGeom>
        </p:spPr>
        <p:txBody>
          <a:bodyPr vert="horz" wrap="square" lIns="0" tIns="15240" rIns="0" bIns="0" rtlCol="0">
            <a:spAutoFit/>
          </a:bodyPr>
          <a:lstStyle/>
          <a:p>
            <a:pPr marL="12700">
              <a:lnSpc>
                <a:spcPct val="100000"/>
              </a:lnSpc>
              <a:spcBef>
                <a:spcPts val="120"/>
              </a:spcBef>
            </a:pPr>
            <a:r>
              <a:rPr sz="1900" dirty="0">
                <a:solidFill>
                  <a:srgbClr val="404040"/>
                </a:solidFill>
              </a:rPr>
              <a:t>Corruption</a:t>
            </a:r>
            <a:r>
              <a:rPr sz="1900" spc="15" dirty="0">
                <a:solidFill>
                  <a:srgbClr val="404040"/>
                </a:solidFill>
              </a:rPr>
              <a:t> </a:t>
            </a:r>
            <a:r>
              <a:rPr sz="1900" dirty="0">
                <a:solidFill>
                  <a:srgbClr val="404040"/>
                </a:solidFill>
              </a:rPr>
              <a:t>in</a:t>
            </a:r>
            <a:r>
              <a:rPr sz="1900" spc="25" dirty="0">
                <a:solidFill>
                  <a:srgbClr val="404040"/>
                </a:solidFill>
              </a:rPr>
              <a:t> </a:t>
            </a:r>
            <a:r>
              <a:rPr sz="1900" dirty="0">
                <a:solidFill>
                  <a:srgbClr val="404040"/>
                </a:solidFill>
              </a:rPr>
              <a:t>2014,</a:t>
            </a:r>
            <a:r>
              <a:rPr sz="1900" spc="25" dirty="0">
                <a:solidFill>
                  <a:srgbClr val="404040"/>
                </a:solidFill>
              </a:rPr>
              <a:t> </a:t>
            </a:r>
            <a:r>
              <a:rPr sz="1900" dirty="0">
                <a:solidFill>
                  <a:srgbClr val="404040"/>
                </a:solidFill>
              </a:rPr>
              <a:t>%</a:t>
            </a:r>
            <a:r>
              <a:rPr sz="1900" spc="15" dirty="0">
                <a:solidFill>
                  <a:srgbClr val="404040"/>
                </a:solidFill>
              </a:rPr>
              <a:t> </a:t>
            </a:r>
            <a:r>
              <a:rPr sz="1900" dirty="0">
                <a:solidFill>
                  <a:srgbClr val="404040"/>
                </a:solidFill>
              </a:rPr>
              <a:t>those</a:t>
            </a:r>
            <a:r>
              <a:rPr sz="1900" spc="30" dirty="0">
                <a:solidFill>
                  <a:srgbClr val="404040"/>
                </a:solidFill>
              </a:rPr>
              <a:t> </a:t>
            </a:r>
            <a:r>
              <a:rPr sz="1900" dirty="0">
                <a:solidFill>
                  <a:srgbClr val="404040"/>
                </a:solidFill>
              </a:rPr>
              <a:t>who</a:t>
            </a:r>
            <a:r>
              <a:rPr sz="1900" spc="15" dirty="0">
                <a:solidFill>
                  <a:srgbClr val="404040"/>
                </a:solidFill>
              </a:rPr>
              <a:t> </a:t>
            </a:r>
            <a:r>
              <a:rPr sz="1900" dirty="0">
                <a:solidFill>
                  <a:srgbClr val="404040"/>
                </a:solidFill>
              </a:rPr>
              <a:t>supported</a:t>
            </a:r>
            <a:r>
              <a:rPr sz="1900" spc="25" dirty="0">
                <a:solidFill>
                  <a:srgbClr val="404040"/>
                </a:solidFill>
              </a:rPr>
              <a:t> </a:t>
            </a:r>
            <a:r>
              <a:rPr sz="1900" dirty="0">
                <a:solidFill>
                  <a:srgbClr val="404040"/>
                </a:solidFill>
              </a:rPr>
              <a:t>Arab</a:t>
            </a:r>
            <a:r>
              <a:rPr sz="1900" spc="5" dirty="0">
                <a:solidFill>
                  <a:srgbClr val="404040"/>
                </a:solidFill>
              </a:rPr>
              <a:t> </a:t>
            </a:r>
            <a:r>
              <a:rPr sz="1900" dirty="0">
                <a:solidFill>
                  <a:srgbClr val="404040"/>
                </a:solidFill>
              </a:rPr>
              <a:t>Uprising</a:t>
            </a:r>
            <a:r>
              <a:rPr sz="1900" spc="30" dirty="0">
                <a:solidFill>
                  <a:srgbClr val="404040"/>
                </a:solidFill>
              </a:rPr>
              <a:t> </a:t>
            </a:r>
            <a:r>
              <a:rPr sz="1900" dirty="0">
                <a:solidFill>
                  <a:srgbClr val="404040"/>
                </a:solidFill>
              </a:rPr>
              <a:t>to</a:t>
            </a:r>
            <a:r>
              <a:rPr sz="1900" spc="30" dirty="0">
                <a:solidFill>
                  <a:srgbClr val="404040"/>
                </a:solidFill>
              </a:rPr>
              <a:t> </a:t>
            </a:r>
            <a:r>
              <a:rPr sz="1900" dirty="0">
                <a:solidFill>
                  <a:srgbClr val="404040"/>
                </a:solidFill>
              </a:rPr>
              <a:t>Protest</a:t>
            </a:r>
            <a:r>
              <a:rPr sz="1900" spc="25" dirty="0">
                <a:solidFill>
                  <a:srgbClr val="404040"/>
                </a:solidFill>
              </a:rPr>
              <a:t> </a:t>
            </a:r>
            <a:r>
              <a:rPr sz="1900" dirty="0">
                <a:solidFill>
                  <a:srgbClr val="404040"/>
                </a:solidFill>
              </a:rPr>
              <a:t>Against</a:t>
            </a:r>
            <a:r>
              <a:rPr sz="1900" spc="10" dirty="0">
                <a:solidFill>
                  <a:srgbClr val="404040"/>
                </a:solidFill>
              </a:rPr>
              <a:t> </a:t>
            </a:r>
            <a:r>
              <a:rPr sz="1900" spc="-10" dirty="0">
                <a:solidFill>
                  <a:srgbClr val="404040"/>
                </a:solidFill>
              </a:rPr>
              <a:t>Corruption</a:t>
            </a:r>
            <a:endParaRPr sz="1900"/>
          </a:p>
        </p:txBody>
      </p:sp>
      <p:grpSp>
        <p:nvGrpSpPr>
          <p:cNvPr id="62" name="Group 61" descr="Key">
            <a:extLst>
              <a:ext uri="{FF2B5EF4-FFF2-40B4-BE49-F238E27FC236}">
                <a16:creationId xmlns:a16="http://schemas.microsoft.com/office/drawing/2014/main" id="{BDC93C3C-A180-E252-3F0B-40797CAF452B}"/>
              </a:ext>
            </a:extLst>
          </p:cNvPr>
          <p:cNvGrpSpPr/>
          <p:nvPr/>
        </p:nvGrpSpPr>
        <p:grpSpPr>
          <a:xfrm>
            <a:off x="3863340" y="765048"/>
            <a:ext cx="4372610" cy="243840"/>
            <a:chOff x="3863340" y="765048"/>
            <a:chExt cx="4372610" cy="243840"/>
          </a:xfrm>
        </p:grpSpPr>
        <p:grpSp>
          <p:nvGrpSpPr>
            <p:cNvPr id="49" name="object 49" descr="Key - with dark green representing 'significant amount of corruption' and light green representing 'little or no corruption'."/>
            <p:cNvGrpSpPr/>
            <p:nvPr/>
          </p:nvGrpSpPr>
          <p:grpSpPr>
            <a:xfrm>
              <a:off x="3863340" y="765048"/>
              <a:ext cx="4372610" cy="243840"/>
              <a:chOff x="3863340" y="765048"/>
              <a:chExt cx="4372610" cy="243840"/>
            </a:xfrm>
          </p:grpSpPr>
          <p:sp>
            <p:nvSpPr>
              <p:cNvPr id="50" name="object 50"/>
              <p:cNvSpPr/>
              <p:nvPr/>
            </p:nvSpPr>
            <p:spPr>
              <a:xfrm>
                <a:off x="3863340" y="765048"/>
                <a:ext cx="4372610" cy="243840"/>
              </a:xfrm>
              <a:custGeom>
                <a:avLst/>
                <a:gdLst/>
                <a:ahLst/>
                <a:cxnLst/>
                <a:rect l="l" t="t" r="r" b="b"/>
                <a:pathLst>
                  <a:path w="4372609" h="243840">
                    <a:moveTo>
                      <a:pt x="4372356" y="0"/>
                    </a:moveTo>
                    <a:lnTo>
                      <a:pt x="0" y="0"/>
                    </a:lnTo>
                    <a:lnTo>
                      <a:pt x="0" y="243839"/>
                    </a:lnTo>
                    <a:lnTo>
                      <a:pt x="4372356" y="243839"/>
                    </a:lnTo>
                    <a:lnTo>
                      <a:pt x="4372356" y="0"/>
                    </a:lnTo>
                    <a:close/>
                  </a:path>
                </a:pathLst>
              </a:custGeom>
              <a:solidFill>
                <a:srgbClr val="F1F1F1">
                  <a:alpha val="38822"/>
                </a:srgbClr>
              </a:solidFill>
            </p:spPr>
            <p:txBody>
              <a:bodyPr wrap="square" lIns="0" tIns="0" rIns="0" bIns="0" rtlCol="0"/>
              <a:lstStyle/>
              <a:p>
                <a:endParaRPr/>
              </a:p>
            </p:txBody>
          </p:sp>
          <p:sp>
            <p:nvSpPr>
              <p:cNvPr id="51" name="object 51"/>
              <p:cNvSpPr/>
              <p:nvPr/>
            </p:nvSpPr>
            <p:spPr>
              <a:xfrm>
                <a:off x="4154424" y="848868"/>
                <a:ext cx="76200" cy="76200"/>
              </a:xfrm>
              <a:custGeom>
                <a:avLst/>
                <a:gdLst/>
                <a:ahLst/>
                <a:cxnLst/>
                <a:rect l="l" t="t" r="r" b="b"/>
                <a:pathLst>
                  <a:path w="76200" h="76200">
                    <a:moveTo>
                      <a:pt x="76200" y="0"/>
                    </a:moveTo>
                    <a:lnTo>
                      <a:pt x="0" y="0"/>
                    </a:lnTo>
                    <a:lnTo>
                      <a:pt x="0" y="76200"/>
                    </a:lnTo>
                    <a:lnTo>
                      <a:pt x="76200" y="76200"/>
                    </a:lnTo>
                    <a:lnTo>
                      <a:pt x="76200" y="0"/>
                    </a:lnTo>
                    <a:close/>
                  </a:path>
                </a:pathLst>
              </a:custGeom>
              <a:solidFill>
                <a:srgbClr val="61993D">
                  <a:alpha val="85096"/>
                </a:srgbClr>
              </a:solidFill>
            </p:spPr>
            <p:txBody>
              <a:bodyPr wrap="square" lIns="0" tIns="0" rIns="0" bIns="0" rtlCol="0"/>
              <a:lstStyle/>
              <a:p>
                <a:endParaRPr/>
              </a:p>
            </p:txBody>
          </p:sp>
          <p:sp>
            <p:nvSpPr>
              <p:cNvPr id="52" name="object 52"/>
              <p:cNvSpPr/>
              <p:nvPr/>
            </p:nvSpPr>
            <p:spPr>
              <a:xfrm>
                <a:off x="4154424" y="848868"/>
                <a:ext cx="76200" cy="76200"/>
              </a:xfrm>
              <a:custGeom>
                <a:avLst/>
                <a:gdLst/>
                <a:ahLst/>
                <a:cxnLst/>
                <a:rect l="l" t="t" r="r" b="b"/>
                <a:pathLst>
                  <a:path w="76200" h="76200">
                    <a:moveTo>
                      <a:pt x="0" y="76200"/>
                    </a:moveTo>
                    <a:lnTo>
                      <a:pt x="76200" y="76200"/>
                    </a:lnTo>
                    <a:lnTo>
                      <a:pt x="76200" y="0"/>
                    </a:lnTo>
                    <a:lnTo>
                      <a:pt x="0" y="0"/>
                    </a:lnTo>
                    <a:lnTo>
                      <a:pt x="0" y="76200"/>
                    </a:lnTo>
                    <a:close/>
                  </a:path>
                </a:pathLst>
              </a:custGeom>
              <a:ln w="9144">
                <a:solidFill>
                  <a:srgbClr val="FFFFFF"/>
                </a:solidFill>
              </a:ln>
            </p:spPr>
            <p:txBody>
              <a:bodyPr wrap="square" lIns="0" tIns="0" rIns="0" bIns="0" rtlCol="0"/>
              <a:lstStyle/>
              <a:p>
                <a:endParaRPr/>
              </a:p>
            </p:txBody>
          </p:sp>
          <p:sp>
            <p:nvSpPr>
              <p:cNvPr id="53" name="object 53"/>
              <p:cNvSpPr/>
              <p:nvPr/>
            </p:nvSpPr>
            <p:spPr>
              <a:xfrm>
                <a:off x="6571488" y="848868"/>
                <a:ext cx="76200" cy="76200"/>
              </a:xfrm>
              <a:custGeom>
                <a:avLst/>
                <a:gdLst/>
                <a:ahLst/>
                <a:cxnLst/>
                <a:rect l="l" t="t" r="r" b="b"/>
                <a:pathLst>
                  <a:path w="76200" h="76200">
                    <a:moveTo>
                      <a:pt x="76200" y="0"/>
                    </a:moveTo>
                    <a:lnTo>
                      <a:pt x="0" y="0"/>
                    </a:lnTo>
                    <a:lnTo>
                      <a:pt x="0" y="76200"/>
                    </a:lnTo>
                    <a:lnTo>
                      <a:pt x="76200" y="76200"/>
                    </a:lnTo>
                    <a:lnTo>
                      <a:pt x="76200" y="0"/>
                    </a:lnTo>
                    <a:close/>
                  </a:path>
                </a:pathLst>
              </a:custGeom>
              <a:solidFill>
                <a:srgbClr val="A0C490">
                  <a:alpha val="85096"/>
                </a:srgbClr>
              </a:solidFill>
            </p:spPr>
            <p:txBody>
              <a:bodyPr wrap="square" lIns="0" tIns="0" rIns="0" bIns="0" rtlCol="0"/>
              <a:lstStyle/>
              <a:p>
                <a:endParaRPr/>
              </a:p>
            </p:txBody>
          </p:sp>
          <p:sp>
            <p:nvSpPr>
              <p:cNvPr id="54" name="object 54"/>
              <p:cNvSpPr/>
              <p:nvPr/>
            </p:nvSpPr>
            <p:spPr>
              <a:xfrm>
                <a:off x="6571488" y="848868"/>
                <a:ext cx="76200" cy="76200"/>
              </a:xfrm>
              <a:custGeom>
                <a:avLst/>
                <a:gdLst/>
                <a:ahLst/>
                <a:cxnLst/>
                <a:rect l="l" t="t" r="r" b="b"/>
                <a:pathLst>
                  <a:path w="76200" h="76200">
                    <a:moveTo>
                      <a:pt x="0" y="76200"/>
                    </a:moveTo>
                    <a:lnTo>
                      <a:pt x="76200" y="76200"/>
                    </a:lnTo>
                    <a:lnTo>
                      <a:pt x="76200" y="0"/>
                    </a:lnTo>
                    <a:lnTo>
                      <a:pt x="0" y="0"/>
                    </a:lnTo>
                    <a:lnTo>
                      <a:pt x="0" y="76200"/>
                    </a:lnTo>
                    <a:close/>
                  </a:path>
                </a:pathLst>
              </a:custGeom>
              <a:ln w="9144">
                <a:solidFill>
                  <a:srgbClr val="FFFFFF"/>
                </a:solidFill>
              </a:ln>
            </p:spPr>
            <p:txBody>
              <a:bodyPr wrap="square" lIns="0" tIns="0" rIns="0" bIns="0" rtlCol="0"/>
              <a:lstStyle/>
              <a:p>
                <a:endParaRPr/>
              </a:p>
            </p:txBody>
          </p:sp>
        </p:grpSp>
        <p:sp>
          <p:nvSpPr>
            <p:cNvPr id="55" name="object 55"/>
            <p:cNvSpPr txBox="1"/>
            <p:nvPr/>
          </p:nvSpPr>
          <p:spPr>
            <a:xfrm>
              <a:off x="3863340" y="765048"/>
              <a:ext cx="4372610" cy="243840"/>
            </a:xfrm>
            <a:prstGeom prst="rect">
              <a:avLst/>
            </a:prstGeom>
          </p:spPr>
          <p:txBody>
            <a:bodyPr vert="horz" wrap="square" lIns="0" tIns="22225" rIns="0" bIns="0" rtlCol="0">
              <a:spAutoFit/>
            </a:bodyPr>
            <a:lstStyle/>
            <a:p>
              <a:pPr marL="401320">
                <a:lnSpc>
                  <a:spcPct val="100000"/>
                </a:lnSpc>
                <a:spcBef>
                  <a:spcPts val="175"/>
                </a:spcBef>
                <a:tabLst>
                  <a:tab pos="2818765" algn="l"/>
                </a:tabLst>
              </a:pPr>
              <a:r>
                <a:rPr sz="1100" dirty="0">
                  <a:solidFill>
                    <a:srgbClr val="404040"/>
                  </a:solidFill>
                  <a:latin typeface="Calibri"/>
                  <a:cs typeface="Calibri"/>
                </a:rPr>
                <a:t>Significant</a:t>
              </a:r>
              <a:r>
                <a:rPr sz="1100" spc="-20" dirty="0">
                  <a:solidFill>
                    <a:srgbClr val="404040"/>
                  </a:solidFill>
                  <a:latin typeface="Calibri"/>
                  <a:cs typeface="Calibri"/>
                </a:rPr>
                <a:t> </a:t>
              </a:r>
              <a:r>
                <a:rPr sz="1100" dirty="0">
                  <a:solidFill>
                    <a:srgbClr val="404040"/>
                  </a:solidFill>
                  <a:latin typeface="Calibri"/>
                  <a:cs typeface="Calibri"/>
                </a:rPr>
                <a:t>Ammount</a:t>
              </a:r>
              <a:r>
                <a:rPr sz="1100" spc="-30" dirty="0">
                  <a:solidFill>
                    <a:srgbClr val="404040"/>
                  </a:solidFill>
                  <a:latin typeface="Calibri"/>
                  <a:cs typeface="Calibri"/>
                </a:rPr>
                <a:t> </a:t>
              </a:r>
              <a:r>
                <a:rPr sz="1100" dirty="0">
                  <a:solidFill>
                    <a:srgbClr val="404040"/>
                  </a:solidFill>
                  <a:latin typeface="Calibri"/>
                  <a:cs typeface="Calibri"/>
                </a:rPr>
                <a:t>of</a:t>
              </a:r>
              <a:r>
                <a:rPr sz="1100" spc="-25" dirty="0">
                  <a:solidFill>
                    <a:srgbClr val="404040"/>
                  </a:solidFill>
                  <a:latin typeface="Calibri"/>
                  <a:cs typeface="Calibri"/>
                </a:rPr>
                <a:t> </a:t>
              </a:r>
              <a:r>
                <a:rPr sz="1100" spc="-10" dirty="0">
                  <a:solidFill>
                    <a:srgbClr val="404040"/>
                  </a:solidFill>
                  <a:latin typeface="Calibri"/>
                  <a:cs typeface="Calibri"/>
                </a:rPr>
                <a:t>Corruption</a:t>
              </a:r>
              <a:r>
                <a:rPr sz="1100" dirty="0">
                  <a:solidFill>
                    <a:srgbClr val="404040"/>
                  </a:solidFill>
                  <a:latin typeface="Calibri"/>
                  <a:cs typeface="Calibri"/>
                </a:rPr>
                <a:t>	Little</a:t>
              </a:r>
              <a:r>
                <a:rPr sz="1100" spc="-15" dirty="0">
                  <a:solidFill>
                    <a:srgbClr val="404040"/>
                  </a:solidFill>
                  <a:latin typeface="Calibri"/>
                  <a:cs typeface="Calibri"/>
                </a:rPr>
                <a:t> </a:t>
              </a:r>
              <a:r>
                <a:rPr sz="1100" dirty="0">
                  <a:solidFill>
                    <a:srgbClr val="404040"/>
                  </a:solidFill>
                  <a:latin typeface="Calibri"/>
                  <a:cs typeface="Calibri"/>
                </a:rPr>
                <a:t>or</a:t>
              </a:r>
              <a:r>
                <a:rPr sz="1100" spc="-10" dirty="0">
                  <a:solidFill>
                    <a:srgbClr val="404040"/>
                  </a:solidFill>
                  <a:latin typeface="Calibri"/>
                  <a:cs typeface="Calibri"/>
                </a:rPr>
                <a:t> </a:t>
              </a:r>
              <a:r>
                <a:rPr sz="1100" dirty="0">
                  <a:solidFill>
                    <a:srgbClr val="404040"/>
                  </a:solidFill>
                  <a:latin typeface="Calibri"/>
                  <a:cs typeface="Calibri"/>
                </a:rPr>
                <a:t>No</a:t>
              </a:r>
              <a:r>
                <a:rPr sz="1100" spc="-10" dirty="0">
                  <a:solidFill>
                    <a:srgbClr val="404040"/>
                  </a:solidFill>
                  <a:latin typeface="Calibri"/>
                  <a:cs typeface="Calibri"/>
                </a:rPr>
                <a:t> Corruption</a:t>
              </a:r>
              <a:endParaRPr sz="1100">
                <a:latin typeface="Calibri"/>
                <a:cs typeface="Calibri"/>
              </a:endParaRPr>
            </a:p>
          </p:txBody>
        </p:sp>
      </p:grpSp>
      <p:grpSp>
        <p:nvGrpSpPr>
          <p:cNvPr id="57" name="Group 56" descr="Egypt">
            <a:extLst>
              <a:ext uri="{FF2B5EF4-FFF2-40B4-BE49-F238E27FC236}">
                <a16:creationId xmlns:a16="http://schemas.microsoft.com/office/drawing/2014/main" id="{790C4E49-4823-066A-FFA1-39367FF717D4}"/>
              </a:ext>
            </a:extLst>
          </p:cNvPr>
          <p:cNvGrpSpPr/>
          <p:nvPr/>
        </p:nvGrpSpPr>
        <p:grpSpPr>
          <a:xfrm>
            <a:off x="586740" y="2193798"/>
            <a:ext cx="1742186" cy="3504945"/>
            <a:chOff x="586740" y="2193798"/>
            <a:chExt cx="1742186" cy="3504945"/>
          </a:xfrm>
        </p:grpSpPr>
        <p:sp>
          <p:nvSpPr>
            <p:cNvPr id="43" name="object 43"/>
            <p:cNvSpPr txBox="1"/>
            <p:nvPr/>
          </p:nvSpPr>
          <p:spPr>
            <a:xfrm>
              <a:off x="1184249" y="2628137"/>
              <a:ext cx="54800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EGYPT</a:t>
              </a:r>
              <a:endParaRPr sz="1600">
                <a:latin typeface="Calibri"/>
                <a:cs typeface="Calibri"/>
              </a:endParaRPr>
            </a:p>
          </p:txBody>
        </p:sp>
        <p:grpSp>
          <p:nvGrpSpPr>
            <p:cNvPr id="2" name="object 2" descr="Bar representing -92.6% answering 'significant amount of corruption' in Egypt."/>
            <p:cNvGrpSpPr/>
            <p:nvPr/>
          </p:nvGrpSpPr>
          <p:grpSpPr>
            <a:xfrm>
              <a:off x="586740" y="2516123"/>
              <a:ext cx="876300" cy="3182620"/>
              <a:chOff x="586740" y="2516123"/>
              <a:chExt cx="876300" cy="3182620"/>
            </a:xfrm>
          </p:grpSpPr>
          <p:sp>
            <p:nvSpPr>
              <p:cNvPr id="3" name="object 3"/>
              <p:cNvSpPr/>
              <p:nvPr/>
            </p:nvSpPr>
            <p:spPr>
              <a:xfrm>
                <a:off x="591312" y="2520695"/>
                <a:ext cx="867410" cy="3173095"/>
              </a:xfrm>
              <a:custGeom>
                <a:avLst/>
                <a:gdLst/>
                <a:ahLst/>
                <a:cxnLst/>
                <a:rect l="l" t="t" r="r" b="b"/>
                <a:pathLst>
                  <a:path w="867410" h="3173095">
                    <a:moveTo>
                      <a:pt x="867156" y="0"/>
                    </a:moveTo>
                    <a:lnTo>
                      <a:pt x="0" y="0"/>
                    </a:lnTo>
                    <a:lnTo>
                      <a:pt x="0" y="3172967"/>
                    </a:lnTo>
                    <a:lnTo>
                      <a:pt x="867156" y="3172967"/>
                    </a:lnTo>
                    <a:lnTo>
                      <a:pt x="867156" y="0"/>
                    </a:lnTo>
                    <a:close/>
                  </a:path>
                </a:pathLst>
              </a:custGeom>
              <a:solidFill>
                <a:srgbClr val="61993D">
                  <a:alpha val="85096"/>
                </a:srgbClr>
              </a:solidFill>
            </p:spPr>
            <p:txBody>
              <a:bodyPr wrap="square" lIns="0" tIns="0" rIns="0" bIns="0" rtlCol="0"/>
              <a:lstStyle/>
              <a:p>
                <a:endParaRPr/>
              </a:p>
            </p:txBody>
          </p:sp>
          <p:sp>
            <p:nvSpPr>
              <p:cNvPr id="4" name="object 4"/>
              <p:cNvSpPr/>
              <p:nvPr/>
            </p:nvSpPr>
            <p:spPr>
              <a:xfrm>
                <a:off x="591312" y="2520695"/>
                <a:ext cx="867410" cy="3173095"/>
              </a:xfrm>
              <a:custGeom>
                <a:avLst/>
                <a:gdLst/>
                <a:ahLst/>
                <a:cxnLst/>
                <a:rect l="l" t="t" r="r" b="b"/>
                <a:pathLst>
                  <a:path w="867410" h="3173095">
                    <a:moveTo>
                      <a:pt x="0" y="3172967"/>
                    </a:moveTo>
                    <a:lnTo>
                      <a:pt x="867156" y="3172967"/>
                    </a:lnTo>
                    <a:lnTo>
                      <a:pt x="867156" y="0"/>
                    </a:lnTo>
                    <a:lnTo>
                      <a:pt x="0" y="0"/>
                    </a:lnTo>
                    <a:lnTo>
                      <a:pt x="0" y="3172967"/>
                    </a:lnTo>
                    <a:close/>
                  </a:path>
                </a:pathLst>
              </a:custGeom>
              <a:ln w="9144">
                <a:solidFill>
                  <a:srgbClr val="FFFFFF"/>
                </a:solidFill>
              </a:ln>
            </p:spPr>
            <p:txBody>
              <a:bodyPr wrap="square" lIns="0" tIns="0" rIns="0" bIns="0" rtlCol="0"/>
              <a:lstStyle/>
              <a:p>
                <a:endParaRPr/>
              </a:p>
            </p:txBody>
          </p:sp>
        </p:grpSp>
        <p:sp>
          <p:nvSpPr>
            <p:cNvPr id="33" name="object 33"/>
            <p:cNvSpPr txBox="1"/>
            <p:nvPr/>
          </p:nvSpPr>
          <p:spPr>
            <a:xfrm>
              <a:off x="799287" y="5367908"/>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92.6</a:t>
              </a:r>
              <a:endParaRPr sz="1600">
                <a:latin typeface="Calibri"/>
                <a:cs typeface="Calibri"/>
              </a:endParaRPr>
            </a:p>
          </p:txBody>
        </p:sp>
        <p:grpSp>
          <p:nvGrpSpPr>
            <p:cNvPr id="17" name="object 17" descr="Bar representing 7.4% answering 'little or no corruption' in Egypt."/>
            <p:cNvGrpSpPr/>
            <p:nvPr/>
          </p:nvGrpSpPr>
          <p:grpSpPr>
            <a:xfrm>
              <a:off x="1453896" y="2261616"/>
              <a:ext cx="875030" cy="264160"/>
              <a:chOff x="1453896" y="2261616"/>
              <a:chExt cx="875030" cy="264160"/>
            </a:xfrm>
          </p:grpSpPr>
          <p:sp>
            <p:nvSpPr>
              <p:cNvPr id="18" name="object 18"/>
              <p:cNvSpPr/>
              <p:nvPr/>
            </p:nvSpPr>
            <p:spPr>
              <a:xfrm>
                <a:off x="1458468" y="2266188"/>
                <a:ext cx="866140" cy="254635"/>
              </a:xfrm>
              <a:custGeom>
                <a:avLst/>
                <a:gdLst/>
                <a:ahLst/>
                <a:cxnLst/>
                <a:rect l="l" t="t" r="r" b="b"/>
                <a:pathLst>
                  <a:path w="866139" h="254635">
                    <a:moveTo>
                      <a:pt x="865632" y="0"/>
                    </a:moveTo>
                    <a:lnTo>
                      <a:pt x="0" y="0"/>
                    </a:lnTo>
                    <a:lnTo>
                      <a:pt x="0" y="254508"/>
                    </a:lnTo>
                    <a:lnTo>
                      <a:pt x="865632" y="254508"/>
                    </a:lnTo>
                    <a:lnTo>
                      <a:pt x="865632" y="0"/>
                    </a:lnTo>
                    <a:close/>
                  </a:path>
                </a:pathLst>
              </a:custGeom>
              <a:solidFill>
                <a:srgbClr val="A0C490">
                  <a:alpha val="85096"/>
                </a:srgbClr>
              </a:solidFill>
            </p:spPr>
            <p:txBody>
              <a:bodyPr wrap="square" lIns="0" tIns="0" rIns="0" bIns="0" rtlCol="0"/>
              <a:lstStyle/>
              <a:p>
                <a:endParaRPr/>
              </a:p>
            </p:txBody>
          </p:sp>
          <p:sp>
            <p:nvSpPr>
              <p:cNvPr id="19" name="object 19"/>
              <p:cNvSpPr/>
              <p:nvPr/>
            </p:nvSpPr>
            <p:spPr>
              <a:xfrm>
                <a:off x="1458468" y="2266188"/>
                <a:ext cx="866140" cy="254635"/>
              </a:xfrm>
              <a:custGeom>
                <a:avLst/>
                <a:gdLst/>
                <a:ahLst/>
                <a:cxnLst/>
                <a:rect l="l" t="t" r="r" b="b"/>
                <a:pathLst>
                  <a:path w="866139" h="254635">
                    <a:moveTo>
                      <a:pt x="0" y="254508"/>
                    </a:moveTo>
                    <a:lnTo>
                      <a:pt x="865632" y="254508"/>
                    </a:lnTo>
                    <a:lnTo>
                      <a:pt x="865632" y="0"/>
                    </a:lnTo>
                    <a:lnTo>
                      <a:pt x="0" y="0"/>
                    </a:lnTo>
                    <a:lnTo>
                      <a:pt x="0" y="254508"/>
                    </a:lnTo>
                    <a:close/>
                  </a:path>
                </a:pathLst>
              </a:custGeom>
              <a:ln w="9144">
                <a:solidFill>
                  <a:srgbClr val="FFFFFF"/>
                </a:solidFill>
              </a:ln>
            </p:spPr>
            <p:txBody>
              <a:bodyPr wrap="square" lIns="0" tIns="0" rIns="0" bIns="0" rtlCol="0"/>
              <a:lstStyle/>
              <a:p>
                <a:endParaRPr/>
              </a:p>
            </p:txBody>
          </p:sp>
        </p:grpSp>
        <p:sp>
          <p:nvSpPr>
            <p:cNvPr id="38" name="object 38"/>
            <p:cNvSpPr txBox="1"/>
            <p:nvPr/>
          </p:nvSpPr>
          <p:spPr>
            <a:xfrm>
              <a:off x="1748154" y="2193798"/>
              <a:ext cx="285115" cy="269240"/>
            </a:xfrm>
            <a:prstGeom prst="rect">
              <a:avLst/>
            </a:prstGeom>
          </p:spPr>
          <p:txBody>
            <a:bodyPr vert="horz" wrap="square" lIns="0" tIns="12065" rIns="0" bIns="0" rtlCol="0">
              <a:spAutoFit/>
            </a:bodyPr>
            <a:lstStyle/>
            <a:p>
              <a:pPr marL="12700">
                <a:lnSpc>
                  <a:spcPct val="100000"/>
                </a:lnSpc>
                <a:spcBef>
                  <a:spcPts val="95"/>
                </a:spcBef>
              </a:pPr>
              <a:r>
                <a:rPr sz="1600" b="1" spc="-25" dirty="0">
                  <a:latin typeface="Calibri"/>
                  <a:cs typeface="Calibri"/>
                </a:rPr>
                <a:t>7.4</a:t>
              </a:r>
              <a:endParaRPr sz="1600">
                <a:latin typeface="Calibri"/>
                <a:cs typeface="Calibri"/>
              </a:endParaRPr>
            </a:p>
          </p:txBody>
        </p:sp>
      </p:grpSp>
      <p:grpSp>
        <p:nvGrpSpPr>
          <p:cNvPr id="58" name="Group 57" descr="Iraq">
            <a:extLst>
              <a:ext uri="{FF2B5EF4-FFF2-40B4-BE49-F238E27FC236}">
                <a16:creationId xmlns:a16="http://schemas.microsoft.com/office/drawing/2014/main" id="{1F9C2B34-3C39-8794-7555-7DA35A895124}"/>
              </a:ext>
            </a:extLst>
          </p:cNvPr>
          <p:cNvGrpSpPr/>
          <p:nvPr/>
        </p:nvGrpSpPr>
        <p:grpSpPr>
          <a:xfrm>
            <a:off x="2883407" y="2176272"/>
            <a:ext cx="1741933" cy="3436746"/>
            <a:chOff x="2883407" y="2176272"/>
            <a:chExt cx="1741933" cy="3436746"/>
          </a:xfrm>
        </p:grpSpPr>
        <p:sp>
          <p:nvSpPr>
            <p:cNvPr id="44" name="object 44"/>
            <p:cNvSpPr txBox="1"/>
            <p:nvPr/>
          </p:nvSpPr>
          <p:spPr>
            <a:xfrm>
              <a:off x="3535426" y="2628137"/>
              <a:ext cx="439420"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04040"/>
                  </a:solidFill>
                  <a:latin typeface="Calibri"/>
                  <a:cs typeface="Calibri"/>
                </a:rPr>
                <a:t>IRAQ</a:t>
              </a:r>
              <a:endParaRPr sz="1600">
                <a:latin typeface="Calibri"/>
                <a:cs typeface="Calibri"/>
              </a:endParaRPr>
            </a:p>
          </p:txBody>
        </p:sp>
        <p:grpSp>
          <p:nvGrpSpPr>
            <p:cNvPr id="5" name="object 5" descr="Bar representing -90.1% answering 'significant amount of corruption' in Iraq."/>
            <p:cNvGrpSpPr/>
            <p:nvPr/>
          </p:nvGrpSpPr>
          <p:grpSpPr>
            <a:xfrm>
              <a:off x="2883407" y="2516123"/>
              <a:ext cx="875030" cy="3096895"/>
              <a:chOff x="2883407" y="2516123"/>
              <a:chExt cx="875030" cy="3096895"/>
            </a:xfrm>
          </p:grpSpPr>
          <p:sp>
            <p:nvSpPr>
              <p:cNvPr id="6" name="object 6"/>
              <p:cNvSpPr/>
              <p:nvPr/>
            </p:nvSpPr>
            <p:spPr>
              <a:xfrm>
                <a:off x="2887979" y="2520695"/>
                <a:ext cx="866140" cy="3088005"/>
              </a:xfrm>
              <a:custGeom>
                <a:avLst/>
                <a:gdLst/>
                <a:ahLst/>
                <a:cxnLst/>
                <a:rect l="l" t="t" r="r" b="b"/>
                <a:pathLst>
                  <a:path w="866139" h="3088004">
                    <a:moveTo>
                      <a:pt x="865632" y="0"/>
                    </a:moveTo>
                    <a:lnTo>
                      <a:pt x="0" y="0"/>
                    </a:lnTo>
                    <a:lnTo>
                      <a:pt x="0" y="3087623"/>
                    </a:lnTo>
                    <a:lnTo>
                      <a:pt x="865632" y="3087623"/>
                    </a:lnTo>
                    <a:lnTo>
                      <a:pt x="865632" y="0"/>
                    </a:lnTo>
                    <a:close/>
                  </a:path>
                </a:pathLst>
              </a:custGeom>
              <a:solidFill>
                <a:srgbClr val="61993D">
                  <a:alpha val="85096"/>
                </a:srgbClr>
              </a:solidFill>
            </p:spPr>
            <p:txBody>
              <a:bodyPr wrap="square" lIns="0" tIns="0" rIns="0" bIns="0" rtlCol="0"/>
              <a:lstStyle/>
              <a:p>
                <a:endParaRPr/>
              </a:p>
            </p:txBody>
          </p:sp>
          <p:sp>
            <p:nvSpPr>
              <p:cNvPr id="7" name="object 7"/>
              <p:cNvSpPr/>
              <p:nvPr/>
            </p:nvSpPr>
            <p:spPr>
              <a:xfrm>
                <a:off x="2887979" y="2520695"/>
                <a:ext cx="866140" cy="3088005"/>
              </a:xfrm>
              <a:custGeom>
                <a:avLst/>
                <a:gdLst/>
                <a:ahLst/>
                <a:cxnLst/>
                <a:rect l="l" t="t" r="r" b="b"/>
                <a:pathLst>
                  <a:path w="866139" h="3088004">
                    <a:moveTo>
                      <a:pt x="0" y="3087623"/>
                    </a:moveTo>
                    <a:lnTo>
                      <a:pt x="865632" y="3087623"/>
                    </a:lnTo>
                    <a:lnTo>
                      <a:pt x="865632" y="0"/>
                    </a:lnTo>
                    <a:lnTo>
                      <a:pt x="0" y="0"/>
                    </a:lnTo>
                    <a:lnTo>
                      <a:pt x="0" y="3087623"/>
                    </a:lnTo>
                    <a:close/>
                  </a:path>
                </a:pathLst>
              </a:custGeom>
              <a:ln w="9144">
                <a:solidFill>
                  <a:srgbClr val="FFFFFF"/>
                </a:solidFill>
              </a:ln>
            </p:spPr>
            <p:txBody>
              <a:bodyPr wrap="square" lIns="0" tIns="0" rIns="0" bIns="0" rtlCol="0"/>
              <a:lstStyle/>
              <a:p>
                <a:endParaRPr/>
              </a:p>
            </p:txBody>
          </p:sp>
        </p:grpSp>
        <p:sp>
          <p:nvSpPr>
            <p:cNvPr id="34" name="object 34"/>
            <p:cNvSpPr txBox="1"/>
            <p:nvPr/>
          </p:nvSpPr>
          <p:spPr>
            <a:xfrm>
              <a:off x="3095625" y="5282310"/>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90.1</a:t>
              </a:r>
              <a:endParaRPr sz="1600">
                <a:latin typeface="Calibri"/>
                <a:cs typeface="Calibri"/>
              </a:endParaRPr>
            </a:p>
          </p:txBody>
        </p:sp>
        <p:grpSp>
          <p:nvGrpSpPr>
            <p:cNvPr id="20" name="object 20" descr="Bar representing 9.9% answering 'little or no corruption' in Iraq."/>
            <p:cNvGrpSpPr/>
            <p:nvPr/>
          </p:nvGrpSpPr>
          <p:grpSpPr>
            <a:xfrm>
              <a:off x="3749040" y="2176272"/>
              <a:ext cx="876300" cy="349250"/>
              <a:chOff x="3749040" y="2176272"/>
              <a:chExt cx="876300" cy="349250"/>
            </a:xfrm>
          </p:grpSpPr>
          <p:sp>
            <p:nvSpPr>
              <p:cNvPr id="21" name="object 21"/>
              <p:cNvSpPr/>
              <p:nvPr/>
            </p:nvSpPr>
            <p:spPr>
              <a:xfrm>
                <a:off x="3753612" y="2180844"/>
                <a:ext cx="867410" cy="340360"/>
              </a:xfrm>
              <a:custGeom>
                <a:avLst/>
                <a:gdLst/>
                <a:ahLst/>
                <a:cxnLst/>
                <a:rect l="l" t="t" r="r" b="b"/>
                <a:pathLst>
                  <a:path w="867410" h="340360">
                    <a:moveTo>
                      <a:pt x="867156" y="0"/>
                    </a:moveTo>
                    <a:lnTo>
                      <a:pt x="0" y="0"/>
                    </a:lnTo>
                    <a:lnTo>
                      <a:pt x="0" y="339851"/>
                    </a:lnTo>
                    <a:lnTo>
                      <a:pt x="867156" y="339851"/>
                    </a:lnTo>
                    <a:lnTo>
                      <a:pt x="867156" y="0"/>
                    </a:lnTo>
                    <a:close/>
                  </a:path>
                </a:pathLst>
              </a:custGeom>
              <a:solidFill>
                <a:srgbClr val="A0C490">
                  <a:alpha val="85096"/>
                </a:srgbClr>
              </a:solidFill>
            </p:spPr>
            <p:txBody>
              <a:bodyPr wrap="square" lIns="0" tIns="0" rIns="0" bIns="0" rtlCol="0"/>
              <a:lstStyle/>
              <a:p>
                <a:endParaRPr/>
              </a:p>
            </p:txBody>
          </p:sp>
          <p:sp>
            <p:nvSpPr>
              <p:cNvPr id="22" name="object 22"/>
              <p:cNvSpPr/>
              <p:nvPr/>
            </p:nvSpPr>
            <p:spPr>
              <a:xfrm>
                <a:off x="3753612" y="2180844"/>
                <a:ext cx="867410" cy="340360"/>
              </a:xfrm>
              <a:custGeom>
                <a:avLst/>
                <a:gdLst/>
                <a:ahLst/>
                <a:cxnLst/>
                <a:rect l="l" t="t" r="r" b="b"/>
                <a:pathLst>
                  <a:path w="867410" h="340360">
                    <a:moveTo>
                      <a:pt x="0" y="339851"/>
                    </a:moveTo>
                    <a:lnTo>
                      <a:pt x="867156" y="339851"/>
                    </a:lnTo>
                    <a:lnTo>
                      <a:pt x="867156" y="0"/>
                    </a:lnTo>
                    <a:lnTo>
                      <a:pt x="0" y="0"/>
                    </a:lnTo>
                    <a:lnTo>
                      <a:pt x="0" y="339851"/>
                    </a:lnTo>
                    <a:close/>
                  </a:path>
                </a:pathLst>
              </a:custGeom>
              <a:ln w="9144">
                <a:solidFill>
                  <a:srgbClr val="FFFFFF"/>
                </a:solidFill>
              </a:ln>
            </p:spPr>
            <p:txBody>
              <a:bodyPr wrap="square" lIns="0" tIns="0" rIns="0" bIns="0" rtlCol="0"/>
              <a:lstStyle/>
              <a:p>
                <a:endParaRPr/>
              </a:p>
            </p:txBody>
          </p:sp>
        </p:grpSp>
        <p:sp>
          <p:nvSpPr>
            <p:cNvPr id="39" name="object 39"/>
            <p:cNvSpPr txBox="1"/>
            <p:nvPr/>
          </p:nvSpPr>
          <p:spPr>
            <a:xfrm>
              <a:off x="4044441" y="2193798"/>
              <a:ext cx="285115" cy="269240"/>
            </a:xfrm>
            <a:prstGeom prst="rect">
              <a:avLst/>
            </a:prstGeom>
          </p:spPr>
          <p:txBody>
            <a:bodyPr vert="horz" wrap="square" lIns="0" tIns="12065" rIns="0" bIns="0" rtlCol="0">
              <a:spAutoFit/>
            </a:bodyPr>
            <a:lstStyle/>
            <a:p>
              <a:pPr marL="12700">
                <a:lnSpc>
                  <a:spcPct val="100000"/>
                </a:lnSpc>
                <a:spcBef>
                  <a:spcPts val="95"/>
                </a:spcBef>
              </a:pPr>
              <a:r>
                <a:rPr sz="1600" b="1" spc="-25" dirty="0">
                  <a:latin typeface="Calibri"/>
                  <a:cs typeface="Calibri"/>
                </a:rPr>
                <a:t>9.9</a:t>
              </a:r>
              <a:endParaRPr sz="1600">
                <a:latin typeface="Calibri"/>
                <a:cs typeface="Calibri"/>
              </a:endParaRPr>
            </a:p>
          </p:txBody>
        </p:sp>
      </p:grpSp>
      <p:grpSp>
        <p:nvGrpSpPr>
          <p:cNvPr id="59" name="Group 58" descr="Jordan">
            <a:extLst>
              <a:ext uri="{FF2B5EF4-FFF2-40B4-BE49-F238E27FC236}">
                <a16:creationId xmlns:a16="http://schemas.microsoft.com/office/drawing/2014/main" id="{DDC24757-E620-704D-961C-B9C557448BB1}"/>
              </a:ext>
            </a:extLst>
          </p:cNvPr>
          <p:cNvGrpSpPr/>
          <p:nvPr/>
        </p:nvGrpSpPr>
        <p:grpSpPr>
          <a:xfrm>
            <a:off x="5178552" y="2193798"/>
            <a:ext cx="1742186" cy="3446525"/>
            <a:chOff x="5178552" y="2193798"/>
            <a:chExt cx="1742186" cy="3446525"/>
          </a:xfrm>
        </p:grpSpPr>
        <p:sp>
          <p:nvSpPr>
            <p:cNvPr id="45" name="object 45"/>
            <p:cNvSpPr txBox="1"/>
            <p:nvPr/>
          </p:nvSpPr>
          <p:spPr>
            <a:xfrm>
              <a:off x="5676391" y="2628137"/>
              <a:ext cx="70421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JORDAN</a:t>
              </a:r>
              <a:endParaRPr sz="1600">
                <a:latin typeface="Calibri"/>
                <a:cs typeface="Calibri"/>
              </a:endParaRPr>
            </a:p>
          </p:txBody>
        </p:sp>
        <p:grpSp>
          <p:nvGrpSpPr>
            <p:cNvPr id="8" name="object 8" descr="Bar representing -90.9% answering 'significant amount of corruption' in Jordan."/>
            <p:cNvGrpSpPr/>
            <p:nvPr/>
          </p:nvGrpSpPr>
          <p:grpSpPr>
            <a:xfrm>
              <a:off x="5178552" y="2516123"/>
              <a:ext cx="876300" cy="3124200"/>
              <a:chOff x="5178552" y="2516123"/>
              <a:chExt cx="876300" cy="3124200"/>
            </a:xfrm>
          </p:grpSpPr>
          <p:sp>
            <p:nvSpPr>
              <p:cNvPr id="9" name="object 9"/>
              <p:cNvSpPr/>
              <p:nvPr/>
            </p:nvSpPr>
            <p:spPr>
              <a:xfrm>
                <a:off x="5183124" y="2520695"/>
                <a:ext cx="867410" cy="3115310"/>
              </a:xfrm>
              <a:custGeom>
                <a:avLst/>
                <a:gdLst/>
                <a:ahLst/>
                <a:cxnLst/>
                <a:rect l="l" t="t" r="r" b="b"/>
                <a:pathLst>
                  <a:path w="867410" h="3115310">
                    <a:moveTo>
                      <a:pt x="867155" y="0"/>
                    </a:moveTo>
                    <a:lnTo>
                      <a:pt x="0" y="0"/>
                    </a:lnTo>
                    <a:lnTo>
                      <a:pt x="0" y="3115055"/>
                    </a:lnTo>
                    <a:lnTo>
                      <a:pt x="867155" y="3115055"/>
                    </a:lnTo>
                    <a:lnTo>
                      <a:pt x="867155" y="0"/>
                    </a:lnTo>
                    <a:close/>
                  </a:path>
                </a:pathLst>
              </a:custGeom>
              <a:solidFill>
                <a:srgbClr val="61993D">
                  <a:alpha val="85096"/>
                </a:srgbClr>
              </a:solidFill>
            </p:spPr>
            <p:txBody>
              <a:bodyPr wrap="square" lIns="0" tIns="0" rIns="0" bIns="0" rtlCol="0"/>
              <a:lstStyle/>
              <a:p>
                <a:endParaRPr/>
              </a:p>
            </p:txBody>
          </p:sp>
          <p:sp>
            <p:nvSpPr>
              <p:cNvPr id="10" name="object 10"/>
              <p:cNvSpPr/>
              <p:nvPr/>
            </p:nvSpPr>
            <p:spPr>
              <a:xfrm>
                <a:off x="5183124" y="2520695"/>
                <a:ext cx="867410" cy="3115310"/>
              </a:xfrm>
              <a:custGeom>
                <a:avLst/>
                <a:gdLst/>
                <a:ahLst/>
                <a:cxnLst/>
                <a:rect l="l" t="t" r="r" b="b"/>
                <a:pathLst>
                  <a:path w="867410" h="3115310">
                    <a:moveTo>
                      <a:pt x="0" y="3115055"/>
                    </a:moveTo>
                    <a:lnTo>
                      <a:pt x="867155" y="3115055"/>
                    </a:lnTo>
                    <a:lnTo>
                      <a:pt x="867155" y="0"/>
                    </a:lnTo>
                    <a:lnTo>
                      <a:pt x="0" y="0"/>
                    </a:lnTo>
                    <a:lnTo>
                      <a:pt x="0" y="3115055"/>
                    </a:lnTo>
                    <a:close/>
                  </a:path>
                </a:pathLst>
              </a:custGeom>
              <a:ln w="9144">
                <a:solidFill>
                  <a:srgbClr val="FFFFFF"/>
                </a:solidFill>
              </a:ln>
            </p:spPr>
            <p:txBody>
              <a:bodyPr wrap="square" lIns="0" tIns="0" rIns="0" bIns="0" rtlCol="0"/>
              <a:lstStyle/>
              <a:p>
                <a:endParaRPr/>
              </a:p>
            </p:txBody>
          </p:sp>
        </p:grpSp>
        <p:sp>
          <p:nvSpPr>
            <p:cNvPr id="35" name="object 35"/>
            <p:cNvSpPr txBox="1"/>
            <p:nvPr/>
          </p:nvSpPr>
          <p:spPr>
            <a:xfrm>
              <a:off x="5392039" y="5309742"/>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90.9</a:t>
              </a:r>
              <a:endParaRPr sz="1600">
                <a:latin typeface="Calibri"/>
                <a:cs typeface="Calibri"/>
              </a:endParaRPr>
            </a:p>
          </p:txBody>
        </p:sp>
        <p:grpSp>
          <p:nvGrpSpPr>
            <p:cNvPr id="23" name="object 23" descr="Bar representing 9.1% answering 'little or no corruption' in Jordan."/>
            <p:cNvGrpSpPr/>
            <p:nvPr/>
          </p:nvGrpSpPr>
          <p:grpSpPr>
            <a:xfrm>
              <a:off x="6045708" y="2203704"/>
              <a:ext cx="875030" cy="321945"/>
              <a:chOff x="6045708" y="2203704"/>
              <a:chExt cx="875030" cy="321945"/>
            </a:xfrm>
          </p:grpSpPr>
          <p:sp>
            <p:nvSpPr>
              <p:cNvPr id="24" name="object 24"/>
              <p:cNvSpPr/>
              <p:nvPr/>
            </p:nvSpPr>
            <p:spPr>
              <a:xfrm>
                <a:off x="6050280" y="2208276"/>
                <a:ext cx="866140" cy="312420"/>
              </a:xfrm>
              <a:custGeom>
                <a:avLst/>
                <a:gdLst/>
                <a:ahLst/>
                <a:cxnLst/>
                <a:rect l="l" t="t" r="r" b="b"/>
                <a:pathLst>
                  <a:path w="866140" h="312419">
                    <a:moveTo>
                      <a:pt x="865631" y="0"/>
                    </a:moveTo>
                    <a:lnTo>
                      <a:pt x="0" y="0"/>
                    </a:lnTo>
                    <a:lnTo>
                      <a:pt x="0" y="312420"/>
                    </a:lnTo>
                    <a:lnTo>
                      <a:pt x="865631" y="312420"/>
                    </a:lnTo>
                    <a:lnTo>
                      <a:pt x="865631" y="0"/>
                    </a:lnTo>
                    <a:close/>
                  </a:path>
                </a:pathLst>
              </a:custGeom>
              <a:solidFill>
                <a:srgbClr val="A0C490">
                  <a:alpha val="85096"/>
                </a:srgbClr>
              </a:solidFill>
            </p:spPr>
            <p:txBody>
              <a:bodyPr wrap="square" lIns="0" tIns="0" rIns="0" bIns="0" rtlCol="0"/>
              <a:lstStyle/>
              <a:p>
                <a:endParaRPr/>
              </a:p>
            </p:txBody>
          </p:sp>
          <p:sp>
            <p:nvSpPr>
              <p:cNvPr id="25" name="object 25"/>
              <p:cNvSpPr/>
              <p:nvPr/>
            </p:nvSpPr>
            <p:spPr>
              <a:xfrm>
                <a:off x="6050280" y="2208276"/>
                <a:ext cx="866140" cy="312420"/>
              </a:xfrm>
              <a:custGeom>
                <a:avLst/>
                <a:gdLst/>
                <a:ahLst/>
                <a:cxnLst/>
                <a:rect l="l" t="t" r="r" b="b"/>
                <a:pathLst>
                  <a:path w="866140" h="312419">
                    <a:moveTo>
                      <a:pt x="0" y="312420"/>
                    </a:moveTo>
                    <a:lnTo>
                      <a:pt x="865631" y="312420"/>
                    </a:lnTo>
                    <a:lnTo>
                      <a:pt x="865631" y="0"/>
                    </a:lnTo>
                    <a:lnTo>
                      <a:pt x="0" y="0"/>
                    </a:lnTo>
                    <a:lnTo>
                      <a:pt x="0" y="312420"/>
                    </a:lnTo>
                    <a:close/>
                  </a:path>
                </a:pathLst>
              </a:custGeom>
              <a:ln w="9144">
                <a:solidFill>
                  <a:srgbClr val="FFFFFF"/>
                </a:solidFill>
              </a:ln>
            </p:spPr>
            <p:txBody>
              <a:bodyPr wrap="square" lIns="0" tIns="0" rIns="0" bIns="0" rtlCol="0"/>
              <a:lstStyle/>
              <a:p>
                <a:endParaRPr/>
              </a:p>
            </p:txBody>
          </p:sp>
        </p:grpSp>
        <p:sp>
          <p:nvSpPr>
            <p:cNvPr id="40" name="object 40"/>
            <p:cNvSpPr txBox="1"/>
            <p:nvPr/>
          </p:nvSpPr>
          <p:spPr>
            <a:xfrm>
              <a:off x="6340855" y="2193798"/>
              <a:ext cx="285115" cy="269240"/>
            </a:xfrm>
            <a:prstGeom prst="rect">
              <a:avLst/>
            </a:prstGeom>
          </p:spPr>
          <p:txBody>
            <a:bodyPr vert="horz" wrap="square" lIns="0" tIns="12065" rIns="0" bIns="0" rtlCol="0">
              <a:spAutoFit/>
            </a:bodyPr>
            <a:lstStyle/>
            <a:p>
              <a:pPr marL="12700">
                <a:lnSpc>
                  <a:spcPct val="100000"/>
                </a:lnSpc>
                <a:spcBef>
                  <a:spcPts val="95"/>
                </a:spcBef>
              </a:pPr>
              <a:r>
                <a:rPr sz="1600" b="1" spc="-25" dirty="0">
                  <a:latin typeface="Calibri"/>
                  <a:cs typeface="Calibri"/>
                </a:rPr>
                <a:t>9.1</a:t>
              </a:r>
              <a:endParaRPr sz="1600">
                <a:latin typeface="Calibri"/>
                <a:cs typeface="Calibri"/>
              </a:endParaRPr>
            </a:p>
          </p:txBody>
        </p:sp>
      </p:grpSp>
      <p:grpSp>
        <p:nvGrpSpPr>
          <p:cNvPr id="60" name="Group 59" descr="Libya">
            <a:extLst>
              <a:ext uri="{FF2B5EF4-FFF2-40B4-BE49-F238E27FC236}">
                <a16:creationId xmlns:a16="http://schemas.microsoft.com/office/drawing/2014/main" id="{F72B9398-B6C6-0008-2D37-3175234A74F7}"/>
              </a:ext>
            </a:extLst>
          </p:cNvPr>
          <p:cNvGrpSpPr/>
          <p:nvPr/>
        </p:nvGrpSpPr>
        <p:grpSpPr>
          <a:xfrm>
            <a:off x="7475219" y="1665732"/>
            <a:ext cx="1741933" cy="3436746"/>
            <a:chOff x="7475219" y="1665732"/>
            <a:chExt cx="1741933" cy="3436746"/>
          </a:xfrm>
        </p:grpSpPr>
        <p:sp>
          <p:nvSpPr>
            <p:cNvPr id="46" name="object 46"/>
            <p:cNvSpPr txBox="1"/>
            <p:nvPr/>
          </p:nvSpPr>
          <p:spPr>
            <a:xfrm>
              <a:off x="8089772" y="2628137"/>
              <a:ext cx="467359"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404040"/>
                  </a:solidFill>
                  <a:latin typeface="Calibri"/>
                  <a:cs typeface="Calibri"/>
                </a:rPr>
                <a:t>LIBYA</a:t>
              </a:r>
              <a:endParaRPr sz="1600">
                <a:latin typeface="Calibri"/>
                <a:cs typeface="Calibri"/>
              </a:endParaRPr>
            </a:p>
          </p:txBody>
        </p:sp>
        <p:grpSp>
          <p:nvGrpSpPr>
            <p:cNvPr id="11" name="object 11" descr="Bar representing -75.2% answering 'significant amount of corruption' in Libya."/>
            <p:cNvGrpSpPr/>
            <p:nvPr/>
          </p:nvGrpSpPr>
          <p:grpSpPr>
            <a:xfrm>
              <a:off x="7475219" y="2516123"/>
              <a:ext cx="875030" cy="2586355"/>
              <a:chOff x="7475219" y="2516123"/>
              <a:chExt cx="875030" cy="2586355"/>
            </a:xfrm>
          </p:grpSpPr>
          <p:sp>
            <p:nvSpPr>
              <p:cNvPr id="12" name="object 12"/>
              <p:cNvSpPr/>
              <p:nvPr/>
            </p:nvSpPr>
            <p:spPr>
              <a:xfrm>
                <a:off x="7479791" y="2520695"/>
                <a:ext cx="866140" cy="2577465"/>
              </a:xfrm>
              <a:custGeom>
                <a:avLst/>
                <a:gdLst/>
                <a:ahLst/>
                <a:cxnLst/>
                <a:rect l="l" t="t" r="r" b="b"/>
                <a:pathLst>
                  <a:path w="866140" h="2577465">
                    <a:moveTo>
                      <a:pt x="865631" y="0"/>
                    </a:moveTo>
                    <a:lnTo>
                      <a:pt x="0" y="0"/>
                    </a:lnTo>
                    <a:lnTo>
                      <a:pt x="0" y="2577084"/>
                    </a:lnTo>
                    <a:lnTo>
                      <a:pt x="865631" y="2577084"/>
                    </a:lnTo>
                    <a:lnTo>
                      <a:pt x="865631" y="0"/>
                    </a:lnTo>
                    <a:close/>
                  </a:path>
                </a:pathLst>
              </a:custGeom>
              <a:solidFill>
                <a:srgbClr val="61993D">
                  <a:alpha val="85096"/>
                </a:srgbClr>
              </a:solidFill>
            </p:spPr>
            <p:txBody>
              <a:bodyPr wrap="square" lIns="0" tIns="0" rIns="0" bIns="0" rtlCol="0"/>
              <a:lstStyle/>
              <a:p>
                <a:endParaRPr/>
              </a:p>
            </p:txBody>
          </p:sp>
          <p:sp>
            <p:nvSpPr>
              <p:cNvPr id="13" name="object 13"/>
              <p:cNvSpPr/>
              <p:nvPr/>
            </p:nvSpPr>
            <p:spPr>
              <a:xfrm>
                <a:off x="7479791" y="2520695"/>
                <a:ext cx="866140" cy="2577465"/>
              </a:xfrm>
              <a:custGeom>
                <a:avLst/>
                <a:gdLst/>
                <a:ahLst/>
                <a:cxnLst/>
                <a:rect l="l" t="t" r="r" b="b"/>
                <a:pathLst>
                  <a:path w="866140" h="2577465">
                    <a:moveTo>
                      <a:pt x="0" y="2577084"/>
                    </a:moveTo>
                    <a:lnTo>
                      <a:pt x="865631" y="2577084"/>
                    </a:lnTo>
                    <a:lnTo>
                      <a:pt x="865631" y="0"/>
                    </a:lnTo>
                    <a:lnTo>
                      <a:pt x="0" y="0"/>
                    </a:lnTo>
                    <a:lnTo>
                      <a:pt x="0" y="2577084"/>
                    </a:lnTo>
                    <a:close/>
                  </a:path>
                </a:pathLst>
              </a:custGeom>
              <a:ln w="9144">
                <a:solidFill>
                  <a:srgbClr val="FFFFFF"/>
                </a:solidFill>
              </a:ln>
            </p:spPr>
            <p:txBody>
              <a:bodyPr wrap="square" lIns="0" tIns="0" rIns="0" bIns="0" rtlCol="0"/>
              <a:lstStyle/>
              <a:p>
                <a:endParaRPr/>
              </a:p>
            </p:txBody>
          </p:sp>
        </p:grpSp>
        <p:sp>
          <p:nvSpPr>
            <p:cNvPr id="36" name="object 36"/>
            <p:cNvSpPr txBox="1"/>
            <p:nvPr/>
          </p:nvSpPr>
          <p:spPr>
            <a:xfrm>
              <a:off x="7688326" y="4771390"/>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75.2</a:t>
              </a:r>
              <a:endParaRPr sz="1600">
                <a:latin typeface="Calibri"/>
                <a:cs typeface="Calibri"/>
              </a:endParaRPr>
            </a:p>
          </p:txBody>
        </p:sp>
        <p:grpSp>
          <p:nvGrpSpPr>
            <p:cNvPr id="26" name="object 26" descr="Bar representing 24.8% answering 'little or no corruption' in Libya."/>
            <p:cNvGrpSpPr/>
            <p:nvPr/>
          </p:nvGrpSpPr>
          <p:grpSpPr>
            <a:xfrm>
              <a:off x="8340852" y="1665732"/>
              <a:ext cx="876300" cy="859790"/>
              <a:chOff x="8340852" y="1665732"/>
              <a:chExt cx="876300" cy="859790"/>
            </a:xfrm>
          </p:grpSpPr>
          <p:sp>
            <p:nvSpPr>
              <p:cNvPr id="27" name="object 27"/>
              <p:cNvSpPr/>
              <p:nvPr/>
            </p:nvSpPr>
            <p:spPr>
              <a:xfrm>
                <a:off x="8345424" y="1670304"/>
                <a:ext cx="867410" cy="850900"/>
              </a:xfrm>
              <a:custGeom>
                <a:avLst/>
                <a:gdLst/>
                <a:ahLst/>
                <a:cxnLst/>
                <a:rect l="l" t="t" r="r" b="b"/>
                <a:pathLst>
                  <a:path w="867409" h="850900">
                    <a:moveTo>
                      <a:pt x="867155" y="0"/>
                    </a:moveTo>
                    <a:lnTo>
                      <a:pt x="0" y="0"/>
                    </a:lnTo>
                    <a:lnTo>
                      <a:pt x="0" y="850391"/>
                    </a:lnTo>
                    <a:lnTo>
                      <a:pt x="867155" y="850391"/>
                    </a:lnTo>
                    <a:lnTo>
                      <a:pt x="867155" y="0"/>
                    </a:lnTo>
                    <a:close/>
                  </a:path>
                </a:pathLst>
              </a:custGeom>
              <a:solidFill>
                <a:srgbClr val="A0C490">
                  <a:alpha val="85096"/>
                </a:srgbClr>
              </a:solidFill>
            </p:spPr>
            <p:txBody>
              <a:bodyPr wrap="square" lIns="0" tIns="0" rIns="0" bIns="0" rtlCol="0"/>
              <a:lstStyle/>
              <a:p>
                <a:endParaRPr/>
              </a:p>
            </p:txBody>
          </p:sp>
          <p:sp>
            <p:nvSpPr>
              <p:cNvPr id="28" name="object 28"/>
              <p:cNvSpPr/>
              <p:nvPr/>
            </p:nvSpPr>
            <p:spPr>
              <a:xfrm>
                <a:off x="8345424" y="1670304"/>
                <a:ext cx="867410" cy="850900"/>
              </a:xfrm>
              <a:custGeom>
                <a:avLst/>
                <a:gdLst/>
                <a:ahLst/>
                <a:cxnLst/>
                <a:rect l="l" t="t" r="r" b="b"/>
                <a:pathLst>
                  <a:path w="867409" h="850900">
                    <a:moveTo>
                      <a:pt x="0" y="850391"/>
                    </a:moveTo>
                    <a:lnTo>
                      <a:pt x="867155" y="850391"/>
                    </a:lnTo>
                    <a:lnTo>
                      <a:pt x="867155" y="0"/>
                    </a:lnTo>
                    <a:lnTo>
                      <a:pt x="0" y="0"/>
                    </a:lnTo>
                    <a:lnTo>
                      <a:pt x="0" y="850391"/>
                    </a:lnTo>
                    <a:close/>
                  </a:path>
                </a:pathLst>
              </a:custGeom>
              <a:ln w="9144">
                <a:solidFill>
                  <a:srgbClr val="FFFFFF"/>
                </a:solidFill>
              </a:ln>
            </p:spPr>
            <p:txBody>
              <a:bodyPr wrap="square" lIns="0" tIns="0" rIns="0" bIns="0" rtlCol="0"/>
              <a:lstStyle/>
              <a:p>
                <a:endParaRPr/>
              </a:p>
            </p:txBody>
          </p:sp>
        </p:grpSp>
        <p:sp>
          <p:nvSpPr>
            <p:cNvPr id="41" name="object 41"/>
            <p:cNvSpPr txBox="1"/>
            <p:nvPr/>
          </p:nvSpPr>
          <p:spPr>
            <a:xfrm>
              <a:off x="8586978" y="1706117"/>
              <a:ext cx="387350" cy="269240"/>
            </a:xfrm>
            <a:prstGeom prst="rect">
              <a:avLst/>
            </a:prstGeom>
          </p:spPr>
          <p:txBody>
            <a:bodyPr vert="horz" wrap="square" lIns="0" tIns="12065" rIns="0" bIns="0" rtlCol="0">
              <a:spAutoFit/>
            </a:bodyPr>
            <a:lstStyle/>
            <a:p>
              <a:pPr marL="12700">
                <a:lnSpc>
                  <a:spcPct val="100000"/>
                </a:lnSpc>
                <a:spcBef>
                  <a:spcPts val="95"/>
                </a:spcBef>
              </a:pPr>
              <a:r>
                <a:rPr sz="1600" b="1" spc="-20" dirty="0">
                  <a:latin typeface="Calibri"/>
                  <a:cs typeface="Calibri"/>
                </a:rPr>
                <a:t>24.8</a:t>
              </a:r>
              <a:endParaRPr sz="1600">
                <a:latin typeface="Calibri"/>
                <a:cs typeface="Calibri"/>
              </a:endParaRPr>
            </a:p>
          </p:txBody>
        </p:sp>
      </p:grpSp>
      <p:grpSp>
        <p:nvGrpSpPr>
          <p:cNvPr id="61" name="Group 60" descr="Morocco">
            <a:extLst>
              <a:ext uri="{FF2B5EF4-FFF2-40B4-BE49-F238E27FC236}">
                <a16:creationId xmlns:a16="http://schemas.microsoft.com/office/drawing/2014/main" id="{0691066B-3AC9-36AA-6C0D-53C8F1B9FF30}"/>
              </a:ext>
            </a:extLst>
          </p:cNvPr>
          <p:cNvGrpSpPr/>
          <p:nvPr/>
        </p:nvGrpSpPr>
        <p:grpSpPr>
          <a:xfrm>
            <a:off x="309372" y="2193798"/>
            <a:ext cx="11480800" cy="3532250"/>
            <a:chOff x="309372" y="2193798"/>
            <a:chExt cx="11480800" cy="3532250"/>
          </a:xfrm>
        </p:grpSpPr>
        <p:sp>
          <p:nvSpPr>
            <p:cNvPr id="47" name="object 47"/>
            <p:cNvSpPr txBox="1"/>
            <p:nvPr/>
          </p:nvSpPr>
          <p:spPr>
            <a:xfrm>
              <a:off x="10157586" y="2628137"/>
              <a:ext cx="925194"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MOROCCO</a:t>
              </a:r>
              <a:endParaRPr sz="1600">
                <a:latin typeface="Calibri"/>
                <a:cs typeface="Calibri"/>
              </a:endParaRPr>
            </a:p>
          </p:txBody>
        </p:sp>
        <p:grpSp>
          <p:nvGrpSpPr>
            <p:cNvPr id="14" name="object 14" descr="Bar representing -93.4% answering 'significant amount of corruption' in Morocco."/>
            <p:cNvGrpSpPr/>
            <p:nvPr/>
          </p:nvGrpSpPr>
          <p:grpSpPr>
            <a:xfrm>
              <a:off x="9770364" y="2516123"/>
              <a:ext cx="876300" cy="3209925"/>
              <a:chOff x="9770364" y="2516123"/>
              <a:chExt cx="876300" cy="3209925"/>
            </a:xfrm>
          </p:grpSpPr>
          <p:sp>
            <p:nvSpPr>
              <p:cNvPr id="15" name="object 15"/>
              <p:cNvSpPr/>
              <p:nvPr/>
            </p:nvSpPr>
            <p:spPr>
              <a:xfrm>
                <a:off x="9774936" y="2520695"/>
                <a:ext cx="867410" cy="3200400"/>
              </a:xfrm>
              <a:custGeom>
                <a:avLst/>
                <a:gdLst/>
                <a:ahLst/>
                <a:cxnLst/>
                <a:rect l="l" t="t" r="r" b="b"/>
                <a:pathLst>
                  <a:path w="867409" h="3200400">
                    <a:moveTo>
                      <a:pt x="867155" y="0"/>
                    </a:moveTo>
                    <a:lnTo>
                      <a:pt x="0" y="0"/>
                    </a:lnTo>
                    <a:lnTo>
                      <a:pt x="0" y="3200400"/>
                    </a:lnTo>
                    <a:lnTo>
                      <a:pt x="867155" y="3200400"/>
                    </a:lnTo>
                    <a:lnTo>
                      <a:pt x="867155" y="0"/>
                    </a:lnTo>
                    <a:close/>
                  </a:path>
                </a:pathLst>
              </a:custGeom>
              <a:solidFill>
                <a:srgbClr val="61993D">
                  <a:alpha val="85096"/>
                </a:srgbClr>
              </a:solidFill>
            </p:spPr>
            <p:txBody>
              <a:bodyPr wrap="square" lIns="0" tIns="0" rIns="0" bIns="0" rtlCol="0"/>
              <a:lstStyle/>
              <a:p>
                <a:endParaRPr/>
              </a:p>
            </p:txBody>
          </p:sp>
          <p:sp>
            <p:nvSpPr>
              <p:cNvPr id="16" name="object 16"/>
              <p:cNvSpPr/>
              <p:nvPr/>
            </p:nvSpPr>
            <p:spPr>
              <a:xfrm>
                <a:off x="9774936" y="2520695"/>
                <a:ext cx="867410" cy="3200400"/>
              </a:xfrm>
              <a:custGeom>
                <a:avLst/>
                <a:gdLst/>
                <a:ahLst/>
                <a:cxnLst/>
                <a:rect l="l" t="t" r="r" b="b"/>
                <a:pathLst>
                  <a:path w="867409" h="3200400">
                    <a:moveTo>
                      <a:pt x="0" y="3200400"/>
                    </a:moveTo>
                    <a:lnTo>
                      <a:pt x="867155" y="3200400"/>
                    </a:lnTo>
                    <a:lnTo>
                      <a:pt x="867155" y="0"/>
                    </a:lnTo>
                    <a:lnTo>
                      <a:pt x="0" y="0"/>
                    </a:lnTo>
                    <a:lnTo>
                      <a:pt x="0" y="3200400"/>
                    </a:lnTo>
                    <a:close/>
                  </a:path>
                </a:pathLst>
              </a:custGeom>
              <a:ln w="9144">
                <a:solidFill>
                  <a:srgbClr val="FFFFFF"/>
                </a:solidFill>
              </a:ln>
            </p:spPr>
            <p:txBody>
              <a:bodyPr wrap="square" lIns="0" tIns="0" rIns="0" bIns="0" rtlCol="0"/>
              <a:lstStyle/>
              <a:p>
                <a:endParaRPr/>
              </a:p>
            </p:txBody>
          </p:sp>
        </p:grpSp>
        <p:sp>
          <p:nvSpPr>
            <p:cNvPr id="37" name="object 37"/>
            <p:cNvSpPr txBox="1"/>
            <p:nvPr/>
          </p:nvSpPr>
          <p:spPr>
            <a:xfrm>
              <a:off x="9984740" y="5395366"/>
              <a:ext cx="450215"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Calibri"/>
                  <a:cs typeface="Calibri"/>
                </a:rPr>
                <a:t>-</a:t>
              </a:r>
              <a:r>
                <a:rPr sz="1600" b="1" spc="-20" dirty="0">
                  <a:latin typeface="Calibri"/>
                  <a:cs typeface="Calibri"/>
                </a:rPr>
                <a:t>93.4</a:t>
              </a:r>
              <a:endParaRPr sz="1600">
                <a:latin typeface="Calibri"/>
                <a:cs typeface="Calibri"/>
              </a:endParaRPr>
            </a:p>
          </p:txBody>
        </p:sp>
        <p:grpSp>
          <p:nvGrpSpPr>
            <p:cNvPr id="29" name="object 29" descr="Bar representing 6.7% answering 'little or no corruption' in Morocco."/>
            <p:cNvGrpSpPr/>
            <p:nvPr/>
          </p:nvGrpSpPr>
          <p:grpSpPr>
            <a:xfrm>
              <a:off x="309372" y="2286000"/>
              <a:ext cx="11480800" cy="243840"/>
              <a:chOff x="309372" y="2286000"/>
              <a:chExt cx="11480800" cy="243840"/>
            </a:xfrm>
          </p:grpSpPr>
          <p:sp>
            <p:nvSpPr>
              <p:cNvPr id="30" name="object 30"/>
              <p:cNvSpPr/>
              <p:nvPr/>
            </p:nvSpPr>
            <p:spPr>
              <a:xfrm>
                <a:off x="10642091" y="2290572"/>
                <a:ext cx="866140" cy="230504"/>
              </a:xfrm>
              <a:custGeom>
                <a:avLst/>
                <a:gdLst/>
                <a:ahLst/>
                <a:cxnLst/>
                <a:rect l="l" t="t" r="r" b="b"/>
                <a:pathLst>
                  <a:path w="866140" h="230505">
                    <a:moveTo>
                      <a:pt x="865631" y="0"/>
                    </a:moveTo>
                    <a:lnTo>
                      <a:pt x="0" y="0"/>
                    </a:lnTo>
                    <a:lnTo>
                      <a:pt x="0" y="230124"/>
                    </a:lnTo>
                    <a:lnTo>
                      <a:pt x="865631" y="230124"/>
                    </a:lnTo>
                    <a:lnTo>
                      <a:pt x="865631" y="0"/>
                    </a:lnTo>
                    <a:close/>
                  </a:path>
                </a:pathLst>
              </a:custGeom>
              <a:solidFill>
                <a:srgbClr val="A0C490">
                  <a:alpha val="85096"/>
                </a:srgbClr>
              </a:solidFill>
            </p:spPr>
            <p:txBody>
              <a:bodyPr wrap="square" lIns="0" tIns="0" rIns="0" bIns="0" rtlCol="0"/>
              <a:lstStyle/>
              <a:p>
                <a:endParaRPr/>
              </a:p>
            </p:txBody>
          </p:sp>
          <p:sp>
            <p:nvSpPr>
              <p:cNvPr id="31" name="object 31"/>
              <p:cNvSpPr/>
              <p:nvPr/>
            </p:nvSpPr>
            <p:spPr>
              <a:xfrm>
                <a:off x="10642091" y="2290572"/>
                <a:ext cx="866140" cy="230504"/>
              </a:xfrm>
              <a:custGeom>
                <a:avLst/>
                <a:gdLst/>
                <a:ahLst/>
                <a:cxnLst/>
                <a:rect l="l" t="t" r="r" b="b"/>
                <a:pathLst>
                  <a:path w="866140" h="230505">
                    <a:moveTo>
                      <a:pt x="0" y="230124"/>
                    </a:moveTo>
                    <a:lnTo>
                      <a:pt x="865631" y="230124"/>
                    </a:lnTo>
                    <a:lnTo>
                      <a:pt x="865631" y="0"/>
                    </a:lnTo>
                    <a:lnTo>
                      <a:pt x="0" y="0"/>
                    </a:lnTo>
                    <a:lnTo>
                      <a:pt x="0" y="230124"/>
                    </a:lnTo>
                    <a:close/>
                  </a:path>
                </a:pathLst>
              </a:custGeom>
              <a:ln w="9144">
                <a:solidFill>
                  <a:srgbClr val="FFFFFF"/>
                </a:solidFill>
              </a:ln>
            </p:spPr>
            <p:txBody>
              <a:bodyPr wrap="square" lIns="0" tIns="0" rIns="0" bIns="0" rtlCol="0"/>
              <a:lstStyle/>
              <a:p>
                <a:endParaRPr/>
              </a:p>
            </p:txBody>
          </p:sp>
          <p:sp>
            <p:nvSpPr>
              <p:cNvPr id="32" name="object 32"/>
              <p:cNvSpPr/>
              <p:nvPr/>
            </p:nvSpPr>
            <p:spPr>
              <a:xfrm>
                <a:off x="309372" y="2520695"/>
                <a:ext cx="11480800" cy="0"/>
              </a:xfrm>
              <a:custGeom>
                <a:avLst/>
                <a:gdLst/>
                <a:ahLst/>
                <a:cxnLst/>
                <a:rect l="l" t="t" r="r" b="b"/>
                <a:pathLst>
                  <a:path w="11480800">
                    <a:moveTo>
                      <a:pt x="0" y="0"/>
                    </a:moveTo>
                    <a:lnTo>
                      <a:pt x="11480292" y="0"/>
                    </a:lnTo>
                  </a:path>
                </a:pathLst>
              </a:custGeom>
              <a:ln w="18288">
                <a:solidFill>
                  <a:srgbClr val="404040"/>
                </a:solidFill>
              </a:ln>
            </p:spPr>
            <p:txBody>
              <a:bodyPr wrap="square" lIns="0" tIns="0" rIns="0" bIns="0" rtlCol="0"/>
              <a:lstStyle/>
              <a:p>
                <a:endParaRPr/>
              </a:p>
            </p:txBody>
          </p:sp>
        </p:grpSp>
        <p:sp>
          <p:nvSpPr>
            <p:cNvPr id="42" name="object 42"/>
            <p:cNvSpPr txBox="1"/>
            <p:nvPr/>
          </p:nvSpPr>
          <p:spPr>
            <a:xfrm>
              <a:off x="10933556" y="2193798"/>
              <a:ext cx="285115" cy="269240"/>
            </a:xfrm>
            <a:prstGeom prst="rect">
              <a:avLst/>
            </a:prstGeom>
          </p:spPr>
          <p:txBody>
            <a:bodyPr vert="horz" wrap="square" lIns="0" tIns="12065" rIns="0" bIns="0" rtlCol="0">
              <a:spAutoFit/>
            </a:bodyPr>
            <a:lstStyle/>
            <a:p>
              <a:pPr marL="12700">
                <a:lnSpc>
                  <a:spcPct val="100000"/>
                </a:lnSpc>
                <a:spcBef>
                  <a:spcPts val="95"/>
                </a:spcBef>
              </a:pPr>
              <a:r>
                <a:rPr sz="1600" b="1" spc="-25" dirty="0">
                  <a:latin typeface="Calibri"/>
                  <a:cs typeface="Calibri"/>
                </a:rPr>
                <a:t>6.7</a:t>
              </a:r>
              <a:endParaRPr sz="1600">
                <a:latin typeface="Calibri"/>
                <a:cs typeface="Calibri"/>
              </a:endParaRPr>
            </a:p>
          </p:txBody>
        </p:sp>
      </p:grpSp>
      <p:sp>
        <p:nvSpPr>
          <p:cNvPr id="56" name="object 56"/>
          <p:cNvSpPr txBox="1"/>
          <p:nvPr/>
        </p:nvSpPr>
        <p:spPr>
          <a:xfrm>
            <a:off x="13817" y="5999479"/>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039774" y="1265377"/>
            <a:ext cx="9876790" cy="3071495"/>
          </a:xfrm>
          <a:prstGeom prst="rect">
            <a:avLst/>
          </a:prstGeom>
          <a:noFill/>
          <a:ln>
            <a:noFill/>
            <a:prstDash/>
          </a:ln>
          <a:effectLst/>
        </p:spPr>
        <p:txBody>
          <a:bodyPr rot="0" spcFirstLastPara="0" vertOverflow="overflow" horzOverflow="overflow" vert="horz" wrap="square" lIns="0" tIns="95250" rIns="0" bIns="0" numCol="1" spcCol="0" rtlCol="0" fromWordArt="0" anchor="t" anchorCtr="0" forceAA="0" compatLnSpc="1">
            <a:prstTxWarp prst="textNoShape">
              <a:avLst/>
            </a:prstTxWarp>
            <a:spAutoFit/>
          </a:bodyPr>
          <a:lstStyle/>
          <a:p>
            <a:pPr marL="12700" marR="5080" lvl="0" indent="0" defTabSz="914400" eaLnBrk="1" fontAlgn="auto" latinLnBrk="0" hangingPunct="1">
              <a:lnSpc>
                <a:spcPct val="90000"/>
              </a:lnSpc>
              <a:spcBef>
                <a:spcPts val="750"/>
              </a:spcBef>
              <a:spcAft>
                <a:spcPts val="0"/>
              </a:spcAft>
              <a:buClrTx/>
              <a:buSzTx/>
              <a:buFontTx/>
              <a:buNone/>
              <a:tabLst/>
              <a:defRPr/>
            </a:pP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What</a:t>
            </a:r>
            <a:r>
              <a:rPr kumimoji="0" lang="en-GB" sz="5400" b="0" i="0" u="none" strike="noStrike" kern="0" cap="none" spc="-4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Do</a:t>
            </a:r>
            <a:r>
              <a:rPr kumimoji="0" lang="en-GB" sz="5400" b="0" i="0" u="none" strike="noStrike" kern="0" cap="none" spc="-4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Those</a:t>
            </a:r>
            <a:r>
              <a:rPr kumimoji="0" lang="en-GB" sz="5400" b="0" i="0" u="none" strike="noStrike" kern="0" cap="none" spc="-6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that</a:t>
            </a:r>
            <a:r>
              <a:rPr kumimoji="0" lang="en-GB" sz="5400" b="0" i="0" u="none" strike="noStrike" kern="0" cap="none" spc="-5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Supported</a:t>
            </a:r>
            <a:r>
              <a:rPr kumimoji="0" lang="en-GB" sz="5400" b="0" i="0" u="none" strike="noStrike" kern="0" cap="none" spc="-7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25" normalizeH="0" baseline="0" noProof="0" dirty="0">
                <a:ln>
                  <a:noFill/>
                </a:ln>
                <a:solidFill>
                  <a:sysClr val="windowText" lastClr="000000"/>
                </a:solidFill>
                <a:effectLst/>
                <a:uLnTx/>
                <a:uFillTx/>
                <a:latin typeface="Calibri Light"/>
                <a:cs typeface="Calibri Light"/>
              </a:rPr>
              <a:t>the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Arab</a:t>
            </a:r>
            <a:r>
              <a:rPr kumimoji="0" lang="en-GB" sz="5400" b="0" i="0" u="none" strike="noStrike" kern="0" cap="none" spc="-8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Uprisings</a:t>
            </a:r>
            <a:r>
              <a:rPr kumimoji="0" lang="en-GB" sz="5400" b="0" i="0" u="none" strike="noStrike" kern="0" cap="none" spc="-5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Because</a:t>
            </a:r>
            <a:r>
              <a:rPr kumimoji="0" lang="en-GB" sz="5400" b="0" i="0" u="none" strike="noStrike" kern="0" cap="none" spc="-5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of</a:t>
            </a:r>
            <a:r>
              <a:rPr kumimoji="0" lang="en-GB" sz="5400" b="0" i="0" u="none" strike="noStrike" kern="0" cap="none" spc="-7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20" normalizeH="0" baseline="0" noProof="0" dirty="0">
                <a:ln>
                  <a:noFill/>
                </a:ln>
                <a:solidFill>
                  <a:sysClr val="windowText" lastClr="000000"/>
                </a:solidFill>
                <a:effectLst/>
                <a:uLnTx/>
                <a:uFillTx/>
                <a:latin typeface="Calibri Light"/>
                <a:cs typeface="Calibri Light"/>
              </a:rPr>
              <a:t>Poor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Economic</a:t>
            </a:r>
            <a:r>
              <a:rPr kumimoji="0" lang="en-GB" sz="5400" b="0" i="0" u="none" strike="noStrike" kern="0" cap="none" spc="-16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Performance</a:t>
            </a:r>
            <a:r>
              <a:rPr kumimoji="0" lang="en-GB" sz="5400" b="0" i="0" u="none" strike="noStrike" kern="0" cap="none" spc="-15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Think</a:t>
            </a:r>
            <a:r>
              <a:rPr kumimoji="0" lang="en-GB" sz="5400" b="0" i="0" u="none" strike="noStrike" kern="0" cap="none" spc="-17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10" normalizeH="0" baseline="0" noProof="0" dirty="0">
                <a:ln>
                  <a:noFill/>
                </a:ln>
                <a:solidFill>
                  <a:sysClr val="windowText" lastClr="000000"/>
                </a:solidFill>
                <a:effectLst/>
                <a:uLnTx/>
                <a:uFillTx/>
                <a:latin typeface="Calibri Light"/>
                <a:cs typeface="Calibri Light"/>
              </a:rPr>
              <a:t>About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the</a:t>
            </a:r>
            <a:r>
              <a:rPr kumimoji="0" lang="en-GB" sz="5400" b="0" i="0" u="none" strike="noStrike" kern="0" cap="none" spc="-5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Changes</a:t>
            </a:r>
            <a:r>
              <a:rPr kumimoji="0" lang="en-GB" sz="5400" b="0" i="0" u="none" strike="noStrike" kern="0" cap="none" spc="-5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by</a:t>
            </a:r>
            <a:r>
              <a:rPr kumimoji="0" lang="en-GB" sz="5400" b="0" i="0" u="none" strike="noStrike" kern="0" cap="none" spc="-2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20" normalizeH="0" baseline="0" noProof="0" dirty="0">
                <a:ln>
                  <a:noFill/>
                </a:ln>
                <a:solidFill>
                  <a:sysClr val="windowText" lastClr="000000"/>
                </a:solidFill>
                <a:effectLst/>
                <a:uLnTx/>
                <a:uFillTx/>
                <a:latin typeface="Calibri Light"/>
                <a:cs typeface="Calibri Light"/>
              </a:rPr>
              <a:t>2014</a:t>
            </a:r>
            <a:endParaRPr kumimoji="0" lang="en-GB" sz="5400" b="0" i="0" u="none" strike="noStrike" kern="0" cap="none" spc="0" normalizeH="0" baseline="0" noProof="0" dirty="0">
              <a:ln>
                <a:noFill/>
              </a:ln>
              <a:solidFill>
                <a:sysClr val="windowText" lastClr="000000"/>
              </a:solidFill>
              <a:effectLst/>
              <a:uLnTx/>
              <a:uFillTx/>
              <a:latin typeface="Calibri Light"/>
              <a:cs typeface="Calibri Light"/>
            </a:endParaRPr>
          </a:p>
        </p:txBody>
      </p:sp>
      <p:sp>
        <p:nvSpPr>
          <p:cNvPr id="3" name="object 3"/>
          <p:cNvSpPr txBox="1"/>
          <p:nvPr/>
        </p:nvSpPr>
        <p:spPr>
          <a:xfrm>
            <a:off x="90017" y="241553"/>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object 84"/>
          <p:cNvSpPr txBox="1">
            <a:spLocks noGrp="1"/>
          </p:cNvSpPr>
          <p:nvPr>
            <p:ph type="title"/>
          </p:nvPr>
        </p:nvSpPr>
        <p:spPr>
          <a:xfrm>
            <a:off x="2075179" y="357631"/>
            <a:ext cx="8197215" cy="678815"/>
          </a:xfrm>
          <a:prstGeom prst="rect">
            <a:avLst/>
          </a:prstGeom>
        </p:spPr>
        <p:txBody>
          <a:bodyPr vert="horz" wrap="square" lIns="0" tIns="15875" rIns="0" bIns="0" rtlCol="0">
            <a:spAutoFit/>
          </a:bodyPr>
          <a:lstStyle/>
          <a:p>
            <a:pPr algn="ctr">
              <a:lnSpc>
                <a:spcPct val="100000"/>
              </a:lnSpc>
              <a:spcBef>
                <a:spcPts val="125"/>
              </a:spcBef>
            </a:pPr>
            <a:r>
              <a:rPr spc="80" dirty="0"/>
              <a:t>RATING</a:t>
            </a:r>
            <a:r>
              <a:rPr spc="245" dirty="0"/>
              <a:t> </a:t>
            </a:r>
            <a:r>
              <a:rPr spc="70" dirty="0"/>
              <a:t>OF</a:t>
            </a:r>
            <a:r>
              <a:rPr spc="250" dirty="0"/>
              <a:t> </a:t>
            </a:r>
            <a:r>
              <a:rPr spc="90" dirty="0"/>
              <a:t>NATIONAL</a:t>
            </a:r>
            <a:r>
              <a:rPr spc="245" dirty="0"/>
              <a:t> </a:t>
            </a:r>
            <a:r>
              <a:rPr spc="105" dirty="0"/>
              <a:t>ECONOMY</a:t>
            </a:r>
            <a:r>
              <a:rPr spc="254" dirty="0"/>
              <a:t> </a:t>
            </a:r>
            <a:r>
              <a:rPr spc="65" dirty="0"/>
              <a:t>IN</a:t>
            </a:r>
            <a:r>
              <a:rPr spc="250" dirty="0"/>
              <a:t> </a:t>
            </a:r>
            <a:r>
              <a:rPr spc="100" dirty="0"/>
              <a:t>2009</a:t>
            </a:r>
            <a:r>
              <a:rPr spc="245" dirty="0"/>
              <a:t> </a:t>
            </a:r>
            <a:r>
              <a:rPr spc="85" dirty="0"/>
              <a:t>AND</a:t>
            </a:r>
            <a:r>
              <a:rPr spc="245" dirty="0"/>
              <a:t> </a:t>
            </a:r>
            <a:r>
              <a:rPr spc="105" dirty="0"/>
              <a:t>2014,</a:t>
            </a:r>
            <a:r>
              <a:rPr spc="240" dirty="0"/>
              <a:t> </a:t>
            </a:r>
            <a:r>
              <a:rPr dirty="0"/>
              <a:t>%</a:t>
            </a:r>
            <a:r>
              <a:rPr spc="240" dirty="0"/>
              <a:t> </a:t>
            </a:r>
            <a:r>
              <a:rPr spc="95" dirty="0"/>
              <a:t>THOSE</a:t>
            </a:r>
          </a:p>
          <a:p>
            <a:pPr algn="ctr">
              <a:lnSpc>
                <a:spcPct val="100000"/>
              </a:lnSpc>
              <a:spcBef>
                <a:spcPts val="70"/>
              </a:spcBef>
            </a:pPr>
            <a:r>
              <a:rPr spc="110" dirty="0"/>
              <a:t>SUPPORTED</a:t>
            </a:r>
            <a:r>
              <a:rPr spc="260" dirty="0"/>
              <a:t> </a:t>
            </a:r>
            <a:r>
              <a:rPr spc="95" dirty="0"/>
              <a:t>ARAB</a:t>
            </a:r>
            <a:r>
              <a:rPr spc="260" dirty="0"/>
              <a:t> </a:t>
            </a:r>
            <a:r>
              <a:rPr spc="114" dirty="0"/>
              <a:t>UPRISINGS</a:t>
            </a:r>
            <a:r>
              <a:rPr spc="250" dirty="0"/>
              <a:t> </a:t>
            </a:r>
            <a:r>
              <a:rPr spc="100" dirty="0"/>
              <a:t>BECAUSE</a:t>
            </a:r>
            <a:r>
              <a:rPr spc="270" dirty="0"/>
              <a:t> </a:t>
            </a:r>
            <a:r>
              <a:rPr spc="70" dirty="0"/>
              <a:t>OF</a:t>
            </a:r>
            <a:r>
              <a:rPr spc="250" dirty="0"/>
              <a:t> </a:t>
            </a:r>
            <a:r>
              <a:rPr spc="105" dirty="0"/>
              <a:t>ECONOMIC</a:t>
            </a:r>
            <a:r>
              <a:rPr spc="250" dirty="0"/>
              <a:t> </a:t>
            </a:r>
            <a:r>
              <a:rPr spc="80" dirty="0"/>
              <a:t>SITUATION</a:t>
            </a:r>
          </a:p>
        </p:txBody>
      </p:sp>
      <p:grpSp>
        <p:nvGrpSpPr>
          <p:cNvPr id="8" name="Group 7" descr="Key">
            <a:extLst>
              <a:ext uri="{FF2B5EF4-FFF2-40B4-BE49-F238E27FC236}">
                <a16:creationId xmlns:a16="http://schemas.microsoft.com/office/drawing/2014/main" id="{213F2C27-0058-8ACC-5736-D07F00589538}"/>
              </a:ext>
            </a:extLst>
          </p:cNvPr>
          <p:cNvGrpSpPr/>
          <p:nvPr/>
        </p:nvGrpSpPr>
        <p:grpSpPr>
          <a:xfrm>
            <a:off x="4796028" y="1146175"/>
            <a:ext cx="2854960" cy="208279"/>
            <a:chOff x="4796028" y="1146175"/>
            <a:chExt cx="2854960" cy="208279"/>
          </a:xfrm>
        </p:grpSpPr>
        <p:sp>
          <p:nvSpPr>
            <p:cNvPr id="85" name="object 85" descr="Dark green square representing 1/2 out of 5 in the key."/>
            <p:cNvSpPr/>
            <p:nvPr/>
          </p:nvSpPr>
          <p:spPr>
            <a:xfrm>
              <a:off x="4796028" y="1225296"/>
              <a:ext cx="83820" cy="83820"/>
            </a:xfrm>
            <a:custGeom>
              <a:avLst/>
              <a:gdLst/>
              <a:ahLst/>
              <a:cxnLst/>
              <a:rect l="l" t="t" r="r" b="b"/>
              <a:pathLst>
                <a:path w="83820" h="83819">
                  <a:moveTo>
                    <a:pt x="83820" y="0"/>
                  </a:moveTo>
                  <a:lnTo>
                    <a:pt x="0" y="0"/>
                  </a:lnTo>
                  <a:lnTo>
                    <a:pt x="0" y="83820"/>
                  </a:lnTo>
                  <a:lnTo>
                    <a:pt x="83820" y="83820"/>
                  </a:lnTo>
                  <a:lnTo>
                    <a:pt x="83820" y="0"/>
                  </a:lnTo>
                  <a:close/>
                </a:path>
              </a:pathLst>
            </a:custGeom>
            <a:solidFill>
              <a:srgbClr val="5B8E39"/>
            </a:solidFill>
          </p:spPr>
          <p:txBody>
            <a:bodyPr wrap="square" lIns="0" tIns="0" rIns="0" bIns="0" rtlCol="0"/>
            <a:lstStyle/>
            <a:p>
              <a:endParaRPr/>
            </a:p>
          </p:txBody>
        </p:sp>
        <p:sp>
          <p:nvSpPr>
            <p:cNvPr id="86" name="object 86" descr="Mid green square representing 3 out of 5 in the key."/>
            <p:cNvSpPr/>
            <p:nvPr/>
          </p:nvSpPr>
          <p:spPr>
            <a:xfrm>
              <a:off x="5858255" y="1225296"/>
              <a:ext cx="83820" cy="83820"/>
            </a:xfrm>
            <a:custGeom>
              <a:avLst/>
              <a:gdLst/>
              <a:ahLst/>
              <a:cxnLst/>
              <a:rect l="l" t="t" r="r" b="b"/>
              <a:pathLst>
                <a:path w="83820" h="83819">
                  <a:moveTo>
                    <a:pt x="83820" y="0"/>
                  </a:moveTo>
                  <a:lnTo>
                    <a:pt x="0" y="0"/>
                  </a:lnTo>
                  <a:lnTo>
                    <a:pt x="0" y="83820"/>
                  </a:lnTo>
                  <a:lnTo>
                    <a:pt x="83820" y="83820"/>
                  </a:lnTo>
                  <a:lnTo>
                    <a:pt x="83820" y="0"/>
                  </a:lnTo>
                  <a:close/>
                </a:path>
              </a:pathLst>
            </a:custGeom>
            <a:solidFill>
              <a:srgbClr val="6FAC46"/>
            </a:solidFill>
          </p:spPr>
          <p:txBody>
            <a:bodyPr wrap="square" lIns="0" tIns="0" rIns="0" bIns="0" rtlCol="0"/>
            <a:lstStyle/>
            <a:p>
              <a:endParaRPr/>
            </a:p>
          </p:txBody>
        </p:sp>
        <p:sp>
          <p:nvSpPr>
            <p:cNvPr id="87" name="object 87" descr="Light green square representing 4/5 out of 5 in the key."/>
            <p:cNvSpPr/>
            <p:nvPr/>
          </p:nvSpPr>
          <p:spPr>
            <a:xfrm>
              <a:off x="6786371" y="1225296"/>
              <a:ext cx="82550" cy="83820"/>
            </a:xfrm>
            <a:custGeom>
              <a:avLst/>
              <a:gdLst/>
              <a:ahLst/>
              <a:cxnLst/>
              <a:rect l="l" t="t" r="r" b="b"/>
              <a:pathLst>
                <a:path w="82550" h="83819">
                  <a:moveTo>
                    <a:pt x="82296" y="0"/>
                  </a:moveTo>
                  <a:lnTo>
                    <a:pt x="0" y="0"/>
                  </a:lnTo>
                  <a:lnTo>
                    <a:pt x="0" y="83820"/>
                  </a:lnTo>
                  <a:lnTo>
                    <a:pt x="82296" y="83820"/>
                  </a:lnTo>
                  <a:lnTo>
                    <a:pt x="82296" y="0"/>
                  </a:lnTo>
                  <a:close/>
                </a:path>
              </a:pathLst>
            </a:custGeom>
            <a:solidFill>
              <a:srgbClr val="B4CFA8"/>
            </a:solidFill>
          </p:spPr>
          <p:txBody>
            <a:bodyPr wrap="square" lIns="0" tIns="0" rIns="0" bIns="0" rtlCol="0"/>
            <a:lstStyle/>
            <a:p>
              <a:endParaRPr/>
            </a:p>
          </p:txBody>
        </p:sp>
        <p:sp>
          <p:nvSpPr>
            <p:cNvPr id="88" name="object 88"/>
            <p:cNvSpPr txBox="1"/>
            <p:nvPr/>
          </p:nvSpPr>
          <p:spPr>
            <a:xfrm>
              <a:off x="4903978" y="1146175"/>
              <a:ext cx="2747010" cy="208279"/>
            </a:xfrm>
            <a:prstGeom prst="rect">
              <a:avLst/>
            </a:prstGeom>
          </p:spPr>
          <p:txBody>
            <a:bodyPr vert="horz" wrap="square" lIns="0" tIns="12700" rIns="0" bIns="0" rtlCol="0">
              <a:spAutoFit/>
            </a:bodyPr>
            <a:lstStyle/>
            <a:p>
              <a:pPr marL="12700">
                <a:lnSpc>
                  <a:spcPct val="100000"/>
                </a:lnSpc>
                <a:spcBef>
                  <a:spcPts val="100"/>
                </a:spcBef>
                <a:tabLst>
                  <a:tab pos="1075690" algn="l"/>
                  <a:tab pos="2002789" algn="l"/>
                </a:tabLst>
              </a:pPr>
              <a:r>
                <a:rPr sz="1200" dirty="0">
                  <a:solidFill>
                    <a:srgbClr val="585858"/>
                  </a:solidFill>
                  <a:latin typeface="Calibri"/>
                  <a:cs typeface="Calibri"/>
                </a:rPr>
                <a:t>1/2</a:t>
              </a:r>
              <a:r>
                <a:rPr sz="1200" spc="-10" dirty="0">
                  <a:solidFill>
                    <a:srgbClr val="585858"/>
                  </a:solidFill>
                  <a:latin typeface="Calibri"/>
                  <a:cs typeface="Calibri"/>
                </a:rPr>
                <a:t> </a:t>
              </a:r>
              <a:r>
                <a:rPr sz="1200" dirty="0">
                  <a:solidFill>
                    <a:srgbClr val="585858"/>
                  </a:solidFill>
                  <a:latin typeface="Calibri"/>
                  <a:cs typeface="Calibri"/>
                </a:rPr>
                <a:t>out</a:t>
              </a:r>
              <a:r>
                <a:rPr sz="1200" spc="-10" dirty="0">
                  <a:solidFill>
                    <a:srgbClr val="585858"/>
                  </a:solidFill>
                  <a:latin typeface="Calibri"/>
                  <a:cs typeface="Calibri"/>
                </a:rPr>
                <a:t> </a:t>
              </a:r>
              <a:r>
                <a:rPr sz="1200" dirty="0">
                  <a:solidFill>
                    <a:srgbClr val="585858"/>
                  </a:solidFill>
                  <a:latin typeface="Calibri"/>
                  <a:cs typeface="Calibri"/>
                </a:rPr>
                <a:t>of</a:t>
              </a:r>
              <a:r>
                <a:rPr sz="1200" spc="250" dirty="0">
                  <a:solidFill>
                    <a:srgbClr val="585858"/>
                  </a:solidFill>
                  <a:latin typeface="Calibri"/>
                  <a:cs typeface="Calibri"/>
                </a:rPr>
                <a:t> </a:t>
              </a:r>
              <a:r>
                <a:rPr sz="1200" spc="-50" dirty="0">
                  <a:solidFill>
                    <a:srgbClr val="585858"/>
                  </a:solidFill>
                  <a:latin typeface="Calibri"/>
                  <a:cs typeface="Calibri"/>
                </a:rPr>
                <a:t>5</a:t>
              </a:r>
              <a:r>
                <a:rPr sz="1200" dirty="0">
                  <a:solidFill>
                    <a:srgbClr val="585858"/>
                  </a:solidFill>
                  <a:latin typeface="Calibri"/>
                  <a:cs typeface="Calibri"/>
                </a:rPr>
                <a:t>	3</a:t>
              </a:r>
              <a:r>
                <a:rPr sz="1200" spc="-10" dirty="0">
                  <a:solidFill>
                    <a:srgbClr val="585858"/>
                  </a:solidFill>
                  <a:latin typeface="Calibri"/>
                  <a:cs typeface="Calibri"/>
                </a:rPr>
                <a:t> </a:t>
              </a:r>
              <a:r>
                <a:rPr sz="1200" dirty="0">
                  <a:solidFill>
                    <a:srgbClr val="585858"/>
                  </a:solidFill>
                  <a:latin typeface="Calibri"/>
                  <a:cs typeface="Calibri"/>
                </a:rPr>
                <a:t>out</a:t>
              </a:r>
              <a:r>
                <a:rPr sz="1200" spc="-10" dirty="0">
                  <a:solidFill>
                    <a:srgbClr val="585858"/>
                  </a:solidFill>
                  <a:latin typeface="Calibri"/>
                  <a:cs typeface="Calibri"/>
                </a:rPr>
                <a:t> </a:t>
              </a:r>
              <a:r>
                <a:rPr sz="1200" dirty="0">
                  <a:solidFill>
                    <a:srgbClr val="585858"/>
                  </a:solidFill>
                  <a:latin typeface="Calibri"/>
                  <a:cs typeface="Calibri"/>
                </a:rPr>
                <a:t>of</a:t>
              </a:r>
              <a:r>
                <a:rPr sz="1200" spc="-10" dirty="0">
                  <a:solidFill>
                    <a:srgbClr val="585858"/>
                  </a:solidFill>
                  <a:latin typeface="Calibri"/>
                  <a:cs typeface="Calibri"/>
                </a:rPr>
                <a:t> </a:t>
              </a:r>
              <a:r>
                <a:rPr sz="1200" spc="-50" dirty="0">
                  <a:solidFill>
                    <a:srgbClr val="585858"/>
                  </a:solidFill>
                  <a:latin typeface="Calibri"/>
                  <a:cs typeface="Calibri"/>
                </a:rPr>
                <a:t>5</a:t>
              </a:r>
              <a:r>
                <a:rPr sz="1200" dirty="0">
                  <a:solidFill>
                    <a:srgbClr val="585858"/>
                  </a:solidFill>
                  <a:latin typeface="Calibri"/>
                  <a:cs typeface="Calibri"/>
                </a:rPr>
                <a:t>	4/5</a:t>
              </a:r>
              <a:r>
                <a:rPr sz="1200" spc="-25" dirty="0">
                  <a:solidFill>
                    <a:srgbClr val="585858"/>
                  </a:solidFill>
                  <a:latin typeface="Calibri"/>
                  <a:cs typeface="Calibri"/>
                </a:rPr>
                <a:t> </a:t>
              </a:r>
              <a:r>
                <a:rPr sz="1200" dirty="0">
                  <a:solidFill>
                    <a:srgbClr val="585858"/>
                  </a:solidFill>
                  <a:latin typeface="Calibri"/>
                  <a:cs typeface="Calibri"/>
                </a:rPr>
                <a:t>out</a:t>
              </a:r>
              <a:r>
                <a:rPr sz="1200" spc="-10" dirty="0">
                  <a:solidFill>
                    <a:srgbClr val="585858"/>
                  </a:solidFill>
                  <a:latin typeface="Calibri"/>
                  <a:cs typeface="Calibri"/>
                </a:rPr>
                <a:t> </a:t>
              </a:r>
              <a:r>
                <a:rPr sz="1200" dirty="0">
                  <a:solidFill>
                    <a:srgbClr val="585858"/>
                  </a:solidFill>
                  <a:latin typeface="Calibri"/>
                  <a:cs typeface="Calibri"/>
                </a:rPr>
                <a:t>of</a:t>
              </a:r>
              <a:r>
                <a:rPr sz="1200" spc="-10" dirty="0">
                  <a:solidFill>
                    <a:srgbClr val="585858"/>
                  </a:solidFill>
                  <a:latin typeface="Calibri"/>
                  <a:cs typeface="Calibri"/>
                </a:rPr>
                <a:t> </a:t>
              </a:r>
              <a:r>
                <a:rPr sz="1200" spc="-50" dirty="0">
                  <a:solidFill>
                    <a:srgbClr val="585858"/>
                  </a:solidFill>
                  <a:latin typeface="Calibri"/>
                  <a:cs typeface="Calibri"/>
                </a:rPr>
                <a:t>5</a:t>
              </a:r>
              <a:endParaRPr sz="1200">
                <a:latin typeface="Calibri"/>
                <a:cs typeface="Calibri"/>
              </a:endParaRPr>
            </a:p>
          </p:txBody>
        </p:sp>
      </p:grpSp>
      <p:grpSp>
        <p:nvGrpSpPr>
          <p:cNvPr id="2" name="Group 1" descr="Egypt">
            <a:extLst>
              <a:ext uri="{FF2B5EF4-FFF2-40B4-BE49-F238E27FC236}">
                <a16:creationId xmlns:a16="http://schemas.microsoft.com/office/drawing/2014/main" id="{1D0D0C8C-5548-D977-6B93-82AC55D16E2C}"/>
              </a:ext>
            </a:extLst>
          </p:cNvPr>
          <p:cNvGrpSpPr/>
          <p:nvPr/>
        </p:nvGrpSpPr>
        <p:grpSpPr>
          <a:xfrm>
            <a:off x="470408" y="1536191"/>
            <a:ext cx="1634489" cy="4055441"/>
            <a:chOff x="470408" y="1536191"/>
            <a:chExt cx="1634489" cy="4055441"/>
          </a:xfrm>
        </p:grpSpPr>
        <p:sp>
          <p:nvSpPr>
            <p:cNvPr id="78" name="object 78"/>
            <p:cNvSpPr txBox="1"/>
            <p:nvPr/>
          </p:nvSpPr>
          <p:spPr>
            <a:xfrm>
              <a:off x="470408" y="5403037"/>
              <a:ext cx="1634489" cy="188595"/>
            </a:xfrm>
            <a:prstGeom prst="rect">
              <a:avLst/>
            </a:prstGeom>
          </p:spPr>
          <p:txBody>
            <a:bodyPr vert="horz" wrap="square" lIns="0" tIns="15240" rIns="0" bIns="0" rtlCol="0">
              <a:spAutoFit/>
            </a:bodyPr>
            <a:lstStyle/>
            <a:p>
              <a:pPr marL="12700">
                <a:lnSpc>
                  <a:spcPct val="100000"/>
                </a:lnSpc>
                <a:spcBef>
                  <a:spcPts val="120"/>
                </a:spcBef>
              </a:pPr>
              <a:r>
                <a:rPr sz="1050" spc="95" dirty="0">
                  <a:solidFill>
                    <a:srgbClr val="585858"/>
                  </a:solidFill>
                  <a:latin typeface="Calibri"/>
                  <a:cs typeface="Calibri"/>
                </a:rPr>
                <a:t>EGYPT</a:t>
              </a:r>
              <a:r>
                <a:rPr sz="1050" spc="229" dirty="0">
                  <a:solidFill>
                    <a:srgbClr val="585858"/>
                  </a:solidFill>
                  <a:latin typeface="Calibri"/>
                  <a:cs typeface="Calibri"/>
                </a:rPr>
                <a:t> </a:t>
              </a:r>
              <a:r>
                <a:rPr sz="1050" spc="90" dirty="0">
                  <a:solidFill>
                    <a:srgbClr val="585858"/>
                  </a:solidFill>
                  <a:latin typeface="Calibri"/>
                  <a:cs typeface="Calibri"/>
                </a:rPr>
                <a:t>2009</a:t>
              </a:r>
              <a:r>
                <a:rPr sz="1050" spc="-60" dirty="0">
                  <a:solidFill>
                    <a:srgbClr val="585858"/>
                  </a:solidFill>
                  <a:latin typeface="Calibri"/>
                  <a:cs typeface="Calibri"/>
                </a:rPr>
                <a:t> </a:t>
              </a:r>
              <a:r>
                <a:rPr sz="1050" spc="95" dirty="0">
                  <a:solidFill>
                    <a:srgbClr val="585858"/>
                  </a:solidFill>
                  <a:latin typeface="Calibri"/>
                  <a:cs typeface="Calibri"/>
                </a:rPr>
                <a:t>EGYPT</a:t>
              </a:r>
              <a:r>
                <a:rPr sz="1050" spc="235" dirty="0">
                  <a:solidFill>
                    <a:srgbClr val="585858"/>
                  </a:solidFill>
                  <a:latin typeface="Calibri"/>
                  <a:cs typeface="Calibri"/>
                </a:rPr>
                <a:t> </a:t>
              </a:r>
              <a:r>
                <a:rPr sz="1050" spc="70" dirty="0">
                  <a:solidFill>
                    <a:srgbClr val="585858"/>
                  </a:solidFill>
                  <a:latin typeface="Calibri"/>
                  <a:cs typeface="Calibri"/>
                </a:rPr>
                <a:t>2014</a:t>
              </a:r>
              <a:endParaRPr sz="1050">
                <a:latin typeface="Calibri"/>
                <a:cs typeface="Calibri"/>
              </a:endParaRPr>
            </a:p>
          </p:txBody>
        </p:sp>
        <p:sp>
          <p:nvSpPr>
            <p:cNvPr id="17" name="object 17" descr="Segment of a stacked bar chart. Representing 28.1% responded 1/2 out of 5 in Egypt 2009."/>
            <p:cNvSpPr/>
            <p:nvPr/>
          </p:nvSpPr>
          <p:spPr>
            <a:xfrm>
              <a:off x="659891" y="4267200"/>
              <a:ext cx="455930" cy="1069975"/>
            </a:xfrm>
            <a:custGeom>
              <a:avLst/>
              <a:gdLst/>
              <a:ahLst/>
              <a:cxnLst/>
              <a:rect l="l" t="t" r="r" b="b"/>
              <a:pathLst>
                <a:path w="455930" h="1069975">
                  <a:moveTo>
                    <a:pt x="455676" y="0"/>
                  </a:moveTo>
                  <a:lnTo>
                    <a:pt x="0" y="0"/>
                  </a:lnTo>
                  <a:lnTo>
                    <a:pt x="0" y="1069848"/>
                  </a:lnTo>
                  <a:lnTo>
                    <a:pt x="455676" y="1069848"/>
                  </a:lnTo>
                  <a:lnTo>
                    <a:pt x="455676" y="0"/>
                  </a:lnTo>
                  <a:close/>
                </a:path>
              </a:pathLst>
            </a:custGeom>
            <a:solidFill>
              <a:srgbClr val="5B8E39"/>
            </a:solidFill>
          </p:spPr>
          <p:txBody>
            <a:bodyPr wrap="square" lIns="0" tIns="0" rIns="0" bIns="0" rtlCol="0"/>
            <a:lstStyle/>
            <a:p>
              <a:endParaRPr/>
            </a:p>
          </p:txBody>
        </p:sp>
        <p:sp>
          <p:nvSpPr>
            <p:cNvPr id="48" name="object 48"/>
            <p:cNvSpPr txBox="1"/>
            <p:nvPr/>
          </p:nvSpPr>
          <p:spPr>
            <a:xfrm>
              <a:off x="738631" y="4690364"/>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28.1</a:t>
              </a:r>
              <a:endParaRPr sz="1200" dirty="0">
                <a:latin typeface="Calibri"/>
                <a:cs typeface="Calibri"/>
              </a:endParaRPr>
            </a:p>
          </p:txBody>
        </p:sp>
        <p:sp>
          <p:nvSpPr>
            <p:cNvPr id="27" name="object 27" descr="Segment of a stacked bar chart. Representing 35% responded 3 out of 5 in Egypt 2009."/>
            <p:cNvSpPr/>
            <p:nvPr/>
          </p:nvSpPr>
          <p:spPr>
            <a:xfrm>
              <a:off x="659891" y="2936748"/>
              <a:ext cx="455930" cy="1330960"/>
            </a:xfrm>
            <a:custGeom>
              <a:avLst/>
              <a:gdLst/>
              <a:ahLst/>
              <a:cxnLst/>
              <a:rect l="l" t="t" r="r" b="b"/>
              <a:pathLst>
                <a:path w="455930" h="1330960">
                  <a:moveTo>
                    <a:pt x="455676" y="0"/>
                  </a:moveTo>
                  <a:lnTo>
                    <a:pt x="0" y="0"/>
                  </a:lnTo>
                  <a:lnTo>
                    <a:pt x="0" y="1330452"/>
                  </a:lnTo>
                  <a:lnTo>
                    <a:pt x="455676" y="1330452"/>
                  </a:lnTo>
                  <a:lnTo>
                    <a:pt x="455676" y="0"/>
                  </a:lnTo>
                  <a:close/>
                </a:path>
              </a:pathLst>
            </a:custGeom>
            <a:solidFill>
              <a:srgbClr val="6FAC46"/>
            </a:solidFill>
          </p:spPr>
          <p:txBody>
            <a:bodyPr wrap="square" lIns="0" tIns="0" rIns="0" bIns="0" rtlCol="0"/>
            <a:lstStyle/>
            <a:p>
              <a:endParaRPr/>
            </a:p>
          </p:txBody>
        </p:sp>
        <p:sp>
          <p:nvSpPr>
            <p:cNvPr id="58" name="object 58"/>
            <p:cNvSpPr txBox="1"/>
            <p:nvPr/>
          </p:nvSpPr>
          <p:spPr>
            <a:xfrm>
              <a:off x="796848" y="3490086"/>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35</a:t>
              </a:r>
              <a:endParaRPr sz="1200" dirty="0">
                <a:latin typeface="Calibri"/>
                <a:cs typeface="Calibri"/>
              </a:endParaRPr>
            </a:p>
          </p:txBody>
        </p:sp>
        <p:sp>
          <p:nvSpPr>
            <p:cNvPr id="37" name="object 37" descr="Segment of a stacked bar chart. Representing 36.8% responded 4/5 out of 5 in Egypt 2009."/>
            <p:cNvSpPr/>
            <p:nvPr/>
          </p:nvSpPr>
          <p:spPr>
            <a:xfrm>
              <a:off x="659891" y="1536191"/>
              <a:ext cx="455930" cy="1400810"/>
            </a:xfrm>
            <a:custGeom>
              <a:avLst/>
              <a:gdLst/>
              <a:ahLst/>
              <a:cxnLst/>
              <a:rect l="l" t="t" r="r" b="b"/>
              <a:pathLst>
                <a:path w="455930" h="1400810">
                  <a:moveTo>
                    <a:pt x="455676" y="0"/>
                  </a:moveTo>
                  <a:lnTo>
                    <a:pt x="0" y="0"/>
                  </a:lnTo>
                  <a:lnTo>
                    <a:pt x="0" y="1400556"/>
                  </a:lnTo>
                  <a:lnTo>
                    <a:pt x="455676" y="1400556"/>
                  </a:lnTo>
                  <a:lnTo>
                    <a:pt x="455676" y="0"/>
                  </a:lnTo>
                  <a:close/>
                </a:path>
              </a:pathLst>
            </a:custGeom>
            <a:solidFill>
              <a:srgbClr val="B4CFA8"/>
            </a:solidFill>
          </p:spPr>
          <p:txBody>
            <a:bodyPr wrap="square" lIns="0" tIns="0" rIns="0" bIns="0" rtlCol="0"/>
            <a:lstStyle/>
            <a:p>
              <a:endParaRPr/>
            </a:p>
          </p:txBody>
        </p:sp>
        <p:sp>
          <p:nvSpPr>
            <p:cNvPr id="68" name="object 68"/>
            <p:cNvSpPr txBox="1"/>
            <p:nvPr/>
          </p:nvSpPr>
          <p:spPr>
            <a:xfrm>
              <a:off x="738631" y="2124202"/>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36.8</a:t>
              </a:r>
              <a:endParaRPr sz="1200" dirty="0">
                <a:latin typeface="Calibri"/>
                <a:cs typeface="Calibri"/>
              </a:endParaRPr>
            </a:p>
          </p:txBody>
        </p:sp>
        <p:sp>
          <p:nvSpPr>
            <p:cNvPr id="18" name="object 18" descr="Segment of a stacked bar chart. Representing 36.2% responded 1/2 out of 5 in Egypt 2014."/>
            <p:cNvSpPr/>
            <p:nvPr/>
          </p:nvSpPr>
          <p:spPr>
            <a:xfrm>
              <a:off x="1475232" y="3960876"/>
              <a:ext cx="455930" cy="1376680"/>
            </a:xfrm>
            <a:custGeom>
              <a:avLst/>
              <a:gdLst/>
              <a:ahLst/>
              <a:cxnLst/>
              <a:rect l="l" t="t" r="r" b="b"/>
              <a:pathLst>
                <a:path w="455930" h="1376679">
                  <a:moveTo>
                    <a:pt x="455675" y="0"/>
                  </a:moveTo>
                  <a:lnTo>
                    <a:pt x="0" y="0"/>
                  </a:lnTo>
                  <a:lnTo>
                    <a:pt x="0" y="1376172"/>
                  </a:lnTo>
                  <a:lnTo>
                    <a:pt x="455675" y="1376172"/>
                  </a:lnTo>
                  <a:lnTo>
                    <a:pt x="455675" y="0"/>
                  </a:lnTo>
                  <a:close/>
                </a:path>
              </a:pathLst>
            </a:custGeom>
            <a:solidFill>
              <a:srgbClr val="5B8E39"/>
            </a:solidFill>
          </p:spPr>
          <p:txBody>
            <a:bodyPr wrap="square" lIns="0" tIns="0" rIns="0" bIns="0" rtlCol="0"/>
            <a:lstStyle/>
            <a:p>
              <a:endParaRPr/>
            </a:p>
          </p:txBody>
        </p:sp>
        <p:sp>
          <p:nvSpPr>
            <p:cNvPr id="49" name="object 49"/>
            <p:cNvSpPr txBox="1"/>
            <p:nvPr/>
          </p:nvSpPr>
          <p:spPr>
            <a:xfrm>
              <a:off x="1554225" y="4537075"/>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36.2</a:t>
              </a:r>
              <a:endParaRPr sz="1200">
                <a:latin typeface="Calibri"/>
                <a:cs typeface="Calibri"/>
              </a:endParaRPr>
            </a:p>
          </p:txBody>
        </p:sp>
        <p:sp>
          <p:nvSpPr>
            <p:cNvPr id="28" name="object 28" descr="Segment of a stacked bar chart. Representing 50.2% responded 3 out of 5 in Egypt 2014."/>
            <p:cNvSpPr/>
            <p:nvPr/>
          </p:nvSpPr>
          <p:spPr>
            <a:xfrm>
              <a:off x="1475232" y="2054351"/>
              <a:ext cx="455930" cy="1906905"/>
            </a:xfrm>
            <a:custGeom>
              <a:avLst/>
              <a:gdLst/>
              <a:ahLst/>
              <a:cxnLst/>
              <a:rect l="l" t="t" r="r" b="b"/>
              <a:pathLst>
                <a:path w="455930" h="1906904">
                  <a:moveTo>
                    <a:pt x="455675" y="0"/>
                  </a:moveTo>
                  <a:lnTo>
                    <a:pt x="0" y="0"/>
                  </a:lnTo>
                  <a:lnTo>
                    <a:pt x="0" y="1906524"/>
                  </a:lnTo>
                  <a:lnTo>
                    <a:pt x="455675" y="1906524"/>
                  </a:lnTo>
                  <a:lnTo>
                    <a:pt x="455675" y="0"/>
                  </a:lnTo>
                  <a:close/>
                </a:path>
              </a:pathLst>
            </a:custGeom>
            <a:solidFill>
              <a:srgbClr val="6FAC46"/>
            </a:solidFill>
          </p:spPr>
          <p:txBody>
            <a:bodyPr wrap="square" lIns="0" tIns="0" rIns="0" bIns="0" rtlCol="0"/>
            <a:lstStyle/>
            <a:p>
              <a:endParaRPr/>
            </a:p>
          </p:txBody>
        </p:sp>
        <p:sp>
          <p:nvSpPr>
            <p:cNvPr id="59" name="object 59"/>
            <p:cNvSpPr txBox="1"/>
            <p:nvPr/>
          </p:nvSpPr>
          <p:spPr>
            <a:xfrm>
              <a:off x="1554225" y="2895091"/>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50.2</a:t>
              </a:r>
              <a:endParaRPr sz="1200" dirty="0">
                <a:latin typeface="Calibri"/>
                <a:cs typeface="Calibri"/>
              </a:endParaRPr>
            </a:p>
          </p:txBody>
        </p:sp>
        <p:sp>
          <p:nvSpPr>
            <p:cNvPr id="38" name="object 38" descr="Segment of a stacked bar chart. Representing 13.6% responded 4/5 out of 5 in Egypt 2014."/>
            <p:cNvSpPr/>
            <p:nvPr/>
          </p:nvSpPr>
          <p:spPr>
            <a:xfrm>
              <a:off x="1475232" y="1536191"/>
              <a:ext cx="455930" cy="518159"/>
            </a:xfrm>
            <a:custGeom>
              <a:avLst/>
              <a:gdLst/>
              <a:ahLst/>
              <a:cxnLst/>
              <a:rect l="l" t="t" r="r" b="b"/>
              <a:pathLst>
                <a:path w="455930" h="518160">
                  <a:moveTo>
                    <a:pt x="455675" y="0"/>
                  </a:moveTo>
                  <a:lnTo>
                    <a:pt x="0" y="0"/>
                  </a:lnTo>
                  <a:lnTo>
                    <a:pt x="0" y="518160"/>
                  </a:lnTo>
                  <a:lnTo>
                    <a:pt x="455675" y="518160"/>
                  </a:lnTo>
                  <a:lnTo>
                    <a:pt x="455675" y="0"/>
                  </a:lnTo>
                  <a:close/>
                </a:path>
              </a:pathLst>
            </a:custGeom>
            <a:solidFill>
              <a:srgbClr val="B4CFA8"/>
            </a:solidFill>
          </p:spPr>
          <p:txBody>
            <a:bodyPr wrap="square" lIns="0" tIns="0" rIns="0" bIns="0" rtlCol="0"/>
            <a:lstStyle/>
            <a:p>
              <a:endParaRPr/>
            </a:p>
          </p:txBody>
        </p:sp>
        <p:sp>
          <p:nvSpPr>
            <p:cNvPr id="69" name="object 69"/>
            <p:cNvSpPr txBox="1"/>
            <p:nvPr/>
          </p:nvSpPr>
          <p:spPr>
            <a:xfrm>
              <a:off x="1554225" y="1682622"/>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13.6</a:t>
              </a:r>
              <a:endParaRPr sz="1200" dirty="0">
                <a:latin typeface="Calibri"/>
                <a:cs typeface="Calibri"/>
              </a:endParaRPr>
            </a:p>
          </p:txBody>
        </p:sp>
      </p:grpSp>
      <p:grpSp>
        <p:nvGrpSpPr>
          <p:cNvPr id="3" name="Group 2" descr="Iraq">
            <a:extLst>
              <a:ext uri="{FF2B5EF4-FFF2-40B4-BE49-F238E27FC236}">
                <a16:creationId xmlns:a16="http://schemas.microsoft.com/office/drawing/2014/main" id="{D7223540-F183-783E-5532-1918513DB98D}"/>
              </a:ext>
            </a:extLst>
          </p:cNvPr>
          <p:cNvGrpSpPr/>
          <p:nvPr/>
        </p:nvGrpSpPr>
        <p:grpSpPr>
          <a:xfrm>
            <a:off x="2939923" y="1536191"/>
            <a:ext cx="1565910" cy="4055441"/>
            <a:chOff x="2939923" y="1536191"/>
            <a:chExt cx="1565910" cy="4055441"/>
          </a:xfrm>
        </p:grpSpPr>
        <p:sp>
          <p:nvSpPr>
            <p:cNvPr id="79" name="object 79"/>
            <p:cNvSpPr txBox="1"/>
            <p:nvPr/>
          </p:nvSpPr>
          <p:spPr>
            <a:xfrm>
              <a:off x="2939923" y="5403037"/>
              <a:ext cx="1565910" cy="188595"/>
            </a:xfrm>
            <a:prstGeom prst="rect">
              <a:avLst/>
            </a:prstGeom>
          </p:spPr>
          <p:txBody>
            <a:bodyPr vert="horz" wrap="square" lIns="0" tIns="15240" rIns="0" bIns="0" rtlCol="0">
              <a:spAutoFit/>
            </a:bodyPr>
            <a:lstStyle/>
            <a:p>
              <a:pPr marL="12700">
                <a:lnSpc>
                  <a:spcPct val="100000"/>
                </a:lnSpc>
                <a:spcBef>
                  <a:spcPts val="120"/>
                </a:spcBef>
                <a:tabLst>
                  <a:tab pos="850900" algn="l"/>
                </a:tabLst>
              </a:pPr>
              <a:r>
                <a:rPr sz="1050" spc="90" dirty="0">
                  <a:solidFill>
                    <a:srgbClr val="585858"/>
                  </a:solidFill>
                  <a:latin typeface="Calibri"/>
                  <a:cs typeface="Calibri"/>
                </a:rPr>
                <a:t>IRAQ</a:t>
              </a:r>
              <a:r>
                <a:rPr sz="1050" spc="225" dirty="0">
                  <a:solidFill>
                    <a:srgbClr val="585858"/>
                  </a:solidFill>
                  <a:latin typeface="Calibri"/>
                  <a:cs typeface="Calibri"/>
                </a:rPr>
                <a:t> </a:t>
              </a:r>
              <a:r>
                <a:rPr sz="1050" spc="70" dirty="0">
                  <a:solidFill>
                    <a:srgbClr val="585858"/>
                  </a:solidFill>
                  <a:latin typeface="Calibri"/>
                  <a:cs typeface="Calibri"/>
                </a:rPr>
                <a:t>2009</a:t>
              </a:r>
              <a:r>
                <a:rPr sz="1050" dirty="0">
                  <a:solidFill>
                    <a:srgbClr val="585858"/>
                  </a:solidFill>
                  <a:latin typeface="Calibri"/>
                  <a:cs typeface="Calibri"/>
                </a:rPr>
                <a:t>	</a:t>
              </a:r>
              <a:r>
                <a:rPr sz="1050" spc="90" dirty="0">
                  <a:solidFill>
                    <a:srgbClr val="585858"/>
                  </a:solidFill>
                  <a:latin typeface="Calibri"/>
                  <a:cs typeface="Calibri"/>
                </a:rPr>
                <a:t>IRAQ</a:t>
              </a:r>
              <a:r>
                <a:rPr sz="1050" spc="225" dirty="0">
                  <a:solidFill>
                    <a:srgbClr val="585858"/>
                  </a:solidFill>
                  <a:latin typeface="Calibri"/>
                  <a:cs typeface="Calibri"/>
                </a:rPr>
                <a:t> </a:t>
              </a:r>
              <a:r>
                <a:rPr sz="1050" spc="70" dirty="0">
                  <a:solidFill>
                    <a:srgbClr val="585858"/>
                  </a:solidFill>
                  <a:latin typeface="Calibri"/>
                  <a:cs typeface="Calibri"/>
                </a:rPr>
                <a:t>2014</a:t>
              </a:r>
              <a:endParaRPr sz="1050">
                <a:latin typeface="Calibri"/>
                <a:cs typeface="Calibri"/>
              </a:endParaRPr>
            </a:p>
          </p:txBody>
        </p:sp>
        <p:sp>
          <p:nvSpPr>
            <p:cNvPr id="19" name="object 19" descr="Segment of a stacked bar chart. Representing 48.9% responded 1/2 out of 5 in Iraq 2009."/>
            <p:cNvSpPr/>
            <p:nvPr/>
          </p:nvSpPr>
          <p:spPr>
            <a:xfrm>
              <a:off x="3105911" y="3479291"/>
              <a:ext cx="455930" cy="1858010"/>
            </a:xfrm>
            <a:custGeom>
              <a:avLst/>
              <a:gdLst/>
              <a:ahLst/>
              <a:cxnLst/>
              <a:rect l="l" t="t" r="r" b="b"/>
              <a:pathLst>
                <a:path w="455929" h="1858010">
                  <a:moveTo>
                    <a:pt x="455675" y="0"/>
                  </a:moveTo>
                  <a:lnTo>
                    <a:pt x="0" y="0"/>
                  </a:lnTo>
                  <a:lnTo>
                    <a:pt x="0" y="1857756"/>
                  </a:lnTo>
                  <a:lnTo>
                    <a:pt x="455675" y="1857756"/>
                  </a:lnTo>
                  <a:lnTo>
                    <a:pt x="455675" y="0"/>
                  </a:lnTo>
                  <a:close/>
                </a:path>
              </a:pathLst>
            </a:custGeom>
            <a:solidFill>
              <a:srgbClr val="5B8E39"/>
            </a:solidFill>
          </p:spPr>
          <p:txBody>
            <a:bodyPr wrap="square" lIns="0" tIns="0" rIns="0" bIns="0" rtlCol="0"/>
            <a:lstStyle/>
            <a:p>
              <a:endParaRPr/>
            </a:p>
          </p:txBody>
        </p:sp>
        <p:sp>
          <p:nvSpPr>
            <p:cNvPr id="50" name="object 50"/>
            <p:cNvSpPr txBox="1"/>
            <p:nvPr/>
          </p:nvSpPr>
          <p:spPr>
            <a:xfrm>
              <a:off x="3185541" y="4295647"/>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48.9</a:t>
              </a:r>
              <a:endParaRPr sz="1200" dirty="0">
                <a:latin typeface="Calibri"/>
                <a:cs typeface="Calibri"/>
              </a:endParaRPr>
            </a:p>
          </p:txBody>
        </p:sp>
        <p:sp>
          <p:nvSpPr>
            <p:cNvPr id="29" name="object 29" descr="Segment of a stacked bar chart. Representing 43% responded 3 out of 5 in Iraq 2009."/>
            <p:cNvSpPr/>
            <p:nvPr/>
          </p:nvSpPr>
          <p:spPr>
            <a:xfrm>
              <a:off x="3105911" y="1882139"/>
              <a:ext cx="455930" cy="1597660"/>
            </a:xfrm>
            <a:custGeom>
              <a:avLst/>
              <a:gdLst/>
              <a:ahLst/>
              <a:cxnLst/>
              <a:rect l="l" t="t" r="r" b="b"/>
              <a:pathLst>
                <a:path w="455929" h="1597660">
                  <a:moveTo>
                    <a:pt x="455675" y="0"/>
                  </a:moveTo>
                  <a:lnTo>
                    <a:pt x="0" y="0"/>
                  </a:lnTo>
                  <a:lnTo>
                    <a:pt x="0" y="1597152"/>
                  </a:lnTo>
                  <a:lnTo>
                    <a:pt x="455675" y="1597152"/>
                  </a:lnTo>
                  <a:lnTo>
                    <a:pt x="455675" y="0"/>
                  </a:lnTo>
                  <a:close/>
                </a:path>
              </a:pathLst>
            </a:custGeom>
            <a:solidFill>
              <a:srgbClr val="6FAC46"/>
            </a:solidFill>
          </p:spPr>
          <p:txBody>
            <a:bodyPr wrap="square" lIns="0" tIns="0" rIns="0" bIns="0" rtlCol="0"/>
            <a:lstStyle/>
            <a:p>
              <a:endParaRPr/>
            </a:p>
          </p:txBody>
        </p:sp>
        <p:sp>
          <p:nvSpPr>
            <p:cNvPr id="60" name="object 60"/>
            <p:cNvSpPr txBox="1"/>
            <p:nvPr/>
          </p:nvSpPr>
          <p:spPr>
            <a:xfrm>
              <a:off x="3243452" y="2568321"/>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42</a:t>
              </a:r>
              <a:endParaRPr sz="1200" dirty="0">
                <a:latin typeface="Calibri"/>
                <a:cs typeface="Calibri"/>
              </a:endParaRPr>
            </a:p>
          </p:txBody>
        </p:sp>
        <p:sp>
          <p:nvSpPr>
            <p:cNvPr id="39" name="object 39" descr="Segment of a stacked bar chart. Representing 9.1% responded 4/5 out of 5 in Egypt 2009."/>
            <p:cNvSpPr/>
            <p:nvPr/>
          </p:nvSpPr>
          <p:spPr>
            <a:xfrm>
              <a:off x="3105911" y="1536191"/>
              <a:ext cx="455930" cy="346075"/>
            </a:xfrm>
            <a:custGeom>
              <a:avLst/>
              <a:gdLst/>
              <a:ahLst/>
              <a:cxnLst/>
              <a:rect l="l" t="t" r="r" b="b"/>
              <a:pathLst>
                <a:path w="455929" h="346075">
                  <a:moveTo>
                    <a:pt x="455675" y="0"/>
                  </a:moveTo>
                  <a:lnTo>
                    <a:pt x="0" y="0"/>
                  </a:lnTo>
                  <a:lnTo>
                    <a:pt x="0" y="345948"/>
                  </a:lnTo>
                  <a:lnTo>
                    <a:pt x="455675" y="345948"/>
                  </a:lnTo>
                  <a:lnTo>
                    <a:pt x="455675" y="0"/>
                  </a:lnTo>
                  <a:close/>
                </a:path>
              </a:pathLst>
            </a:custGeom>
            <a:solidFill>
              <a:srgbClr val="B4CFA8"/>
            </a:solidFill>
          </p:spPr>
          <p:txBody>
            <a:bodyPr wrap="square" lIns="0" tIns="0" rIns="0" bIns="0" rtlCol="0"/>
            <a:lstStyle/>
            <a:p>
              <a:endParaRPr/>
            </a:p>
          </p:txBody>
        </p:sp>
        <p:sp>
          <p:nvSpPr>
            <p:cNvPr id="70" name="object 70"/>
            <p:cNvSpPr txBox="1"/>
            <p:nvPr/>
          </p:nvSpPr>
          <p:spPr>
            <a:xfrm>
              <a:off x="3225164" y="1597278"/>
              <a:ext cx="218440"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9.1</a:t>
              </a:r>
              <a:endParaRPr sz="1200" dirty="0">
                <a:latin typeface="Calibri"/>
                <a:cs typeface="Calibri"/>
              </a:endParaRPr>
            </a:p>
          </p:txBody>
        </p:sp>
        <p:sp>
          <p:nvSpPr>
            <p:cNvPr id="20" name="object 20" descr="Segment of a stacked bar chart. Representing 43.8 % responded 1/2 out of 5 in Egypt 2014."/>
            <p:cNvSpPr/>
            <p:nvPr/>
          </p:nvSpPr>
          <p:spPr>
            <a:xfrm>
              <a:off x="3921252" y="3671315"/>
              <a:ext cx="455930" cy="1666239"/>
            </a:xfrm>
            <a:custGeom>
              <a:avLst/>
              <a:gdLst/>
              <a:ahLst/>
              <a:cxnLst/>
              <a:rect l="l" t="t" r="r" b="b"/>
              <a:pathLst>
                <a:path w="455929" h="1666239">
                  <a:moveTo>
                    <a:pt x="455675" y="0"/>
                  </a:moveTo>
                  <a:lnTo>
                    <a:pt x="0" y="0"/>
                  </a:lnTo>
                  <a:lnTo>
                    <a:pt x="0" y="1665731"/>
                  </a:lnTo>
                  <a:lnTo>
                    <a:pt x="455675" y="1665731"/>
                  </a:lnTo>
                  <a:lnTo>
                    <a:pt x="455675" y="0"/>
                  </a:lnTo>
                  <a:close/>
                </a:path>
              </a:pathLst>
            </a:custGeom>
            <a:solidFill>
              <a:srgbClr val="5B8E39"/>
            </a:solidFill>
          </p:spPr>
          <p:txBody>
            <a:bodyPr wrap="square" lIns="0" tIns="0" rIns="0" bIns="0" rtlCol="0"/>
            <a:lstStyle/>
            <a:p>
              <a:endParaRPr/>
            </a:p>
          </p:txBody>
        </p:sp>
        <p:sp>
          <p:nvSpPr>
            <p:cNvPr id="51" name="object 51"/>
            <p:cNvSpPr txBox="1"/>
            <p:nvPr/>
          </p:nvSpPr>
          <p:spPr>
            <a:xfrm>
              <a:off x="4000880" y="4391659"/>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43.8</a:t>
              </a:r>
              <a:endParaRPr sz="1200" dirty="0">
                <a:latin typeface="Calibri"/>
                <a:cs typeface="Calibri"/>
              </a:endParaRPr>
            </a:p>
          </p:txBody>
        </p:sp>
        <p:sp>
          <p:nvSpPr>
            <p:cNvPr id="30" name="object 30" descr="Segment of a stacked bar chart. Representing 34.8% responded 3 out of 5 in Iraq 2014."/>
            <p:cNvSpPr/>
            <p:nvPr/>
          </p:nvSpPr>
          <p:spPr>
            <a:xfrm>
              <a:off x="3921252" y="2346960"/>
              <a:ext cx="455930" cy="1324610"/>
            </a:xfrm>
            <a:custGeom>
              <a:avLst/>
              <a:gdLst/>
              <a:ahLst/>
              <a:cxnLst/>
              <a:rect l="l" t="t" r="r" b="b"/>
              <a:pathLst>
                <a:path w="455929" h="1324610">
                  <a:moveTo>
                    <a:pt x="455675" y="0"/>
                  </a:moveTo>
                  <a:lnTo>
                    <a:pt x="0" y="0"/>
                  </a:lnTo>
                  <a:lnTo>
                    <a:pt x="0" y="1324356"/>
                  </a:lnTo>
                  <a:lnTo>
                    <a:pt x="455675" y="1324356"/>
                  </a:lnTo>
                  <a:lnTo>
                    <a:pt x="455675" y="0"/>
                  </a:lnTo>
                  <a:close/>
                </a:path>
              </a:pathLst>
            </a:custGeom>
            <a:solidFill>
              <a:srgbClr val="6FAC46"/>
            </a:solidFill>
          </p:spPr>
          <p:txBody>
            <a:bodyPr wrap="square" lIns="0" tIns="0" rIns="0" bIns="0" rtlCol="0"/>
            <a:lstStyle/>
            <a:p>
              <a:endParaRPr/>
            </a:p>
          </p:txBody>
        </p:sp>
        <p:sp>
          <p:nvSpPr>
            <p:cNvPr id="61" name="object 61"/>
            <p:cNvSpPr txBox="1"/>
            <p:nvPr/>
          </p:nvSpPr>
          <p:spPr>
            <a:xfrm>
              <a:off x="4000880" y="2896615"/>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34.8</a:t>
              </a:r>
              <a:endParaRPr sz="1200" dirty="0">
                <a:latin typeface="Calibri"/>
                <a:cs typeface="Calibri"/>
              </a:endParaRPr>
            </a:p>
          </p:txBody>
        </p:sp>
        <p:sp>
          <p:nvSpPr>
            <p:cNvPr id="40" name="object 40" descr="Segment of a stacked bar chart. Representing 21.3% responded 4/5 out of 5 in Iraq 2014."/>
            <p:cNvSpPr/>
            <p:nvPr/>
          </p:nvSpPr>
          <p:spPr>
            <a:xfrm>
              <a:off x="3921252" y="1536191"/>
              <a:ext cx="455930" cy="810895"/>
            </a:xfrm>
            <a:custGeom>
              <a:avLst/>
              <a:gdLst/>
              <a:ahLst/>
              <a:cxnLst/>
              <a:rect l="l" t="t" r="r" b="b"/>
              <a:pathLst>
                <a:path w="455929" h="810894">
                  <a:moveTo>
                    <a:pt x="455675" y="0"/>
                  </a:moveTo>
                  <a:lnTo>
                    <a:pt x="0" y="0"/>
                  </a:lnTo>
                  <a:lnTo>
                    <a:pt x="0" y="810768"/>
                  </a:lnTo>
                  <a:lnTo>
                    <a:pt x="455675" y="810768"/>
                  </a:lnTo>
                  <a:lnTo>
                    <a:pt x="455675" y="0"/>
                  </a:lnTo>
                  <a:close/>
                </a:path>
              </a:pathLst>
            </a:custGeom>
            <a:solidFill>
              <a:srgbClr val="B4CFA8"/>
            </a:solidFill>
          </p:spPr>
          <p:txBody>
            <a:bodyPr wrap="square" lIns="0" tIns="0" rIns="0" bIns="0" rtlCol="0"/>
            <a:lstStyle/>
            <a:p>
              <a:endParaRPr/>
            </a:p>
          </p:txBody>
        </p:sp>
        <p:sp>
          <p:nvSpPr>
            <p:cNvPr id="71" name="object 71"/>
            <p:cNvSpPr txBox="1"/>
            <p:nvPr/>
          </p:nvSpPr>
          <p:spPr>
            <a:xfrm>
              <a:off x="4000880" y="1829561"/>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21.3</a:t>
              </a:r>
              <a:endParaRPr sz="1200" dirty="0">
                <a:latin typeface="Calibri"/>
                <a:cs typeface="Calibri"/>
              </a:endParaRPr>
            </a:p>
          </p:txBody>
        </p:sp>
      </p:grpSp>
      <p:grpSp>
        <p:nvGrpSpPr>
          <p:cNvPr id="4" name="Group 3" descr="Jordan 2009">
            <a:extLst>
              <a:ext uri="{FF2B5EF4-FFF2-40B4-BE49-F238E27FC236}">
                <a16:creationId xmlns:a16="http://schemas.microsoft.com/office/drawing/2014/main" id="{7CCEE181-7301-22D5-4949-8264D09EBE18}"/>
              </a:ext>
            </a:extLst>
          </p:cNvPr>
          <p:cNvGrpSpPr/>
          <p:nvPr/>
        </p:nvGrpSpPr>
        <p:grpSpPr>
          <a:xfrm>
            <a:off x="5494782" y="1536191"/>
            <a:ext cx="558165" cy="4221811"/>
            <a:chOff x="5494782" y="1536191"/>
            <a:chExt cx="558165" cy="4221811"/>
          </a:xfrm>
        </p:grpSpPr>
        <p:sp>
          <p:nvSpPr>
            <p:cNvPr id="80" name="object 80"/>
            <p:cNvSpPr txBox="1"/>
            <p:nvPr/>
          </p:nvSpPr>
          <p:spPr>
            <a:xfrm>
              <a:off x="5494782" y="5403037"/>
              <a:ext cx="558165" cy="354965"/>
            </a:xfrm>
            <a:prstGeom prst="rect">
              <a:avLst/>
            </a:prstGeom>
          </p:spPr>
          <p:txBody>
            <a:bodyPr vert="horz" wrap="square" lIns="0" tIns="15240" rIns="0" bIns="0" rtlCol="0">
              <a:spAutoFit/>
            </a:bodyPr>
            <a:lstStyle/>
            <a:p>
              <a:pPr algn="ctr">
                <a:lnSpc>
                  <a:spcPct val="100000"/>
                </a:lnSpc>
                <a:spcBef>
                  <a:spcPts val="120"/>
                </a:spcBef>
              </a:pPr>
              <a:r>
                <a:rPr sz="1050" spc="90" dirty="0">
                  <a:solidFill>
                    <a:srgbClr val="585858"/>
                  </a:solidFill>
                  <a:latin typeface="Calibri"/>
                  <a:cs typeface="Calibri"/>
                </a:rPr>
                <a:t>JORDAN</a:t>
              </a:r>
              <a:endParaRPr sz="1050">
                <a:latin typeface="Calibri"/>
                <a:cs typeface="Calibri"/>
              </a:endParaRPr>
            </a:p>
            <a:p>
              <a:pPr marL="13970" algn="ctr">
                <a:lnSpc>
                  <a:spcPct val="100000"/>
                </a:lnSpc>
                <a:spcBef>
                  <a:spcPts val="50"/>
                </a:spcBef>
              </a:pPr>
              <a:r>
                <a:rPr sz="1050" spc="70" dirty="0">
                  <a:solidFill>
                    <a:srgbClr val="585858"/>
                  </a:solidFill>
                  <a:latin typeface="Calibri"/>
                  <a:cs typeface="Calibri"/>
                </a:rPr>
                <a:t>2009 </a:t>
              </a:r>
              <a:endParaRPr sz="1050">
                <a:latin typeface="Calibri"/>
                <a:cs typeface="Calibri"/>
              </a:endParaRPr>
            </a:p>
          </p:txBody>
        </p:sp>
        <p:sp>
          <p:nvSpPr>
            <p:cNvPr id="21" name="object 21" descr="Segment of a stacked bar chart. Representing 11.2% responded 1/2 out of 5 in Jordan 2009."/>
            <p:cNvSpPr/>
            <p:nvPr/>
          </p:nvSpPr>
          <p:spPr>
            <a:xfrm>
              <a:off x="5551932" y="4910328"/>
              <a:ext cx="455930" cy="426720"/>
            </a:xfrm>
            <a:custGeom>
              <a:avLst/>
              <a:gdLst/>
              <a:ahLst/>
              <a:cxnLst/>
              <a:rect l="l" t="t" r="r" b="b"/>
              <a:pathLst>
                <a:path w="455929" h="426720">
                  <a:moveTo>
                    <a:pt x="455675" y="0"/>
                  </a:moveTo>
                  <a:lnTo>
                    <a:pt x="0" y="0"/>
                  </a:lnTo>
                  <a:lnTo>
                    <a:pt x="0" y="426720"/>
                  </a:lnTo>
                  <a:lnTo>
                    <a:pt x="455675" y="426720"/>
                  </a:lnTo>
                  <a:lnTo>
                    <a:pt x="455675" y="0"/>
                  </a:lnTo>
                  <a:close/>
                </a:path>
              </a:pathLst>
            </a:custGeom>
            <a:solidFill>
              <a:srgbClr val="5B8E39"/>
            </a:solidFill>
          </p:spPr>
          <p:txBody>
            <a:bodyPr wrap="square" lIns="0" tIns="0" rIns="0" bIns="0" rtlCol="0"/>
            <a:lstStyle/>
            <a:p>
              <a:endParaRPr/>
            </a:p>
          </p:txBody>
        </p:sp>
        <p:sp>
          <p:nvSpPr>
            <p:cNvPr id="52" name="object 52"/>
            <p:cNvSpPr txBox="1"/>
            <p:nvPr/>
          </p:nvSpPr>
          <p:spPr>
            <a:xfrm>
              <a:off x="5632196" y="5011928"/>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11.2</a:t>
              </a:r>
              <a:endParaRPr sz="1200" dirty="0">
                <a:latin typeface="Calibri"/>
                <a:cs typeface="Calibri"/>
              </a:endParaRPr>
            </a:p>
          </p:txBody>
        </p:sp>
        <p:sp>
          <p:nvSpPr>
            <p:cNvPr id="31" name="object 31" descr="Segment of a stacked bar chart. Representing 17.5% responded 3 out of 5 in Jordan 2009."/>
            <p:cNvSpPr/>
            <p:nvPr/>
          </p:nvSpPr>
          <p:spPr>
            <a:xfrm>
              <a:off x="5551932" y="4245864"/>
              <a:ext cx="455930" cy="664845"/>
            </a:xfrm>
            <a:custGeom>
              <a:avLst/>
              <a:gdLst/>
              <a:ahLst/>
              <a:cxnLst/>
              <a:rect l="l" t="t" r="r" b="b"/>
              <a:pathLst>
                <a:path w="455929" h="664845">
                  <a:moveTo>
                    <a:pt x="455675" y="0"/>
                  </a:moveTo>
                  <a:lnTo>
                    <a:pt x="0" y="0"/>
                  </a:lnTo>
                  <a:lnTo>
                    <a:pt x="0" y="664463"/>
                  </a:lnTo>
                  <a:lnTo>
                    <a:pt x="455675" y="664463"/>
                  </a:lnTo>
                  <a:lnTo>
                    <a:pt x="455675" y="0"/>
                  </a:lnTo>
                  <a:close/>
                </a:path>
              </a:pathLst>
            </a:custGeom>
            <a:solidFill>
              <a:srgbClr val="6FAC46"/>
            </a:solidFill>
          </p:spPr>
          <p:txBody>
            <a:bodyPr wrap="square" lIns="0" tIns="0" rIns="0" bIns="0" rtlCol="0"/>
            <a:lstStyle/>
            <a:p>
              <a:endParaRPr/>
            </a:p>
          </p:txBody>
        </p:sp>
        <p:sp>
          <p:nvSpPr>
            <p:cNvPr id="62" name="object 62"/>
            <p:cNvSpPr txBox="1"/>
            <p:nvPr/>
          </p:nvSpPr>
          <p:spPr>
            <a:xfrm>
              <a:off x="5632196" y="4466590"/>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17.5</a:t>
              </a:r>
              <a:endParaRPr sz="1200" dirty="0">
                <a:latin typeface="Calibri"/>
                <a:cs typeface="Calibri"/>
              </a:endParaRPr>
            </a:p>
          </p:txBody>
        </p:sp>
        <p:sp>
          <p:nvSpPr>
            <p:cNvPr id="41" name="object 41" descr="Segment of a stacked bar chart. Representing 71.3% responded 4/5 out of 5 in Jordan 2009."/>
            <p:cNvSpPr/>
            <p:nvPr/>
          </p:nvSpPr>
          <p:spPr>
            <a:xfrm>
              <a:off x="5551932" y="1536191"/>
              <a:ext cx="455930" cy="2710180"/>
            </a:xfrm>
            <a:custGeom>
              <a:avLst/>
              <a:gdLst/>
              <a:ahLst/>
              <a:cxnLst/>
              <a:rect l="l" t="t" r="r" b="b"/>
              <a:pathLst>
                <a:path w="455929" h="2710179">
                  <a:moveTo>
                    <a:pt x="455675" y="0"/>
                  </a:moveTo>
                  <a:lnTo>
                    <a:pt x="0" y="0"/>
                  </a:lnTo>
                  <a:lnTo>
                    <a:pt x="0" y="2709672"/>
                  </a:lnTo>
                  <a:lnTo>
                    <a:pt x="455675" y="2709672"/>
                  </a:lnTo>
                  <a:lnTo>
                    <a:pt x="455675" y="0"/>
                  </a:lnTo>
                  <a:close/>
                </a:path>
              </a:pathLst>
            </a:custGeom>
            <a:solidFill>
              <a:srgbClr val="B4CFA8"/>
            </a:solidFill>
          </p:spPr>
          <p:txBody>
            <a:bodyPr wrap="square" lIns="0" tIns="0" rIns="0" bIns="0" rtlCol="0"/>
            <a:lstStyle/>
            <a:p>
              <a:endParaRPr/>
            </a:p>
          </p:txBody>
        </p:sp>
        <p:sp>
          <p:nvSpPr>
            <p:cNvPr id="72" name="object 72"/>
            <p:cNvSpPr txBox="1"/>
            <p:nvPr/>
          </p:nvSpPr>
          <p:spPr>
            <a:xfrm>
              <a:off x="5632196" y="2779267"/>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71.3</a:t>
              </a:r>
              <a:endParaRPr sz="1200" dirty="0">
                <a:latin typeface="Calibri"/>
                <a:cs typeface="Calibri"/>
              </a:endParaRPr>
            </a:p>
          </p:txBody>
        </p:sp>
      </p:grpSp>
      <p:grpSp>
        <p:nvGrpSpPr>
          <p:cNvPr id="5" name="Group 4" descr="Jordan 2014">
            <a:extLst>
              <a:ext uri="{FF2B5EF4-FFF2-40B4-BE49-F238E27FC236}">
                <a16:creationId xmlns:a16="http://schemas.microsoft.com/office/drawing/2014/main" id="{0C86BCCB-B0F8-4ADE-8175-C5E744C29DAD}"/>
              </a:ext>
            </a:extLst>
          </p:cNvPr>
          <p:cNvGrpSpPr/>
          <p:nvPr/>
        </p:nvGrpSpPr>
        <p:grpSpPr>
          <a:xfrm>
            <a:off x="6310376" y="1536191"/>
            <a:ext cx="558165" cy="4221811"/>
            <a:chOff x="6310376" y="1536191"/>
            <a:chExt cx="558165" cy="4221811"/>
          </a:xfrm>
        </p:grpSpPr>
        <p:sp>
          <p:nvSpPr>
            <p:cNvPr id="81" name="object 81"/>
            <p:cNvSpPr txBox="1"/>
            <p:nvPr/>
          </p:nvSpPr>
          <p:spPr>
            <a:xfrm>
              <a:off x="6310376" y="5403037"/>
              <a:ext cx="558165" cy="354965"/>
            </a:xfrm>
            <a:prstGeom prst="rect">
              <a:avLst/>
            </a:prstGeom>
          </p:spPr>
          <p:txBody>
            <a:bodyPr vert="horz" wrap="square" lIns="0" tIns="15240" rIns="0" bIns="0" rtlCol="0">
              <a:spAutoFit/>
            </a:bodyPr>
            <a:lstStyle/>
            <a:p>
              <a:pPr algn="ctr">
                <a:lnSpc>
                  <a:spcPct val="100000"/>
                </a:lnSpc>
                <a:spcBef>
                  <a:spcPts val="120"/>
                </a:spcBef>
              </a:pPr>
              <a:r>
                <a:rPr sz="1050" spc="90" dirty="0">
                  <a:solidFill>
                    <a:srgbClr val="585858"/>
                  </a:solidFill>
                  <a:latin typeface="Calibri"/>
                  <a:cs typeface="Calibri"/>
                </a:rPr>
                <a:t>JORDAN</a:t>
              </a:r>
              <a:endParaRPr sz="1050">
                <a:latin typeface="Calibri"/>
                <a:cs typeface="Calibri"/>
              </a:endParaRPr>
            </a:p>
            <a:p>
              <a:pPr marL="13335" algn="ctr">
                <a:lnSpc>
                  <a:spcPct val="100000"/>
                </a:lnSpc>
                <a:spcBef>
                  <a:spcPts val="50"/>
                </a:spcBef>
              </a:pPr>
              <a:r>
                <a:rPr sz="1050" spc="70" dirty="0">
                  <a:solidFill>
                    <a:srgbClr val="585858"/>
                  </a:solidFill>
                  <a:latin typeface="Calibri"/>
                  <a:cs typeface="Calibri"/>
                </a:rPr>
                <a:t>2014 </a:t>
              </a:r>
              <a:endParaRPr sz="1050">
                <a:latin typeface="Calibri"/>
                <a:cs typeface="Calibri"/>
              </a:endParaRPr>
            </a:p>
          </p:txBody>
        </p:sp>
        <p:sp>
          <p:nvSpPr>
            <p:cNvPr id="22" name="object 22" descr="Segment of a stacked bar chart. Representing 53.4% responded 1/2 out of 5 in Jordan 2014."/>
            <p:cNvSpPr/>
            <p:nvPr/>
          </p:nvSpPr>
          <p:spPr>
            <a:xfrm>
              <a:off x="6368796" y="3307079"/>
              <a:ext cx="454659" cy="2030095"/>
            </a:xfrm>
            <a:custGeom>
              <a:avLst/>
              <a:gdLst/>
              <a:ahLst/>
              <a:cxnLst/>
              <a:rect l="l" t="t" r="r" b="b"/>
              <a:pathLst>
                <a:path w="454659" h="2030095">
                  <a:moveTo>
                    <a:pt x="454151" y="0"/>
                  </a:moveTo>
                  <a:lnTo>
                    <a:pt x="0" y="0"/>
                  </a:lnTo>
                  <a:lnTo>
                    <a:pt x="0" y="2029968"/>
                  </a:lnTo>
                  <a:lnTo>
                    <a:pt x="454151" y="2029968"/>
                  </a:lnTo>
                  <a:lnTo>
                    <a:pt x="454151" y="0"/>
                  </a:lnTo>
                  <a:close/>
                </a:path>
              </a:pathLst>
            </a:custGeom>
            <a:solidFill>
              <a:srgbClr val="5B8E39"/>
            </a:solidFill>
          </p:spPr>
          <p:txBody>
            <a:bodyPr wrap="square" lIns="0" tIns="0" rIns="0" bIns="0" rtlCol="0"/>
            <a:lstStyle/>
            <a:p>
              <a:endParaRPr/>
            </a:p>
          </p:txBody>
        </p:sp>
        <p:sp>
          <p:nvSpPr>
            <p:cNvPr id="53" name="object 53"/>
            <p:cNvSpPr txBox="1"/>
            <p:nvPr/>
          </p:nvSpPr>
          <p:spPr>
            <a:xfrm>
              <a:off x="6447790" y="4210050"/>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53.4</a:t>
              </a:r>
              <a:endParaRPr sz="1200" dirty="0">
                <a:latin typeface="Calibri"/>
                <a:cs typeface="Calibri"/>
              </a:endParaRPr>
            </a:p>
          </p:txBody>
        </p:sp>
        <p:sp>
          <p:nvSpPr>
            <p:cNvPr id="32" name="object 32" descr="Segment of a stacked bar chart. Representing 39.8% responded 3 out of 5 in Jordan 2014."/>
            <p:cNvSpPr/>
            <p:nvPr/>
          </p:nvSpPr>
          <p:spPr>
            <a:xfrm>
              <a:off x="6368796" y="1795272"/>
              <a:ext cx="454659" cy="1511935"/>
            </a:xfrm>
            <a:custGeom>
              <a:avLst/>
              <a:gdLst/>
              <a:ahLst/>
              <a:cxnLst/>
              <a:rect l="l" t="t" r="r" b="b"/>
              <a:pathLst>
                <a:path w="454659" h="1511935">
                  <a:moveTo>
                    <a:pt x="454151" y="0"/>
                  </a:moveTo>
                  <a:lnTo>
                    <a:pt x="0" y="0"/>
                  </a:lnTo>
                  <a:lnTo>
                    <a:pt x="0" y="1511807"/>
                  </a:lnTo>
                  <a:lnTo>
                    <a:pt x="454151" y="1511807"/>
                  </a:lnTo>
                  <a:lnTo>
                    <a:pt x="454151" y="0"/>
                  </a:lnTo>
                  <a:close/>
                </a:path>
              </a:pathLst>
            </a:custGeom>
            <a:solidFill>
              <a:srgbClr val="6FAC46"/>
            </a:solidFill>
          </p:spPr>
          <p:txBody>
            <a:bodyPr wrap="square" lIns="0" tIns="0" rIns="0" bIns="0" rtlCol="0"/>
            <a:lstStyle/>
            <a:p>
              <a:endParaRPr/>
            </a:p>
          </p:txBody>
        </p:sp>
        <p:sp>
          <p:nvSpPr>
            <p:cNvPr id="63" name="object 63"/>
            <p:cNvSpPr txBox="1"/>
            <p:nvPr/>
          </p:nvSpPr>
          <p:spPr>
            <a:xfrm>
              <a:off x="6447790" y="2439161"/>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39.8</a:t>
              </a:r>
              <a:endParaRPr sz="1200" dirty="0">
                <a:latin typeface="Calibri"/>
                <a:cs typeface="Calibri"/>
              </a:endParaRPr>
            </a:p>
          </p:txBody>
        </p:sp>
        <p:sp>
          <p:nvSpPr>
            <p:cNvPr id="42" name="object 42" descr="Segment of a stacked bar chart. Representing 6.8% responded 4/5 out of 5 in Jordan 2014."/>
            <p:cNvSpPr/>
            <p:nvPr/>
          </p:nvSpPr>
          <p:spPr>
            <a:xfrm>
              <a:off x="6368796" y="1536191"/>
              <a:ext cx="454659" cy="259079"/>
            </a:xfrm>
            <a:custGeom>
              <a:avLst/>
              <a:gdLst/>
              <a:ahLst/>
              <a:cxnLst/>
              <a:rect l="l" t="t" r="r" b="b"/>
              <a:pathLst>
                <a:path w="454659" h="259080">
                  <a:moveTo>
                    <a:pt x="454151" y="0"/>
                  </a:moveTo>
                  <a:lnTo>
                    <a:pt x="0" y="0"/>
                  </a:lnTo>
                  <a:lnTo>
                    <a:pt x="0" y="259080"/>
                  </a:lnTo>
                  <a:lnTo>
                    <a:pt x="454151" y="259080"/>
                  </a:lnTo>
                  <a:lnTo>
                    <a:pt x="454151" y="0"/>
                  </a:lnTo>
                  <a:close/>
                </a:path>
              </a:pathLst>
            </a:custGeom>
            <a:solidFill>
              <a:srgbClr val="B4CFA8"/>
            </a:solidFill>
          </p:spPr>
          <p:txBody>
            <a:bodyPr wrap="square" lIns="0" tIns="0" rIns="0" bIns="0" rtlCol="0"/>
            <a:lstStyle/>
            <a:p>
              <a:endParaRPr/>
            </a:p>
          </p:txBody>
        </p:sp>
        <p:sp>
          <p:nvSpPr>
            <p:cNvPr id="73" name="object 73"/>
            <p:cNvSpPr txBox="1"/>
            <p:nvPr/>
          </p:nvSpPr>
          <p:spPr>
            <a:xfrm>
              <a:off x="6487414" y="1553336"/>
              <a:ext cx="218440"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6.8</a:t>
              </a:r>
              <a:endParaRPr sz="1200" dirty="0">
                <a:latin typeface="Calibri"/>
                <a:cs typeface="Calibri"/>
              </a:endParaRPr>
            </a:p>
          </p:txBody>
        </p:sp>
      </p:grpSp>
      <p:grpSp>
        <p:nvGrpSpPr>
          <p:cNvPr id="6" name="Group 5" descr="Libya">
            <a:extLst>
              <a:ext uri="{FF2B5EF4-FFF2-40B4-BE49-F238E27FC236}">
                <a16:creationId xmlns:a16="http://schemas.microsoft.com/office/drawing/2014/main" id="{57440ECB-27CA-CA9D-C7B8-7AB307B04BB8}"/>
              </a:ext>
            </a:extLst>
          </p:cNvPr>
          <p:cNvGrpSpPr/>
          <p:nvPr/>
        </p:nvGrpSpPr>
        <p:grpSpPr>
          <a:xfrm>
            <a:off x="7808721" y="1536191"/>
            <a:ext cx="1613535" cy="4055441"/>
            <a:chOff x="7808721" y="1536191"/>
            <a:chExt cx="1613535" cy="4055441"/>
          </a:xfrm>
        </p:grpSpPr>
        <p:sp>
          <p:nvSpPr>
            <p:cNvPr id="82" name="object 82"/>
            <p:cNvSpPr txBox="1"/>
            <p:nvPr/>
          </p:nvSpPr>
          <p:spPr>
            <a:xfrm>
              <a:off x="7808721" y="5403037"/>
              <a:ext cx="1613535" cy="188595"/>
            </a:xfrm>
            <a:prstGeom prst="rect">
              <a:avLst/>
            </a:prstGeom>
          </p:spPr>
          <p:txBody>
            <a:bodyPr vert="horz" wrap="square" lIns="0" tIns="15240" rIns="0" bIns="0" rtlCol="0">
              <a:spAutoFit/>
            </a:bodyPr>
            <a:lstStyle/>
            <a:p>
              <a:pPr marL="12700">
                <a:lnSpc>
                  <a:spcPct val="100000"/>
                </a:lnSpc>
                <a:spcBef>
                  <a:spcPts val="120"/>
                </a:spcBef>
              </a:pPr>
              <a:r>
                <a:rPr sz="1050" spc="90" dirty="0">
                  <a:solidFill>
                    <a:srgbClr val="585858"/>
                  </a:solidFill>
                  <a:latin typeface="Calibri"/>
                  <a:cs typeface="Calibri"/>
                </a:rPr>
                <a:t>LIBYA</a:t>
              </a:r>
              <a:r>
                <a:rPr sz="1050" spc="245" dirty="0">
                  <a:solidFill>
                    <a:srgbClr val="585858"/>
                  </a:solidFill>
                  <a:latin typeface="Calibri"/>
                  <a:cs typeface="Calibri"/>
                </a:rPr>
                <a:t> </a:t>
              </a:r>
              <a:r>
                <a:rPr sz="1050" spc="90" dirty="0">
                  <a:solidFill>
                    <a:srgbClr val="585858"/>
                  </a:solidFill>
                  <a:latin typeface="Calibri"/>
                  <a:cs typeface="Calibri"/>
                </a:rPr>
                <a:t>2009</a:t>
              </a:r>
              <a:r>
                <a:rPr sz="1050" spc="475" dirty="0">
                  <a:solidFill>
                    <a:srgbClr val="585858"/>
                  </a:solidFill>
                  <a:latin typeface="Calibri"/>
                  <a:cs typeface="Calibri"/>
                </a:rPr>
                <a:t> </a:t>
              </a:r>
              <a:r>
                <a:rPr sz="1050" spc="90" dirty="0">
                  <a:solidFill>
                    <a:srgbClr val="585858"/>
                  </a:solidFill>
                  <a:latin typeface="Calibri"/>
                  <a:cs typeface="Calibri"/>
                </a:rPr>
                <a:t>LIBYA</a:t>
              </a:r>
              <a:r>
                <a:rPr sz="1050" spc="250" dirty="0">
                  <a:solidFill>
                    <a:srgbClr val="585858"/>
                  </a:solidFill>
                  <a:latin typeface="Calibri"/>
                  <a:cs typeface="Calibri"/>
                </a:rPr>
                <a:t> </a:t>
              </a:r>
              <a:r>
                <a:rPr sz="1050" spc="70" dirty="0">
                  <a:solidFill>
                    <a:srgbClr val="585858"/>
                  </a:solidFill>
                  <a:latin typeface="Calibri"/>
                  <a:cs typeface="Calibri"/>
                </a:rPr>
                <a:t>2014</a:t>
              </a:r>
              <a:endParaRPr sz="1050">
                <a:latin typeface="Calibri"/>
                <a:cs typeface="Calibri"/>
              </a:endParaRPr>
            </a:p>
          </p:txBody>
        </p:sp>
        <p:sp>
          <p:nvSpPr>
            <p:cNvPr id="23" name="object 23" descr="Segment of a stacked bar chart. Representing 26.9% responded 1/2 out of 5 in Libya 2009."/>
            <p:cNvSpPr/>
            <p:nvPr/>
          </p:nvSpPr>
          <p:spPr>
            <a:xfrm>
              <a:off x="7999476" y="4314444"/>
              <a:ext cx="455930" cy="1022985"/>
            </a:xfrm>
            <a:custGeom>
              <a:avLst/>
              <a:gdLst/>
              <a:ahLst/>
              <a:cxnLst/>
              <a:rect l="l" t="t" r="r" b="b"/>
              <a:pathLst>
                <a:path w="455929" h="1022985">
                  <a:moveTo>
                    <a:pt x="455675" y="0"/>
                  </a:moveTo>
                  <a:lnTo>
                    <a:pt x="0" y="0"/>
                  </a:lnTo>
                  <a:lnTo>
                    <a:pt x="0" y="1022603"/>
                  </a:lnTo>
                  <a:lnTo>
                    <a:pt x="455675" y="1022603"/>
                  </a:lnTo>
                  <a:lnTo>
                    <a:pt x="455675" y="0"/>
                  </a:lnTo>
                  <a:close/>
                </a:path>
              </a:pathLst>
            </a:custGeom>
            <a:solidFill>
              <a:srgbClr val="5B8E39"/>
            </a:solidFill>
          </p:spPr>
          <p:txBody>
            <a:bodyPr wrap="square" lIns="0" tIns="0" rIns="0" bIns="0" rtlCol="0"/>
            <a:lstStyle/>
            <a:p>
              <a:endParaRPr/>
            </a:p>
          </p:txBody>
        </p:sp>
        <p:sp>
          <p:nvSpPr>
            <p:cNvPr id="54" name="object 54"/>
            <p:cNvSpPr txBox="1"/>
            <p:nvPr/>
          </p:nvSpPr>
          <p:spPr>
            <a:xfrm>
              <a:off x="8078851" y="4713173"/>
              <a:ext cx="296545" cy="208915"/>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26.9</a:t>
              </a:r>
              <a:endParaRPr sz="1200" dirty="0">
                <a:latin typeface="Calibri"/>
                <a:cs typeface="Calibri"/>
              </a:endParaRPr>
            </a:p>
          </p:txBody>
        </p:sp>
        <p:sp>
          <p:nvSpPr>
            <p:cNvPr id="33" name="object 33" descr="Segment of a stacked bar chart. Representing 25% responded 3 out of 5 in Libya 2009."/>
            <p:cNvSpPr/>
            <p:nvPr/>
          </p:nvSpPr>
          <p:spPr>
            <a:xfrm>
              <a:off x="7999476" y="3364991"/>
              <a:ext cx="455930" cy="949960"/>
            </a:xfrm>
            <a:custGeom>
              <a:avLst/>
              <a:gdLst/>
              <a:ahLst/>
              <a:cxnLst/>
              <a:rect l="l" t="t" r="r" b="b"/>
              <a:pathLst>
                <a:path w="455929" h="949960">
                  <a:moveTo>
                    <a:pt x="455675" y="0"/>
                  </a:moveTo>
                  <a:lnTo>
                    <a:pt x="0" y="0"/>
                  </a:lnTo>
                  <a:lnTo>
                    <a:pt x="0" y="949452"/>
                  </a:lnTo>
                  <a:lnTo>
                    <a:pt x="455675" y="949452"/>
                  </a:lnTo>
                  <a:lnTo>
                    <a:pt x="455675" y="0"/>
                  </a:lnTo>
                  <a:close/>
                </a:path>
              </a:pathLst>
            </a:custGeom>
            <a:solidFill>
              <a:srgbClr val="6FAC46"/>
            </a:solidFill>
          </p:spPr>
          <p:txBody>
            <a:bodyPr wrap="square" lIns="0" tIns="0" rIns="0" bIns="0" rtlCol="0"/>
            <a:lstStyle/>
            <a:p>
              <a:endParaRPr/>
            </a:p>
          </p:txBody>
        </p:sp>
        <p:sp>
          <p:nvSpPr>
            <p:cNvPr id="64" name="object 64"/>
            <p:cNvSpPr txBox="1"/>
            <p:nvPr/>
          </p:nvSpPr>
          <p:spPr>
            <a:xfrm>
              <a:off x="8136763" y="3727450"/>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25</a:t>
              </a:r>
              <a:endParaRPr sz="1200" dirty="0">
                <a:latin typeface="Calibri"/>
                <a:cs typeface="Calibri"/>
              </a:endParaRPr>
            </a:p>
          </p:txBody>
        </p:sp>
        <p:sp>
          <p:nvSpPr>
            <p:cNvPr id="43" name="object 43" descr="Segment of a stacked bar chart. Representing 48.1% responded 4/5 out of 5 in Libya 2009."/>
            <p:cNvSpPr/>
            <p:nvPr/>
          </p:nvSpPr>
          <p:spPr>
            <a:xfrm>
              <a:off x="7999476" y="1536191"/>
              <a:ext cx="455930" cy="1828800"/>
            </a:xfrm>
            <a:custGeom>
              <a:avLst/>
              <a:gdLst/>
              <a:ahLst/>
              <a:cxnLst/>
              <a:rect l="l" t="t" r="r" b="b"/>
              <a:pathLst>
                <a:path w="455929" h="1828800">
                  <a:moveTo>
                    <a:pt x="455675" y="0"/>
                  </a:moveTo>
                  <a:lnTo>
                    <a:pt x="0" y="0"/>
                  </a:lnTo>
                  <a:lnTo>
                    <a:pt x="0" y="1828800"/>
                  </a:lnTo>
                  <a:lnTo>
                    <a:pt x="455675" y="1828800"/>
                  </a:lnTo>
                  <a:lnTo>
                    <a:pt x="455675" y="0"/>
                  </a:lnTo>
                  <a:close/>
                </a:path>
              </a:pathLst>
            </a:custGeom>
            <a:solidFill>
              <a:srgbClr val="B4CFA8"/>
            </a:solidFill>
          </p:spPr>
          <p:txBody>
            <a:bodyPr wrap="square" lIns="0" tIns="0" rIns="0" bIns="0" rtlCol="0"/>
            <a:lstStyle/>
            <a:p>
              <a:endParaRPr/>
            </a:p>
          </p:txBody>
        </p:sp>
        <p:sp>
          <p:nvSpPr>
            <p:cNvPr id="74" name="object 74"/>
            <p:cNvSpPr txBox="1"/>
            <p:nvPr/>
          </p:nvSpPr>
          <p:spPr>
            <a:xfrm>
              <a:off x="8078851" y="2338196"/>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48.1</a:t>
              </a:r>
              <a:endParaRPr sz="1200" dirty="0">
                <a:latin typeface="Calibri"/>
                <a:cs typeface="Calibri"/>
              </a:endParaRPr>
            </a:p>
          </p:txBody>
        </p:sp>
        <p:sp>
          <p:nvSpPr>
            <p:cNvPr id="24" name="object 24" descr="Segment of a stacked bar chart. Representing 56% responded 1/2 out of 5 in Libya 2014."/>
            <p:cNvSpPr/>
            <p:nvPr/>
          </p:nvSpPr>
          <p:spPr>
            <a:xfrm>
              <a:off x="8814816" y="3209544"/>
              <a:ext cx="455930" cy="2127885"/>
            </a:xfrm>
            <a:custGeom>
              <a:avLst/>
              <a:gdLst/>
              <a:ahLst/>
              <a:cxnLst/>
              <a:rect l="l" t="t" r="r" b="b"/>
              <a:pathLst>
                <a:path w="455929" h="2127885">
                  <a:moveTo>
                    <a:pt x="455675" y="0"/>
                  </a:moveTo>
                  <a:lnTo>
                    <a:pt x="0" y="0"/>
                  </a:lnTo>
                  <a:lnTo>
                    <a:pt x="0" y="2127504"/>
                  </a:lnTo>
                  <a:lnTo>
                    <a:pt x="455675" y="2127504"/>
                  </a:lnTo>
                  <a:lnTo>
                    <a:pt x="455675" y="0"/>
                  </a:lnTo>
                  <a:close/>
                </a:path>
              </a:pathLst>
            </a:custGeom>
            <a:solidFill>
              <a:srgbClr val="5B8E39"/>
            </a:solidFill>
          </p:spPr>
          <p:txBody>
            <a:bodyPr wrap="square" lIns="0" tIns="0" rIns="0" bIns="0" rtlCol="0"/>
            <a:lstStyle/>
            <a:p>
              <a:endParaRPr/>
            </a:p>
          </p:txBody>
        </p:sp>
        <p:sp>
          <p:nvSpPr>
            <p:cNvPr id="55" name="object 55"/>
            <p:cNvSpPr txBox="1"/>
            <p:nvPr/>
          </p:nvSpPr>
          <p:spPr>
            <a:xfrm>
              <a:off x="8952356" y="4160646"/>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56</a:t>
              </a:r>
              <a:endParaRPr sz="1200" dirty="0">
                <a:latin typeface="Calibri"/>
                <a:cs typeface="Calibri"/>
              </a:endParaRPr>
            </a:p>
          </p:txBody>
        </p:sp>
        <p:sp>
          <p:nvSpPr>
            <p:cNvPr id="34" name="object 34" descr="Segment of a stacked bar chart. Representing 24.1% responded 3 out of 5 in Libya 2014."/>
            <p:cNvSpPr/>
            <p:nvPr/>
          </p:nvSpPr>
          <p:spPr>
            <a:xfrm>
              <a:off x="8814816" y="2293620"/>
              <a:ext cx="455930" cy="916305"/>
            </a:xfrm>
            <a:custGeom>
              <a:avLst/>
              <a:gdLst/>
              <a:ahLst/>
              <a:cxnLst/>
              <a:rect l="l" t="t" r="r" b="b"/>
              <a:pathLst>
                <a:path w="455929" h="916305">
                  <a:moveTo>
                    <a:pt x="455675" y="0"/>
                  </a:moveTo>
                  <a:lnTo>
                    <a:pt x="0" y="0"/>
                  </a:lnTo>
                  <a:lnTo>
                    <a:pt x="0" y="915924"/>
                  </a:lnTo>
                  <a:lnTo>
                    <a:pt x="455675" y="915924"/>
                  </a:lnTo>
                  <a:lnTo>
                    <a:pt x="455675" y="0"/>
                  </a:lnTo>
                  <a:close/>
                </a:path>
              </a:pathLst>
            </a:custGeom>
            <a:solidFill>
              <a:srgbClr val="6FAC46"/>
            </a:solidFill>
          </p:spPr>
          <p:txBody>
            <a:bodyPr wrap="square" lIns="0" tIns="0" rIns="0" bIns="0" rtlCol="0"/>
            <a:lstStyle/>
            <a:p>
              <a:endParaRPr/>
            </a:p>
          </p:txBody>
        </p:sp>
        <p:sp>
          <p:nvSpPr>
            <p:cNvPr id="65" name="object 65"/>
            <p:cNvSpPr txBox="1"/>
            <p:nvPr/>
          </p:nvSpPr>
          <p:spPr>
            <a:xfrm>
              <a:off x="8894444" y="2638425"/>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24.1</a:t>
              </a:r>
              <a:endParaRPr sz="1200">
                <a:latin typeface="Calibri"/>
                <a:cs typeface="Calibri"/>
              </a:endParaRPr>
            </a:p>
          </p:txBody>
        </p:sp>
        <p:sp>
          <p:nvSpPr>
            <p:cNvPr id="44" name="object 44" descr="Segment of a stacked bar chart. Representing 19.9% responded 4/5 out of 5 in Libya 2014."/>
            <p:cNvSpPr/>
            <p:nvPr/>
          </p:nvSpPr>
          <p:spPr>
            <a:xfrm>
              <a:off x="8814816" y="1536191"/>
              <a:ext cx="455930" cy="757555"/>
            </a:xfrm>
            <a:custGeom>
              <a:avLst/>
              <a:gdLst/>
              <a:ahLst/>
              <a:cxnLst/>
              <a:rect l="l" t="t" r="r" b="b"/>
              <a:pathLst>
                <a:path w="455929" h="757555">
                  <a:moveTo>
                    <a:pt x="455675" y="0"/>
                  </a:moveTo>
                  <a:lnTo>
                    <a:pt x="0" y="0"/>
                  </a:lnTo>
                  <a:lnTo>
                    <a:pt x="0" y="757428"/>
                  </a:lnTo>
                  <a:lnTo>
                    <a:pt x="455675" y="757428"/>
                  </a:lnTo>
                  <a:lnTo>
                    <a:pt x="455675" y="0"/>
                  </a:lnTo>
                  <a:close/>
                </a:path>
              </a:pathLst>
            </a:custGeom>
            <a:solidFill>
              <a:srgbClr val="B4CFA8"/>
            </a:solidFill>
          </p:spPr>
          <p:txBody>
            <a:bodyPr wrap="square" lIns="0" tIns="0" rIns="0" bIns="0" rtlCol="0"/>
            <a:lstStyle/>
            <a:p>
              <a:endParaRPr/>
            </a:p>
          </p:txBody>
        </p:sp>
        <p:sp>
          <p:nvSpPr>
            <p:cNvPr id="75" name="object 75"/>
            <p:cNvSpPr txBox="1"/>
            <p:nvPr/>
          </p:nvSpPr>
          <p:spPr>
            <a:xfrm>
              <a:off x="8894444" y="1802384"/>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19.9</a:t>
              </a:r>
              <a:endParaRPr sz="1200" dirty="0">
                <a:latin typeface="Calibri"/>
                <a:cs typeface="Calibri"/>
              </a:endParaRPr>
            </a:p>
          </p:txBody>
        </p:sp>
      </p:grpSp>
      <p:grpSp>
        <p:nvGrpSpPr>
          <p:cNvPr id="7" name="Group 6" descr="Morocco">
            <a:extLst>
              <a:ext uri="{FF2B5EF4-FFF2-40B4-BE49-F238E27FC236}">
                <a16:creationId xmlns:a16="http://schemas.microsoft.com/office/drawing/2014/main" id="{7388B78C-1B86-97F3-D8B1-EC0A18A1C5C4}"/>
              </a:ext>
            </a:extLst>
          </p:cNvPr>
          <p:cNvGrpSpPr/>
          <p:nvPr/>
        </p:nvGrpSpPr>
        <p:grpSpPr>
          <a:xfrm>
            <a:off x="10307573" y="1536191"/>
            <a:ext cx="1534160" cy="4221811"/>
            <a:chOff x="10307573" y="1536191"/>
            <a:chExt cx="1534160" cy="4221811"/>
          </a:xfrm>
        </p:grpSpPr>
        <p:sp>
          <p:nvSpPr>
            <p:cNvPr id="83" name="object 83"/>
            <p:cNvSpPr txBox="1"/>
            <p:nvPr/>
          </p:nvSpPr>
          <p:spPr>
            <a:xfrm>
              <a:off x="10307573" y="5403037"/>
              <a:ext cx="1534160" cy="354965"/>
            </a:xfrm>
            <a:prstGeom prst="rect">
              <a:avLst/>
            </a:prstGeom>
          </p:spPr>
          <p:txBody>
            <a:bodyPr vert="horz" wrap="square" lIns="0" tIns="15240" rIns="0" bIns="0" rtlCol="0">
              <a:spAutoFit/>
            </a:bodyPr>
            <a:lstStyle/>
            <a:p>
              <a:pPr algn="ctr">
                <a:lnSpc>
                  <a:spcPct val="100000"/>
                </a:lnSpc>
                <a:spcBef>
                  <a:spcPts val="120"/>
                </a:spcBef>
              </a:pPr>
              <a:r>
                <a:rPr sz="1050" spc="100" dirty="0">
                  <a:solidFill>
                    <a:srgbClr val="585858"/>
                  </a:solidFill>
                  <a:latin typeface="Calibri"/>
                  <a:cs typeface="Calibri"/>
                </a:rPr>
                <a:t>MOROCCO</a:t>
              </a:r>
              <a:r>
                <a:rPr sz="1050" spc="250" dirty="0">
                  <a:solidFill>
                    <a:srgbClr val="585858"/>
                  </a:solidFill>
                  <a:latin typeface="Calibri"/>
                  <a:cs typeface="Calibri"/>
                </a:rPr>
                <a:t>  </a:t>
              </a:r>
              <a:r>
                <a:rPr sz="1050" spc="90" dirty="0">
                  <a:solidFill>
                    <a:srgbClr val="585858"/>
                  </a:solidFill>
                  <a:latin typeface="Calibri"/>
                  <a:cs typeface="Calibri"/>
                </a:rPr>
                <a:t>MOROCCO</a:t>
              </a:r>
              <a:endParaRPr sz="1050">
                <a:latin typeface="Calibri"/>
                <a:cs typeface="Calibri"/>
              </a:endParaRPr>
            </a:p>
            <a:p>
              <a:pPr marL="14604" algn="ctr">
                <a:lnSpc>
                  <a:spcPct val="100000"/>
                </a:lnSpc>
                <a:spcBef>
                  <a:spcPts val="50"/>
                </a:spcBef>
                <a:tabLst>
                  <a:tab pos="829944" algn="l"/>
                </a:tabLst>
              </a:pPr>
              <a:r>
                <a:rPr sz="1050" spc="70" dirty="0">
                  <a:solidFill>
                    <a:srgbClr val="585858"/>
                  </a:solidFill>
                  <a:latin typeface="Calibri"/>
                  <a:cs typeface="Calibri"/>
                </a:rPr>
                <a:t>2009</a:t>
              </a:r>
              <a:r>
                <a:rPr sz="1050" dirty="0">
                  <a:solidFill>
                    <a:srgbClr val="585858"/>
                  </a:solidFill>
                  <a:latin typeface="Calibri"/>
                  <a:cs typeface="Calibri"/>
                </a:rPr>
                <a:t>	</a:t>
              </a:r>
              <a:r>
                <a:rPr sz="1050" spc="70" dirty="0">
                  <a:solidFill>
                    <a:srgbClr val="585858"/>
                  </a:solidFill>
                  <a:latin typeface="Calibri"/>
                  <a:cs typeface="Calibri"/>
                </a:rPr>
                <a:t>2014 </a:t>
              </a:r>
              <a:endParaRPr sz="1050">
                <a:latin typeface="Calibri"/>
                <a:cs typeface="Calibri"/>
              </a:endParaRPr>
            </a:p>
          </p:txBody>
        </p:sp>
        <p:sp>
          <p:nvSpPr>
            <p:cNvPr id="25" name="object 25" descr="Segment of a stacked bar chart. Representing 38.9% responded 1/2 out of 5 in Morocco 2009."/>
            <p:cNvSpPr/>
            <p:nvPr/>
          </p:nvSpPr>
          <p:spPr>
            <a:xfrm>
              <a:off x="10445495" y="3858767"/>
              <a:ext cx="455930" cy="1478280"/>
            </a:xfrm>
            <a:custGeom>
              <a:avLst/>
              <a:gdLst/>
              <a:ahLst/>
              <a:cxnLst/>
              <a:rect l="l" t="t" r="r" b="b"/>
              <a:pathLst>
                <a:path w="455929" h="1478279">
                  <a:moveTo>
                    <a:pt x="455675" y="0"/>
                  </a:moveTo>
                  <a:lnTo>
                    <a:pt x="0" y="0"/>
                  </a:lnTo>
                  <a:lnTo>
                    <a:pt x="0" y="1478279"/>
                  </a:lnTo>
                  <a:lnTo>
                    <a:pt x="455675" y="1478279"/>
                  </a:lnTo>
                  <a:lnTo>
                    <a:pt x="455675" y="0"/>
                  </a:lnTo>
                  <a:close/>
                </a:path>
              </a:pathLst>
            </a:custGeom>
            <a:solidFill>
              <a:srgbClr val="5B8E39"/>
            </a:solidFill>
          </p:spPr>
          <p:txBody>
            <a:bodyPr wrap="square" lIns="0" tIns="0" rIns="0" bIns="0" rtlCol="0"/>
            <a:lstStyle/>
            <a:p>
              <a:endParaRPr/>
            </a:p>
          </p:txBody>
        </p:sp>
        <p:sp>
          <p:nvSpPr>
            <p:cNvPr id="56" name="object 56"/>
            <p:cNvSpPr txBox="1"/>
            <p:nvPr/>
          </p:nvSpPr>
          <p:spPr>
            <a:xfrm>
              <a:off x="10525506" y="4485513"/>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38.9</a:t>
              </a:r>
              <a:endParaRPr sz="1200">
                <a:latin typeface="Calibri"/>
                <a:cs typeface="Calibri"/>
              </a:endParaRPr>
            </a:p>
          </p:txBody>
        </p:sp>
        <p:sp>
          <p:nvSpPr>
            <p:cNvPr id="35" name="object 35" descr="Segment of a stacked bar chart. Representing 50% responded 3 out of 5 in Morocco 2009."/>
            <p:cNvSpPr/>
            <p:nvPr/>
          </p:nvSpPr>
          <p:spPr>
            <a:xfrm>
              <a:off x="10445495" y="1958339"/>
              <a:ext cx="455930" cy="1900555"/>
            </a:xfrm>
            <a:custGeom>
              <a:avLst/>
              <a:gdLst/>
              <a:ahLst/>
              <a:cxnLst/>
              <a:rect l="l" t="t" r="r" b="b"/>
              <a:pathLst>
                <a:path w="455929" h="1900554">
                  <a:moveTo>
                    <a:pt x="455675" y="0"/>
                  </a:moveTo>
                  <a:lnTo>
                    <a:pt x="0" y="0"/>
                  </a:lnTo>
                  <a:lnTo>
                    <a:pt x="0" y="1900428"/>
                  </a:lnTo>
                  <a:lnTo>
                    <a:pt x="455675" y="1900428"/>
                  </a:lnTo>
                  <a:lnTo>
                    <a:pt x="455675" y="0"/>
                  </a:lnTo>
                  <a:close/>
                </a:path>
              </a:pathLst>
            </a:custGeom>
            <a:solidFill>
              <a:srgbClr val="6FAC46"/>
            </a:solidFill>
          </p:spPr>
          <p:txBody>
            <a:bodyPr wrap="square" lIns="0" tIns="0" rIns="0" bIns="0" rtlCol="0"/>
            <a:lstStyle/>
            <a:p>
              <a:endParaRPr/>
            </a:p>
          </p:txBody>
        </p:sp>
        <p:sp>
          <p:nvSpPr>
            <p:cNvPr id="66" name="object 66"/>
            <p:cNvSpPr txBox="1"/>
            <p:nvPr/>
          </p:nvSpPr>
          <p:spPr>
            <a:xfrm>
              <a:off x="10583671" y="2796285"/>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50</a:t>
              </a:r>
              <a:endParaRPr sz="1200">
                <a:latin typeface="Calibri"/>
                <a:cs typeface="Calibri"/>
              </a:endParaRPr>
            </a:p>
          </p:txBody>
        </p:sp>
        <p:sp>
          <p:nvSpPr>
            <p:cNvPr id="45" name="object 45" descr="Segment of a stacked bar chart. Representing 11.1% responded 4/5 out of 5 in Morocco 2009."/>
            <p:cNvSpPr/>
            <p:nvPr/>
          </p:nvSpPr>
          <p:spPr>
            <a:xfrm>
              <a:off x="10445495" y="1536191"/>
              <a:ext cx="455930" cy="422275"/>
            </a:xfrm>
            <a:custGeom>
              <a:avLst/>
              <a:gdLst/>
              <a:ahLst/>
              <a:cxnLst/>
              <a:rect l="l" t="t" r="r" b="b"/>
              <a:pathLst>
                <a:path w="455929" h="422275">
                  <a:moveTo>
                    <a:pt x="455675" y="0"/>
                  </a:moveTo>
                  <a:lnTo>
                    <a:pt x="0" y="0"/>
                  </a:lnTo>
                  <a:lnTo>
                    <a:pt x="0" y="422148"/>
                  </a:lnTo>
                  <a:lnTo>
                    <a:pt x="455675" y="422148"/>
                  </a:lnTo>
                  <a:lnTo>
                    <a:pt x="455675" y="0"/>
                  </a:lnTo>
                  <a:close/>
                </a:path>
              </a:pathLst>
            </a:custGeom>
            <a:solidFill>
              <a:srgbClr val="B4CFA8"/>
            </a:solidFill>
          </p:spPr>
          <p:txBody>
            <a:bodyPr wrap="square" lIns="0" tIns="0" rIns="0" bIns="0" rtlCol="0"/>
            <a:lstStyle/>
            <a:p>
              <a:endParaRPr/>
            </a:p>
          </p:txBody>
        </p:sp>
        <p:sp>
          <p:nvSpPr>
            <p:cNvPr id="76" name="object 76"/>
            <p:cNvSpPr txBox="1"/>
            <p:nvPr/>
          </p:nvSpPr>
          <p:spPr>
            <a:xfrm>
              <a:off x="10525506" y="1634997"/>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11.1</a:t>
              </a:r>
              <a:endParaRPr sz="1200" dirty="0">
                <a:latin typeface="Calibri"/>
                <a:cs typeface="Calibri"/>
              </a:endParaRPr>
            </a:p>
          </p:txBody>
        </p:sp>
        <p:sp>
          <p:nvSpPr>
            <p:cNvPr id="26" name="object 26" descr="Segment of a stacked bar chart. Representing 41.1% responded 1/2 out of 5 in Morocco 2014."/>
            <p:cNvSpPr/>
            <p:nvPr/>
          </p:nvSpPr>
          <p:spPr>
            <a:xfrm>
              <a:off x="11260835" y="3790188"/>
              <a:ext cx="455930" cy="1546860"/>
            </a:xfrm>
            <a:custGeom>
              <a:avLst/>
              <a:gdLst/>
              <a:ahLst/>
              <a:cxnLst/>
              <a:rect l="l" t="t" r="r" b="b"/>
              <a:pathLst>
                <a:path w="455929" h="1546860">
                  <a:moveTo>
                    <a:pt x="455675" y="0"/>
                  </a:moveTo>
                  <a:lnTo>
                    <a:pt x="0" y="0"/>
                  </a:lnTo>
                  <a:lnTo>
                    <a:pt x="0" y="1546860"/>
                  </a:lnTo>
                  <a:lnTo>
                    <a:pt x="455675" y="1546860"/>
                  </a:lnTo>
                  <a:lnTo>
                    <a:pt x="455675" y="0"/>
                  </a:lnTo>
                  <a:close/>
                </a:path>
              </a:pathLst>
            </a:custGeom>
            <a:solidFill>
              <a:srgbClr val="5B8E39"/>
            </a:solidFill>
          </p:spPr>
          <p:txBody>
            <a:bodyPr wrap="square" lIns="0" tIns="0" rIns="0" bIns="0" rtlCol="0"/>
            <a:lstStyle/>
            <a:p>
              <a:endParaRPr/>
            </a:p>
          </p:txBody>
        </p:sp>
        <p:sp>
          <p:nvSpPr>
            <p:cNvPr id="57" name="object 57"/>
            <p:cNvSpPr txBox="1"/>
            <p:nvPr/>
          </p:nvSpPr>
          <p:spPr>
            <a:xfrm>
              <a:off x="11341100" y="4451730"/>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41.1</a:t>
              </a:r>
              <a:endParaRPr sz="1200">
                <a:latin typeface="Calibri"/>
                <a:cs typeface="Calibri"/>
              </a:endParaRPr>
            </a:p>
          </p:txBody>
        </p:sp>
        <p:sp>
          <p:nvSpPr>
            <p:cNvPr id="36" name="object 36" descr="Segment of a stacked bar chart. Representing 40.7% responded 3 out of 5 in Morocco 2014."/>
            <p:cNvSpPr/>
            <p:nvPr/>
          </p:nvSpPr>
          <p:spPr>
            <a:xfrm>
              <a:off x="11260835" y="2258567"/>
              <a:ext cx="455930" cy="1531620"/>
            </a:xfrm>
            <a:custGeom>
              <a:avLst/>
              <a:gdLst/>
              <a:ahLst/>
              <a:cxnLst/>
              <a:rect l="l" t="t" r="r" b="b"/>
              <a:pathLst>
                <a:path w="455929" h="1531620">
                  <a:moveTo>
                    <a:pt x="455675" y="0"/>
                  </a:moveTo>
                  <a:lnTo>
                    <a:pt x="0" y="0"/>
                  </a:lnTo>
                  <a:lnTo>
                    <a:pt x="0" y="1531620"/>
                  </a:lnTo>
                  <a:lnTo>
                    <a:pt x="455675" y="1531620"/>
                  </a:lnTo>
                  <a:lnTo>
                    <a:pt x="455675" y="0"/>
                  </a:lnTo>
                  <a:close/>
                </a:path>
              </a:pathLst>
            </a:custGeom>
            <a:solidFill>
              <a:srgbClr val="6FAC46"/>
            </a:solidFill>
          </p:spPr>
          <p:txBody>
            <a:bodyPr wrap="square" lIns="0" tIns="0" rIns="0" bIns="0" rtlCol="0"/>
            <a:lstStyle/>
            <a:p>
              <a:endParaRPr/>
            </a:p>
          </p:txBody>
        </p:sp>
        <p:sp>
          <p:nvSpPr>
            <p:cNvPr id="67" name="object 67"/>
            <p:cNvSpPr txBox="1"/>
            <p:nvPr/>
          </p:nvSpPr>
          <p:spPr>
            <a:xfrm>
              <a:off x="11341100" y="2912490"/>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40.7</a:t>
              </a:r>
              <a:endParaRPr sz="1200">
                <a:latin typeface="Calibri"/>
                <a:cs typeface="Calibri"/>
              </a:endParaRPr>
            </a:p>
          </p:txBody>
        </p:sp>
        <p:sp>
          <p:nvSpPr>
            <p:cNvPr id="46" name="object 46" descr="Segment of a stacked bar chart. Representing 19.2% responded 4/5 out of 5 in Morocco 2014."/>
            <p:cNvSpPr/>
            <p:nvPr/>
          </p:nvSpPr>
          <p:spPr>
            <a:xfrm>
              <a:off x="11260835" y="1536191"/>
              <a:ext cx="455930" cy="722630"/>
            </a:xfrm>
            <a:custGeom>
              <a:avLst/>
              <a:gdLst/>
              <a:ahLst/>
              <a:cxnLst/>
              <a:rect l="l" t="t" r="r" b="b"/>
              <a:pathLst>
                <a:path w="455929" h="722630">
                  <a:moveTo>
                    <a:pt x="455675" y="0"/>
                  </a:moveTo>
                  <a:lnTo>
                    <a:pt x="0" y="0"/>
                  </a:lnTo>
                  <a:lnTo>
                    <a:pt x="0" y="722376"/>
                  </a:lnTo>
                  <a:lnTo>
                    <a:pt x="455675" y="722376"/>
                  </a:lnTo>
                  <a:lnTo>
                    <a:pt x="455675" y="0"/>
                  </a:lnTo>
                  <a:close/>
                </a:path>
              </a:pathLst>
            </a:custGeom>
            <a:solidFill>
              <a:srgbClr val="B4CFA8"/>
            </a:solidFill>
          </p:spPr>
          <p:txBody>
            <a:bodyPr wrap="square" lIns="0" tIns="0" rIns="0" bIns="0" rtlCol="0"/>
            <a:lstStyle/>
            <a:p>
              <a:endParaRPr/>
            </a:p>
          </p:txBody>
        </p:sp>
        <p:sp>
          <p:nvSpPr>
            <p:cNvPr id="77" name="object 77"/>
            <p:cNvSpPr txBox="1"/>
            <p:nvPr/>
          </p:nvSpPr>
          <p:spPr>
            <a:xfrm>
              <a:off x="11341100" y="1785620"/>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19.2</a:t>
              </a:r>
              <a:endParaRPr sz="1200">
                <a:latin typeface="Calibri"/>
                <a:cs typeface="Calibri"/>
              </a:endParaRPr>
            </a:p>
          </p:txBody>
        </p:sp>
      </p:grpSp>
      <p:sp>
        <p:nvSpPr>
          <p:cNvPr id="89" name="object 89"/>
          <p:cNvSpPr txBox="1"/>
          <p:nvPr/>
        </p:nvSpPr>
        <p:spPr>
          <a:xfrm>
            <a:off x="90017" y="6126225"/>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object 84"/>
          <p:cNvSpPr txBox="1">
            <a:spLocks noGrp="1"/>
          </p:cNvSpPr>
          <p:nvPr>
            <p:ph type="title"/>
          </p:nvPr>
        </p:nvSpPr>
        <p:spPr>
          <a:prstGeom prst="rect">
            <a:avLst/>
          </a:prstGeom>
        </p:spPr>
        <p:txBody>
          <a:bodyPr vert="horz" wrap="square" lIns="0" tIns="6350" rIns="0" bIns="0" rtlCol="0">
            <a:spAutoFit/>
          </a:bodyPr>
          <a:lstStyle/>
          <a:p>
            <a:pPr marL="229870" marR="5080" indent="100330">
              <a:lnSpc>
                <a:spcPct val="102899"/>
              </a:lnSpc>
              <a:spcBef>
                <a:spcPts val="50"/>
              </a:spcBef>
            </a:pPr>
            <a:r>
              <a:rPr spc="80" dirty="0"/>
              <a:t>RATING</a:t>
            </a:r>
            <a:r>
              <a:rPr spc="245" dirty="0"/>
              <a:t> </a:t>
            </a:r>
            <a:r>
              <a:rPr spc="70" dirty="0"/>
              <a:t>OF</a:t>
            </a:r>
            <a:r>
              <a:rPr spc="250" dirty="0"/>
              <a:t> </a:t>
            </a:r>
            <a:r>
              <a:rPr spc="114" dirty="0"/>
              <a:t>HOUSEHOLD</a:t>
            </a:r>
            <a:r>
              <a:rPr spc="240" dirty="0"/>
              <a:t> </a:t>
            </a:r>
            <a:r>
              <a:rPr spc="105" dirty="0"/>
              <a:t>ECONOMY</a:t>
            </a:r>
            <a:r>
              <a:rPr spc="254" dirty="0"/>
              <a:t> </a:t>
            </a:r>
            <a:r>
              <a:rPr spc="65" dirty="0"/>
              <a:t>IN</a:t>
            </a:r>
            <a:r>
              <a:rPr spc="250" dirty="0"/>
              <a:t> </a:t>
            </a:r>
            <a:r>
              <a:rPr spc="100" dirty="0"/>
              <a:t>2009</a:t>
            </a:r>
            <a:r>
              <a:rPr spc="240" dirty="0"/>
              <a:t> </a:t>
            </a:r>
            <a:r>
              <a:rPr spc="85" dirty="0"/>
              <a:t>AND</a:t>
            </a:r>
            <a:r>
              <a:rPr spc="260" dirty="0"/>
              <a:t> </a:t>
            </a:r>
            <a:r>
              <a:rPr spc="105" dirty="0"/>
              <a:t>2014,</a:t>
            </a:r>
            <a:r>
              <a:rPr spc="240" dirty="0"/>
              <a:t> </a:t>
            </a:r>
            <a:r>
              <a:rPr dirty="0"/>
              <a:t>%</a:t>
            </a:r>
            <a:r>
              <a:rPr spc="240" dirty="0"/>
              <a:t> </a:t>
            </a:r>
            <a:r>
              <a:rPr spc="95" dirty="0"/>
              <a:t>THOSE </a:t>
            </a:r>
            <a:r>
              <a:rPr spc="114" dirty="0"/>
              <a:t>SUPPORTED</a:t>
            </a:r>
            <a:r>
              <a:rPr spc="254" dirty="0"/>
              <a:t> </a:t>
            </a:r>
            <a:r>
              <a:rPr spc="100" dirty="0"/>
              <a:t>ARAB</a:t>
            </a:r>
            <a:r>
              <a:rPr spc="254" dirty="0"/>
              <a:t> </a:t>
            </a:r>
            <a:r>
              <a:rPr spc="114" dirty="0"/>
              <a:t>UPRISINGS</a:t>
            </a:r>
            <a:r>
              <a:rPr spc="245" dirty="0"/>
              <a:t> </a:t>
            </a:r>
            <a:r>
              <a:rPr spc="100" dirty="0"/>
              <a:t>BECAUSE</a:t>
            </a:r>
            <a:r>
              <a:rPr spc="270" dirty="0"/>
              <a:t> </a:t>
            </a:r>
            <a:r>
              <a:rPr spc="70" dirty="0"/>
              <a:t>OF</a:t>
            </a:r>
            <a:r>
              <a:rPr spc="240" dirty="0"/>
              <a:t> </a:t>
            </a:r>
            <a:r>
              <a:rPr spc="110" dirty="0"/>
              <a:t>ECONOMIC</a:t>
            </a:r>
            <a:r>
              <a:rPr spc="250" dirty="0"/>
              <a:t> </a:t>
            </a:r>
            <a:r>
              <a:rPr spc="80" dirty="0"/>
              <a:t>SITUATION</a:t>
            </a:r>
          </a:p>
        </p:txBody>
      </p:sp>
      <p:grpSp>
        <p:nvGrpSpPr>
          <p:cNvPr id="8" name="Group 7" descr="Key">
            <a:extLst>
              <a:ext uri="{FF2B5EF4-FFF2-40B4-BE49-F238E27FC236}">
                <a16:creationId xmlns:a16="http://schemas.microsoft.com/office/drawing/2014/main" id="{C23A7EFB-AFD6-1D0D-4EAA-0AF337271369}"/>
              </a:ext>
            </a:extLst>
          </p:cNvPr>
          <p:cNvGrpSpPr/>
          <p:nvPr/>
        </p:nvGrpSpPr>
        <p:grpSpPr>
          <a:xfrm>
            <a:off x="4678679" y="996822"/>
            <a:ext cx="2855342" cy="208279"/>
            <a:chOff x="4678679" y="996822"/>
            <a:chExt cx="2855342" cy="208279"/>
          </a:xfrm>
        </p:grpSpPr>
        <p:sp>
          <p:nvSpPr>
            <p:cNvPr id="85" name="object 85" descr="Dark green square representing 1/2 out of 5 on the key."/>
            <p:cNvSpPr/>
            <p:nvPr/>
          </p:nvSpPr>
          <p:spPr>
            <a:xfrm>
              <a:off x="4678679" y="1075944"/>
              <a:ext cx="83820" cy="83820"/>
            </a:xfrm>
            <a:custGeom>
              <a:avLst/>
              <a:gdLst/>
              <a:ahLst/>
              <a:cxnLst/>
              <a:rect l="l" t="t" r="r" b="b"/>
              <a:pathLst>
                <a:path w="83820" h="83819">
                  <a:moveTo>
                    <a:pt x="83820" y="0"/>
                  </a:moveTo>
                  <a:lnTo>
                    <a:pt x="0" y="0"/>
                  </a:lnTo>
                  <a:lnTo>
                    <a:pt x="0" y="83820"/>
                  </a:lnTo>
                  <a:lnTo>
                    <a:pt x="83820" y="83820"/>
                  </a:lnTo>
                  <a:lnTo>
                    <a:pt x="83820" y="0"/>
                  </a:lnTo>
                  <a:close/>
                </a:path>
              </a:pathLst>
            </a:custGeom>
            <a:solidFill>
              <a:srgbClr val="5B8E39"/>
            </a:solidFill>
          </p:spPr>
          <p:txBody>
            <a:bodyPr wrap="square" lIns="0" tIns="0" rIns="0" bIns="0" rtlCol="0"/>
            <a:lstStyle/>
            <a:p>
              <a:endParaRPr/>
            </a:p>
          </p:txBody>
        </p:sp>
        <p:sp>
          <p:nvSpPr>
            <p:cNvPr id="86" name="object 86" descr="Dark green square representing 3 out of 5 on the key."/>
            <p:cNvSpPr/>
            <p:nvPr/>
          </p:nvSpPr>
          <p:spPr>
            <a:xfrm>
              <a:off x="5742432" y="1075944"/>
              <a:ext cx="83820" cy="83820"/>
            </a:xfrm>
            <a:custGeom>
              <a:avLst/>
              <a:gdLst/>
              <a:ahLst/>
              <a:cxnLst/>
              <a:rect l="l" t="t" r="r" b="b"/>
              <a:pathLst>
                <a:path w="83820" h="83819">
                  <a:moveTo>
                    <a:pt x="83820" y="0"/>
                  </a:moveTo>
                  <a:lnTo>
                    <a:pt x="0" y="0"/>
                  </a:lnTo>
                  <a:lnTo>
                    <a:pt x="0" y="83820"/>
                  </a:lnTo>
                  <a:lnTo>
                    <a:pt x="83820" y="83820"/>
                  </a:lnTo>
                  <a:lnTo>
                    <a:pt x="83820" y="0"/>
                  </a:lnTo>
                  <a:close/>
                </a:path>
              </a:pathLst>
            </a:custGeom>
            <a:solidFill>
              <a:srgbClr val="6FAC46"/>
            </a:solidFill>
          </p:spPr>
          <p:txBody>
            <a:bodyPr wrap="square" lIns="0" tIns="0" rIns="0" bIns="0" rtlCol="0"/>
            <a:lstStyle/>
            <a:p>
              <a:endParaRPr/>
            </a:p>
          </p:txBody>
        </p:sp>
        <p:sp>
          <p:nvSpPr>
            <p:cNvPr id="87" name="object 87" descr="Dark green square representing 4/5 out of 5 on the key."/>
            <p:cNvSpPr/>
            <p:nvPr/>
          </p:nvSpPr>
          <p:spPr>
            <a:xfrm>
              <a:off x="6669023" y="1075944"/>
              <a:ext cx="83820" cy="83820"/>
            </a:xfrm>
            <a:custGeom>
              <a:avLst/>
              <a:gdLst/>
              <a:ahLst/>
              <a:cxnLst/>
              <a:rect l="l" t="t" r="r" b="b"/>
              <a:pathLst>
                <a:path w="83820" h="83819">
                  <a:moveTo>
                    <a:pt x="83820" y="0"/>
                  </a:moveTo>
                  <a:lnTo>
                    <a:pt x="0" y="0"/>
                  </a:lnTo>
                  <a:lnTo>
                    <a:pt x="0" y="83820"/>
                  </a:lnTo>
                  <a:lnTo>
                    <a:pt x="83820" y="83820"/>
                  </a:lnTo>
                  <a:lnTo>
                    <a:pt x="83820" y="0"/>
                  </a:lnTo>
                  <a:close/>
                </a:path>
              </a:pathLst>
            </a:custGeom>
            <a:solidFill>
              <a:srgbClr val="B4CFA8"/>
            </a:solidFill>
          </p:spPr>
          <p:txBody>
            <a:bodyPr wrap="square" lIns="0" tIns="0" rIns="0" bIns="0" rtlCol="0"/>
            <a:lstStyle/>
            <a:p>
              <a:endParaRPr/>
            </a:p>
          </p:txBody>
        </p:sp>
        <p:sp>
          <p:nvSpPr>
            <p:cNvPr id="88" name="object 88"/>
            <p:cNvSpPr txBox="1"/>
            <p:nvPr/>
          </p:nvSpPr>
          <p:spPr>
            <a:xfrm>
              <a:off x="4787646" y="996822"/>
              <a:ext cx="2746375" cy="208279"/>
            </a:xfrm>
            <a:prstGeom prst="rect">
              <a:avLst/>
            </a:prstGeom>
          </p:spPr>
          <p:txBody>
            <a:bodyPr vert="horz" wrap="square" lIns="0" tIns="12700" rIns="0" bIns="0" rtlCol="0">
              <a:spAutoFit/>
            </a:bodyPr>
            <a:lstStyle/>
            <a:p>
              <a:pPr marL="12700">
                <a:lnSpc>
                  <a:spcPct val="100000"/>
                </a:lnSpc>
                <a:spcBef>
                  <a:spcPts val="100"/>
                </a:spcBef>
                <a:tabLst>
                  <a:tab pos="1075690" algn="l"/>
                  <a:tab pos="2002789" algn="l"/>
                </a:tabLst>
              </a:pPr>
              <a:r>
                <a:rPr sz="1200" dirty="0">
                  <a:solidFill>
                    <a:srgbClr val="585858"/>
                  </a:solidFill>
                  <a:latin typeface="Calibri"/>
                  <a:cs typeface="Calibri"/>
                </a:rPr>
                <a:t>1/2</a:t>
              </a:r>
              <a:r>
                <a:rPr sz="1200" spc="-10" dirty="0">
                  <a:solidFill>
                    <a:srgbClr val="585858"/>
                  </a:solidFill>
                  <a:latin typeface="Calibri"/>
                  <a:cs typeface="Calibri"/>
                </a:rPr>
                <a:t> </a:t>
              </a:r>
              <a:r>
                <a:rPr sz="1200" dirty="0">
                  <a:solidFill>
                    <a:srgbClr val="585858"/>
                  </a:solidFill>
                  <a:latin typeface="Calibri"/>
                  <a:cs typeface="Calibri"/>
                </a:rPr>
                <a:t>out</a:t>
              </a:r>
              <a:r>
                <a:rPr sz="1200" spc="-10" dirty="0">
                  <a:solidFill>
                    <a:srgbClr val="585858"/>
                  </a:solidFill>
                  <a:latin typeface="Calibri"/>
                  <a:cs typeface="Calibri"/>
                </a:rPr>
                <a:t> </a:t>
              </a:r>
              <a:r>
                <a:rPr sz="1200" dirty="0">
                  <a:solidFill>
                    <a:srgbClr val="585858"/>
                  </a:solidFill>
                  <a:latin typeface="Calibri"/>
                  <a:cs typeface="Calibri"/>
                </a:rPr>
                <a:t>of</a:t>
              </a:r>
              <a:r>
                <a:rPr sz="1200" spc="250" dirty="0">
                  <a:solidFill>
                    <a:srgbClr val="585858"/>
                  </a:solidFill>
                  <a:latin typeface="Calibri"/>
                  <a:cs typeface="Calibri"/>
                </a:rPr>
                <a:t> </a:t>
              </a:r>
              <a:r>
                <a:rPr sz="1200" spc="-50" dirty="0">
                  <a:solidFill>
                    <a:srgbClr val="585858"/>
                  </a:solidFill>
                  <a:latin typeface="Calibri"/>
                  <a:cs typeface="Calibri"/>
                </a:rPr>
                <a:t>5</a:t>
              </a:r>
              <a:r>
                <a:rPr sz="1200" dirty="0">
                  <a:solidFill>
                    <a:srgbClr val="585858"/>
                  </a:solidFill>
                  <a:latin typeface="Calibri"/>
                  <a:cs typeface="Calibri"/>
                </a:rPr>
                <a:t>	3</a:t>
              </a:r>
              <a:r>
                <a:rPr sz="1200" spc="-10" dirty="0">
                  <a:solidFill>
                    <a:srgbClr val="585858"/>
                  </a:solidFill>
                  <a:latin typeface="Calibri"/>
                  <a:cs typeface="Calibri"/>
                </a:rPr>
                <a:t> </a:t>
              </a:r>
              <a:r>
                <a:rPr sz="1200" dirty="0">
                  <a:solidFill>
                    <a:srgbClr val="585858"/>
                  </a:solidFill>
                  <a:latin typeface="Calibri"/>
                  <a:cs typeface="Calibri"/>
                </a:rPr>
                <a:t>out</a:t>
              </a:r>
              <a:r>
                <a:rPr sz="1200" spc="-10" dirty="0">
                  <a:solidFill>
                    <a:srgbClr val="585858"/>
                  </a:solidFill>
                  <a:latin typeface="Calibri"/>
                  <a:cs typeface="Calibri"/>
                </a:rPr>
                <a:t> </a:t>
              </a:r>
              <a:r>
                <a:rPr sz="1200" dirty="0">
                  <a:solidFill>
                    <a:srgbClr val="585858"/>
                  </a:solidFill>
                  <a:latin typeface="Calibri"/>
                  <a:cs typeface="Calibri"/>
                </a:rPr>
                <a:t>of</a:t>
              </a:r>
              <a:r>
                <a:rPr sz="1200" spc="-10" dirty="0">
                  <a:solidFill>
                    <a:srgbClr val="585858"/>
                  </a:solidFill>
                  <a:latin typeface="Calibri"/>
                  <a:cs typeface="Calibri"/>
                </a:rPr>
                <a:t> </a:t>
              </a:r>
              <a:r>
                <a:rPr sz="1200" spc="-50" dirty="0">
                  <a:solidFill>
                    <a:srgbClr val="585858"/>
                  </a:solidFill>
                  <a:latin typeface="Calibri"/>
                  <a:cs typeface="Calibri"/>
                </a:rPr>
                <a:t>5</a:t>
              </a:r>
              <a:r>
                <a:rPr sz="1200" dirty="0">
                  <a:solidFill>
                    <a:srgbClr val="585858"/>
                  </a:solidFill>
                  <a:latin typeface="Calibri"/>
                  <a:cs typeface="Calibri"/>
                </a:rPr>
                <a:t>	4/5</a:t>
              </a:r>
              <a:r>
                <a:rPr sz="1200" spc="-25" dirty="0">
                  <a:solidFill>
                    <a:srgbClr val="585858"/>
                  </a:solidFill>
                  <a:latin typeface="Calibri"/>
                  <a:cs typeface="Calibri"/>
                </a:rPr>
                <a:t> </a:t>
              </a:r>
              <a:r>
                <a:rPr sz="1200" dirty="0">
                  <a:solidFill>
                    <a:srgbClr val="585858"/>
                  </a:solidFill>
                  <a:latin typeface="Calibri"/>
                  <a:cs typeface="Calibri"/>
                </a:rPr>
                <a:t>out</a:t>
              </a:r>
              <a:r>
                <a:rPr sz="1200" spc="-10" dirty="0">
                  <a:solidFill>
                    <a:srgbClr val="585858"/>
                  </a:solidFill>
                  <a:latin typeface="Calibri"/>
                  <a:cs typeface="Calibri"/>
                </a:rPr>
                <a:t> </a:t>
              </a:r>
              <a:r>
                <a:rPr sz="1200" dirty="0">
                  <a:solidFill>
                    <a:srgbClr val="585858"/>
                  </a:solidFill>
                  <a:latin typeface="Calibri"/>
                  <a:cs typeface="Calibri"/>
                </a:rPr>
                <a:t>of</a:t>
              </a:r>
              <a:r>
                <a:rPr sz="1200" spc="-10" dirty="0">
                  <a:solidFill>
                    <a:srgbClr val="585858"/>
                  </a:solidFill>
                  <a:latin typeface="Calibri"/>
                  <a:cs typeface="Calibri"/>
                </a:rPr>
                <a:t> </a:t>
              </a:r>
              <a:r>
                <a:rPr sz="1200" spc="-50" dirty="0">
                  <a:solidFill>
                    <a:srgbClr val="585858"/>
                  </a:solidFill>
                  <a:latin typeface="Calibri"/>
                  <a:cs typeface="Calibri"/>
                </a:rPr>
                <a:t>5</a:t>
              </a:r>
              <a:endParaRPr sz="1200">
                <a:latin typeface="Calibri"/>
                <a:cs typeface="Calibri"/>
              </a:endParaRPr>
            </a:p>
          </p:txBody>
        </p:sp>
      </p:grpSp>
      <p:grpSp>
        <p:nvGrpSpPr>
          <p:cNvPr id="2" name="Group 1" descr="Egypt">
            <a:extLst>
              <a:ext uri="{FF2B5EF4-FFF2-40B4-BE49-F238E27FC236}">
                <a16:creationId xmlns:a16="http://schemas.microsoft.com/office/drawing/2014/main" id="{C59B8BBF-0A0D-B5B4-D3B8-DA3B6EBFEDFF}"/>
              </a:ext>
            </a:extLst>
          </p:cNvPr>
          <p:cNvGrpSpPr/>
          <p:nvPr/>
        </p:nvGrpSpPr>
        <p:grpSpPr>
          <a:xfrm>
            <a:off x="328675" y="1386839"/>
            <a:ext cx="1638300" cy="4239515"/>
            <a:chOff x="328675" y="1386839"/>
            <a:chExt cx="1638300" cy="4239515"/>
          </a:xfrm>
        </p:grpSpPr>
        <p:sp>
          <p:nvSpPr>
            <p:cNvPr id="78" name="object 78"/>
            <p:cNvSpPr txBox="1"/>
            <p:nvPr/>
          </p:nvSpPr>
          <p:spPr>
            <a:xfrm>
              <a:off x="328675" y="5437759"/>
              <a:ext cx="1638300" cy="188595"/>
            </a:xfrm>
            <a:prstGeom prst="rect">
              <a:avLst/>
            </a:prstGeom>
          </p:spPr>
          <p:txBody>
            <a:bodyPr vert="horz" wrap="square" lIns="0" tIns="14604" rIns="0" bIns="0" rtlCol="0">
              <a:spAutoFit/>
            </a:bodyPr>
            <a:lstStyle/>
            <a:p>
              <a:pPr marL="12700">
                <a:lnSpc>
                  <a:spcPct val="100000"/>
                </a:lnSpc>
                <a:spcBef>
                  <a:spcPts val="114"/>
                </a:spcBef>
              </a:pPr>
              <a:r>
                <a:rPr sz="1050" spc="95" dirty="0">
                  <a:solidFill>
                    <a:srgbClr val="585858"/>
                  </a:solidFill>
                  <a:latin typeface="Calibri"/>
                  <a:cs typeface="Calibri"/>
                </a:rPr>
                <a:t>EGYPT</a:t>
              </a:r>
              <a:r>
                <a:rPr sz="1050" spc="235" dirty="0">
                  <a:solidFill>
                    <a:srgbClr val="585858"/>
                  </a:solidFill>
                  <a:latin typeface="Calibri"/>
                  <a:cs typeface="Calibri"/>
                </a:rPr>
                <a:t> </a:t>
              </a:r>
              <a:r>
                <a:rPr sz="1050" spc="90" dirty="0">
                  <a:solidFill>
                    <a:srgbClr val="585858"/>
                  </a:solidFill>
                  <a:latin typeface="Calibri"/>
                  <a:cs typeface="Calibri"/>
                </a:rPr>
                <a:t>2009</a:t>
              </a:r>
              <a:r>
                <a:rPr sz="1050" spc="-25" dirty="0">
                  <a:solidFill>
                    <a:srgbClr val="585858"/>
                  </a:solidFill>
                  <a:latin typeface="Calibri"/>
                  <a:cs typeface="Calibri"/>
                </a:rPr>
                <a:t> </a:t>
              </a:r>
              <a:r>
                <a:rPr sz="1050" spc="95" dirty="0">
                  <a:solidFill>
                    <a:srgbClr val="585858"/>
                  </a:solidFill>
                  <a:latin typeface="Calibri"/>
                  <a:cs typeface="Calibri"/>
                </a:rPr>
                <a:t>EGYPT</a:t>
              </a:r>
              <a:r>
                <a:rPr sz="1050" spc="240" dirty="0">
                  <a:solidFill>
                    <a:srgbClr val="585858"/>
                  </a:solidFill>
                  <a:latin typeface="Calibri"/>
                  <a:cs typeface="Calibri"/>
                </a:rPr>
                <a:t> </a:t>
              </a:r>
              <a:r>
                <a:rPr sz="1050" spc="70" dirty="0">
                  <a:solidFill>
                    <a:srgbClr val="585858"/>
                  </a:solidFill>
                  <a:latin typeface="Calibri"/>
                  <a:cs typeface="Calibri"/>
                </a:rPr>
                <a:t>2014</a:t>
              </a:r>
              <a:endParaRPr sz="1050">
                <a:latin typeface="Calibri"/>
                <a:cs typeface="Calibri"/>
              </a:endParaRPr>
            </a:p>
          </p:txBody>
        </p:sp>
        <p:sp>
          <p:nvSpPr>
            <p:cNvPr id="17" name="object 17" descr="Segment of stacked bar chart. Representing 14.8% answering 1/2 out of 5 in Egypt 2009."/>
            <p:cNvSpPr/>
            <p:nvPr/>
          </p:nvSpPr>
          <p:spPr>
            <a:xfrm>
              <a:off x="518159" y="4780788"/>
              <a:ext cx="457200" cy="589915"/>
            </a:xfrm>
            <a:custGeom>
              <a:avLst/>
              <a:gdLst/>
              <a:ahLst/>
              <a:cxnLst/>
              <a:rect l="l" t="t" r="r" b="b"/>
              <a:pathLst>
                <a:path w="457200" h="589914">
                  <a:moveTo>
                    <a:pt x="457200" y="0"/>
                  </a:moveTo>
                  <a:lnTo>
                    <a:pt x="0" y="0"/>
                  </a:lnTo>
                  <a:lnTo>
                    <a:pt x="0" y="589788"/>
                  </a:lnTo>
                  <a:lnTo>
                    <a:pt x="457200" y="589788"/>
                  </a:lnTo>
                  <a:lnTo>
                    <a:pt x="457200" y="0"/>
                  </a:lnTo>
                  <a:close/>
                </a:path>
              </a:pathLst>
            </a:custGeom>
            <a:solidFill>
              <a:srgbClr val="5B8E39"/>
            </a:solidFill>
          </p:spPr>
          <p:txBody>
            <a:bodyPr wrap="square" lIns="0" tIns="0" rIns="0" bIns="0" rtlCol="0"/>
            <a:lstStyle/>
            <a:p>
              <a:endParaRPr/>
            </a:p>
          </p:txBody>
        </p:sp>
        <p:sp>
          <p:nvSpPr>
            <p:cNvPr id="48" name="object 48"/>
            <p:cNvSpPr txBox="1"/>
            <p:nvPr/>
          </p:nvSpPr>
          <p:spPr>
            <a:xfrm>
              <a:off x="598423" y="4964429"/>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14.8</a:t>
              </a:r>
              <a:endParaRPr sz="1200" dirty="0">
                <a:latin typeface="Calibri"/>
                <a:cs typeface="Calibri"/>
              </a:endParaRPr>
            </a:p>
          </p:txBody>
        </p:sp>
        <p:sp>
          <p:nvSpPr>
            <p:cNvPr id="27" name="object 27" descr="Segment of stacked bar chart. Representing 42.6% answering 3 out of 5 in Egypt 2009."/>
            <p:cNvSpPr/>
            <p:nvPr/>
          </p:nvSpPr>
          <p:spPr>
            <a:xfrm>
              <a:off x="518159" y="3128770"/>
              <a:ext cx="457200" cy="1696720"/>
            </a:xfrm>
            <a:custGeom>
              <a:avLst/>
              <a:gdLst/>
              <a:ahLst/>
              <a:cxnLst/>
              <a:rect l="l" t="t" r="r" b="b"/>
              <a:pathLst>
                <a:path w="457200" h="1696720">
                  <a:moveTo>
                    <a:pt x="457200" y="0"/>
                  </a:moveTo>
                  <a:lnTo>
                    <a:pt x="0" y="0"/>
                  </a:lnTo>
                  <a:lnTo>
                    <a:pt x="0" y="1696212"/>
                  </a:lnTo>
                  <a:lnTo>
                    <a:pt x="457200" y="1696212"/>
                  </a:lnTo>
                  <a:lnTo>
                    <a:pt x="457200" y="0"/>
                  </a:lnTo>
                  <a:close/>
                </a:path>
              </a:pathLst>
            </a:custGeom>
            <a:solidFill>
              <a:srgbClr val="6FAC46"/>
            </a:solidFill>
          </p:spPr>
          <p:txBody>
            <a:bodyPr wrap="square" lIns="0" tIns="0" rIns="0" bIns="0" rtlCol="0"/>
            <a:lstStyle/>
            <a:p>
              <a:endParaRPr/>
            </a:p>
          </p:txBody>
        </p:sp>
        <p:sp>
          <p:nvSpPr>
            <p:cNvPr id="58" name="object 58"/>
            <p:cNvSpPr txBox="1"/>
            <p:nvPr/>
          </p:nvSpPr>
          <p:spPr>
            <a:xfrm>
              <a:off x="598423" y="3820795"/>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42.6</a:t>
              </a:r>
              <a:endParaRPr sz="1200" dirty="0">
                <a:latin typeface="Calibri"/>
                <a:cs typeface="Calibri"/>
              </a:endParaRPr>
            </a:p>
          </p:txBody>
        </p:sp>
        <p:sp>
          <p:nvSpPr>
            <p:cNvPr id="37" name="object 37" descr="Segment of stacked bar chart. Representing 42.6% answering 4/5 out of 5 in Egypt 2009."/>
            <p:cNvSpPr/>
            <p:nvPr/>
          </p:nvSpPr>
          <p:spPr>
            <a:xfrm>
              <a:off x="518159" y="1386839"/>
              <a:ext cx="457200" cy="1697989"/>
            </a:xfrm>
            <a:custGeom>
              <a:avLst/>
              <a:gdLst/>
              <a:ahLst/>
              <a:cxnLst/>
              <a:rect l="l" t="t" r="r" b="b"/>
              <a:pathLst>
                <a:path w="457200" h="1697989">
                  <a:moveTo>
                    <a:pt x="457200" y="0"/>
                  </a:moveTo>
                  <a:lnTo>
                    <a:pt x="0" y="0"/>
                  </a:lnTo>
                  <a:lnTo>
                    <a:pt x="0" y="1697736"/>
                  </a:lnTo>
                  <a:lnTo>
                    <a:pt x="457200" y="1697736"/>
                  </a:lnTo>
                  <a:lnTo>
                    <a:pt x="457200" y="0"/>
                  </a:lnTo>
                  <a:close/>
                </a:path>
              </a:pathLst>
            </a:custGeom>
            <a:solidFill>
              <a:srgbClr val="B4CFA8"/>
            </a:solidFill>
          </p:spPr>
          <p:txBody>
            <a:bodyPr wrap="square" lIns="0" tIns="0" rIns="0" bIns="0" rtlCol="0"/>
            <a:lstStyle/>
            <a:p>
              <a:endParaRPr/>
            </a:p>
          </p:txBody>
        </p:sp>
        <p:sp>
          <p:nvSpPr>
            <p:cNvPr id="68" name="object 68"/>
            <p:cNvSpPr txBox="1"/>
            <p:nvPr/>
          </p:nvSpPr>
          <p:spPr>
            <a:xfrm>
              <a:off x="598423" y="2123008"/>
              <a:ext cx="296545" cy="208915"/>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42.6</a:t>
              </a:r>
              <a:endParaRPr sz="1200" dirty="0">
                <a:latin typeface="Calibri"/>
                <a:cs typeface="Calibri"/>
              </a:endParaRPr>
            </a:p>
          </p:txBody>
        </p:sp>
        <p:sp>
          <p:nvSpPr>
            <p:cNvPr id="18" name="object 18" descr="Segment of stacked bar chart. Representing 27.4% answering 1/2 out of 5 in Egypt 2014."/>
            <p:cNvSpPr/>
            <p:nvPr/>
          </p:nvSpPr>
          <p:spPr>
            <a:xfrm>
              <a:off x="1336547" y="4279391"/>
              <a:ext cx="459105" cy="1091565"/>
            </a:xfrm>
            <a:custGeom>
              <a:avLst/>
              <a:gdLst/>
              <a:ahLst/>
              <a:cxnLst/>
              <a:rect l="l" t="t" r="r" b="b"/>
              <a:pathLst>
                <a:path w="459105" h="1091564">
                  <a:moveTo>
                    <a:pt x="458724" y="0"/>
                  </a:moveTo>
                  <a:lnTo>
                    <a:pt x="0" y="0"/>
                  </a:lnTo>
                  <a:lnTo>
                    <a:pt x="0" y="1091183"/>
                  </a:lnTo>
                  <a:lnTo>
                    <a:pt x="458724" y="1091183"/>
                  </a:lnTo>
                  <a:lnTo>
                    <a:pt x="458724" y="0"/>
                  </a:lnTo>
                  <a:close/>
                </a:path>
              </a:pathLst>
            </a:custGeom>
            <a:solidFill>
              <a:srgbClr val="5B8E39"/>
            </a:solidFill>
          </p:spPr>
          <p:txBody>
            <a:bodyPr wrap="square" lIns="0" tIns="0" rIns="0" bIns="0" rtlCol="0"/>
            <a:lstStyle/>
            <a:p>
              <a:endParaRPr/>
            </a:p>
          </p:txBody>
        </p:sp>
        <p:sp>
          <p:nvSpPr>
            <p:cNvPr id="49" name="object 49"/>
            <p:cNvSpPr txBox="1"/>
            <p:nvPr/>
          </p:nvSpPr>
          <p:spPr>
            <a:xfrm>
              <a:off x="1417700" y="4712919"/>
              <a:ext cx="296545" cy="208915"/>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27.4</a:t>
              </a:r>
              <a:endParaRPr sz="1200" dirty="0">
                <a:latin typeface="Calibri"/>
                <a:cs typeface="Calibri"/>
              </a:endParaRPr>
            </a:p>
          </p:txBody>
        </p:sp>
        <p:sp>
          <p:nvSpPr>
            <p:cNvPr id="28" name="object 28" descr="Segment of stacked bar chart. Representing 50% answering 3 out of 5 in Egypt 2014."/>
            <p:cNvSpPr/>
            <p:nvPr/>
          </p:nvSpPr>
          <p:spPr>
            <a:xfrm>
              <a:off x="1336547" y="2287523"/>
              <a:ext cx="459105" cy="1991995"/>
            </a:xfrm>
            <a:custGeom>
              <a:avLst/>
              <a:gdLst/>
              <a:ahLst/>
              <a:cxnLst/>
              <a:rect l="l" t="t" r="r" b="b"/>
              <a:pathLst>
                <a:path w="459105" h="1991995">
                  <a:moveTo>
                    <a:pt x="458724" y="0"/>
                  </a:moveTo>
                  <a:lnTo>
                    <a:pt x="0" y="0"/>
                  </a:lnTo>
                  <a:lnTo>
                    <a:pt x="0" y="1991868"/>
                  </a:lnTo>
                  <a:lnTo>
                    <a:pt x="458724" y="1991868"/>
                  </a:lnTo>
                  <a:lnTo>
                    <a:pt x="458724" y="0"/>
                  </a:lnTo>
                  <a:close/>
                </a:path>
              </a:pathLst>
            </a:custGeom>
            <a:solidFill>
              <a:srgbClr val="6FAC46"/>
            </a:solidFill>
          </p:spPr>
          <p:txBody>
            <a:bodyPr wrap="square" lIns="0" tIns="0" rIns="0" bIns="0" rtlCol="0"/>
            <a:lstStyle/>
            <a:p>
              <a:endParaRPr/>
            </a:p>
          </p:txBody>
        </p:sp>
        <p:sp>
          <p:nvSpPr>
            <p:cNvPr id="59" name="object 59"/>
            <p:cNvSpPr txBox="1"/>
            <p:nvPr/>
          </p:nvSpPr>
          <p:spPr>
            <a:xfrm>
              <a:off x="1475613" y="3170885"/>
              <a:ext cx="180975" cy="208915"/>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50</a:t>
              </a:r>
              <a:endParaRPr sz="1200" dirty="0">
                <a:latin typeface="Calibri"/>
                <a:cs typeface="Calibri"/>
              </a:endParaRPr>
            </a:p>
          </p:txBody>
        </p:sp>
        <p:sp>
          <p:nvSpPr>
            <p:cNvPr id="38" name="object 38" descr="Segment of stacked bar chart. Representing 22.6% answering 4/5 out of 5 in Egypt 2014."/>
            <p:cNvSpPr/>
            <p:nvPr/>
          </p:nvSpPr>
          <p:spPr>
            <a:xfrm>
              <a:off x="1336547" y="1386839"/>
              <a:ext cx="459105" cy="901065"/>
            </a:xfrm>
            <a:custGeom>
              <a:avLst/>
              <a:gdLst/>
              <a:ahLst/>
              <a:cxnLst/>
              <a:rect l="l" t="t" r="r" b="b"/>
              <a:pathLst>
                <a:path w="459105" h="901064">
                  <a:moveTo>
                    <a:pt x="458724" y="0"/>
                  </a:moveTo>
                  <a:lnTo>
                    <a:pt x="0" y="0"/>
                  </a:lnTo>
                  <a:lnTo>
                    <a:pt x="0" y="900684"/>
                  </a:lnTo>
                  <a:lnTo>
                    <a:pt x="458724" y="900684"/>
                  </a:lnTo>
                  <a:lnTo>
                    <a:pt x="458724" y="0"/>
                  </a:lnTo>
                  <a:close/>
                </a:path>
              </a:pathLst>
            </a:custGeom>
            <a:solidFill>
              <a:srgbClr val="B4CFA8"/>
            </a:solidFill>
          </p:spPr>
          <p:txBody>
            <a:bodyPr wrap="square" lIns="0" tIns="0" rIns="0" bIns="0" rtlCol="0"/>
            <a:lstStyle/>
            <a:p>
              <a:endParaRPr/>
            </a:p>
          </p:txBody>
        </p:sp>
        <p:sp>
          <p:nvSpPr>
            <p:cNvPr id="69" name="object 69"/>
            <p:cNvSpPr txBox="1"/>
            <p:nvPr/>
          </p:nvSpPr>
          <p:spPr>
            <a:xfrm>
              <a:off x="1417700" y="1724914"/>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22.6</a:t>
              </a:r>
              <a:endParaRPr sz="1200" dirty="0">
                <a:latin typeface="Calibri"/>
                <a:cs typeface="Calibri"/>
              </a:endParaRPr>
            </a:p>
          </p:txBody>
        </p:sp>
      </p:grpSp>
      <p:grpSp>
        <p:nvGrpSpPr>
          <p:cNvPr id="3" name="Group 2" descr="Iraq">
            <a:extLst>
              <a:ext uri="{FF2B5EF4-FFF2-40B4-BE49-F238E27FC236}">
                <a16:creationId xmlns:a16="http://schemas.microsoft.com/office/drawing/2014/main" id="{7141495B-40A0-3C19-D29F-C4423B17E7FD}"/>
              </a:ext>
            </a:extLst>
          </p:cNvPr>
          <p:cNvGrpSpPr/>
          <p:nvPr/>
        </p:nvGrpSpPr>
        <p:grpSpPr>
          <a:xfrm>
            <a:off x="2809748" y="1386839"/>
            <a:ext cx="1569720" cy="4239515"/>
            <a:chOff x="2809748" y="1386839"/>
            <a:chExt cx="1569720" cy="4239515"/>
          </a:xfrm>
        </p:grpSpPr>
        <p:sp>
          <p:nvSpPr>
            <p:cNvPr id="79" name="object 79"/>
            <p:cNvSpPr txBox="1"/>
            <p:nvPr/>
          </p:nvSpPr>
          <p:spPr>
            <a:xfrm>
              <a:off x="2809748" y="5437759"/>
              <a:ext cx="1569720" cy="188595"/>
            </a:xfrm>
            <a:prstGeom prst="rect">
              <a:avLst/>
            </a:prstGeom>
          </p:spPr>
          <p:txBody>
            <a:bodyPr vert="horz" wrap="square" lIns="0" tIns="14604" rIns="0" bIns="0" rtlCol="0">
              <a:spAutoFit/>
            </a:bodyPr>
            <a:lstStyle/>
            <a:p>
              <a:pPr marL="12700">
                <a:lnSpc>
                  <a:spcPct val="100000"/>
                </a:lnSpc>
                <a:spcBef>
                  <a:spcPts val="114"/>
                </a:spcBef>
                <a:tabLst>
                  <a:tab pos="854710" algn="l"/>
                </a:tabLst>
              </a:pPr>
              <a:r>
                <a:rPr sz="1050" spc="90" dirty="0">
                  <a:solidFill>
                    <a:srgbClr val="585858"/>
                  </a:solidFill>
                  <a:latin typeface="Calibri"/>
                  <a:cs typeface="Calibri"/>
                </a:rPr>
                <a:t>IRAQ</a:t>
              </a:r>
              <a:r>
                <a:rPr sz="1050" spc="235" dirty="0">
                  <a:solidFill>
                    <a:srgbClr val="585858"/>
                  </a:solidFill>
                  <a:latin typeface="Calibri"/>
                  <a:cs typeface="Calibri"/>
                </a:rPr>
                <a:t> </a:t>
              </a:r>
              <a:r>
                <a:rPr sz="1050" spc="70" dirty="0">
                  <a:solidFill>
                    <a:srgbClr val="585858"/>
                  </a:solidFill>
                  <a:latin typeface="Calibri"/>
                  <a:cs typeface="Calibri"/>
                </a:rPr>
                <a:t>2009</a:t>
              </a:r>
              <a:r>
                <a:rPr sz="1050" dirty="0">
                  <a:solidFill>
                    <a:srgbClr val="585858"/>
                  </a:solidFill>
                  <a:latin typeface="Calibri"/>
                  <a:cs typeface="Calibri"/>
                </a:rPr>
                <a:t>	</a:t>
              </a:r>
              <a:r>
                <a:rPr sz="1050" spc="90" dirty="0">
                  <a:solidFill>
                    <a:srgbClr val="585858"/>
                  </a:solidFill>
                  <a:latin typeface="Calibri"/>
                  <a:cs typeface="Calibri"/>
                </a:rPr>
                <a:t>IRAQ</a:t>
              </a:r>
              <a:r>
                <a:rPr sz="1050" spc="235" dirty="0">
                  <a:solidFill>
                    <a:srgbClr val="585858"/>
                  </a:solidFill>
                  <a:latin typeface="Calibri"/>
                  <a:cs typeface="Calibri"/>
                </a:rPr>
                <a:t> </a:t>
              </a:r>
              <a:r>
                <a:rPr sz="1050" spc="70" dirty="0">
                  <a:solidFill>
                    <a:srgbClr val="585858"/>
                  </a:solidFill>
                  <a:latin typeface="Calibri"/>
                  <a:cs typeface="Calibri"/>
                </a:rPr>
                <a:t>2014</a:t>
              </a:r>
              <a:endParaRPr sz="1050">
                <a:latin typeface="Calibri"/>
                <a:cs typeface="Calibri"/>
              </a:endParaRPr>
            </a:p>
          </p:txBody>
        </p:sp>
        <p:sp>
          <p:nvSpPr>
            <p:cNvPr id="19" name="object 19" descr="Segment of stacked bar chart. Representing 37.8% answering 1/2 out of 5 in Iraq 2009."/>
            <p:cNvSpPr/>
            <p:nvPr/>
          </p:nvSpPr>
          <p:spPr>
            <a:xfrm>
              <a:off x="2974848" y="3864864"/>
              <a:ext cx="459105" cy="1506220"/>
            </a:xfrm>
            <a:custGeom>
              <a:avLst/>
              <a:gdLst/>
              <a:ahLst/>
              <a:cxnLst/>
              <a:rect l="l" t="t" r="r" b="b"/>
              <a:pathLst>
                <a:path w="459104" h="1506220">
                  <a:moveTo>
                    <a:pt x="458724" y="0"/>
                  </a:moveTo>
                  <a:lnTo>
                    <a:pt x="0" y="0"/>
                  </a:lnTo>
                  <a:lnTo>
                    <a:pt x="0" y="1505712"/>
                  </a:lnTo>
                  <a:lnTo>
                    <a:pt x="458724" y="1505712"/>
                  </a:lnTo>
                  <a:lnTo>
                    <a:pt x="458724" y="0"/>
                  </a:lnTo>
                  <a:close/>
                </a:path>
              </a:pathLst>
            </a:custGeom>
            <a:solidFill>
              <a:srgbClr val="5B8E39"/>
            </a:solidFill>
          </p:spPr>
          <p:txBody>
            <a:bodyPr wrap="square" lIns="0" tIns="0" rIns="0" bIns="0" rtlCol="0"/>
            <a:lstStyle/>
            <a:p>
              <a:endParaRPr/>
            </a:p>
          </p:txBody>
        </p:sp>
        <p:sp>
          <p:nvSpPr>
            <p:cNvPr id="50" name="object 50"/>
            <p:cNvSpPr txBox="1"/>
            <p:nvPr/>
          </p:nvSpPr>
          <p:spPr>
            <a:xfrm>
              <a:off x="3056382" y="4506214"/>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37.8</a:t>
              </a:r>
              <a:endParaRPr sz="1200" dirty="0">
                <a:latin typeface="Calibri"/>
                <a:cs typeface="Calibri"/>
              </a:endParaRPr>
            </a:p>
          </p:txBody>
        </p:sp>
        <p:sp>
          <p:nvSpPr>
            <p:cNvPr id="29" name="object 29" descr="Segment of stacked bar chart. Representing 50% answering 3 out of 5 in Iraq 2009."/>
            <p:cNvSpPr/>
            <p:nvPr/>
          </p:nvSpPr>
          <p:spPr>
            <a:xfrm>
              <a:off x="2974848" y="1872995"/>
              <a:ext cx="459105" cy="1991995"/>
            </a:xfrm>
            <a:custGeom>
              <a:avLst/>
              <a:gdLst/>
              <a:ahLst/>
              <a:cxnLst/>
              <a:rect l="l" t="t" r="r" b="b"/>
              <a:pathLst>
                <a:path w="459104" h="1991995">
                  <a:moveTo>
                    <a:pt x="458724" y="0"/>
                  </a:moveTo>
                  <a:lnTo>
                    <a:pt x="0" y="0"/>
                  </a:lnTo>
                  <a:lnTo>
                    <a:pt x="0" y="1991867"/>
                  </a:lnTo>
                  <a:lnTo>
                    <a:pt x="458724" y="1991867"/>
                  </a:lnTo>
                  <a:lnTo>
                    <a:pt x="458724" y="0"/>
                  </a:lnTo>
                  <a:close/>
                </a:path>
              </a:pathLst>
            </a:custGeom>
            <a:solidFill>
              <a:srgbClr val="6FAC46"/>
            </a:solidFill>
          </p:spPr>
          <p:txBody>
            <a:bodyPr wrap="square" lIns="0" tIns="0" rIns="0" bIns="0" rtlCol="0"/>
            <a:lstStyle/>
            <a:p>
              <a:endParaRPr/>
            </a:p>
          </p:txBody>
        </p:sp>
        <p:sp>
          <p:nvSpPr>
            <p:cNvPr id="60" name="object 60"/>
            <p:cNvSpPr txBox="1"/>
            <p:nvPr/>
          </p:nvSpPr>
          <p:spPr>
            <a:xfrm>
              <a:off x="3114294" y="2757042"/>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FFFFFF"/>
                  </a:solidFill>
                  <a:latin typeface="Calibri"/>
                  <a:cs typeface="Calibri"/>
                </a:rPr>
                <a:t>50</a:t>
              </a:r>
              <a:endParaRPr sz="1200" dirty="0">
                <a:latin typeface="Calibri"/>
                <a:cs typeface="Calibri"/>
              </a:endParaRPr>
            </a:p>
          </p:txBody>
        </p:sp>
        <p:sp>
          <p:nvSpPr>
            <p:cNvPr id="39" name="object 39" descr="Segment of stacked bar chart. Representing 12.2% answering 4/5 out of 5 in Iraq 2009."/>
            <p:cNvSpPr/>
            <p:nvPr/>
          </p:nvSpPr>
          <p:spPr>
            <a:xfrm>
              <a:off x="2974848" y="1386839"/>
              <a:ext cx="459105" cy="486409"/>
            </a:xfrm>
            <a:custGeom>
              <a:avLst/>
              <a:gdLst/>
              <a:ahLst/>
              <a:cxnLst/>
              <a:rect l="l" t="t" r="r" b="b"/>
              <a:pathLst>
                <a:path w="459104" h="486410">
                  <a:moveTo>
                    <a:pt x="458724" y="0"/>
                  </a:moveTo>
                  <a:lnTo>
                    <a:pt x="0" y="0"/>
                  </a:lnTo>
                  <a:lnTo>
                    <a:pt x="0" y="486156"/>
                  </a:lnTo>
                  <a:lnTo>
                    <a:pt x="458724" y="486156"/>
                  </a:lnTo>
                  <a:lnTo>
                    <a:pt x="458724" y="0"/>
                  </a:lnTo>
                  <a:close/>
                </a:path>
              </a:pathLst>
            </a:custGeom>
            <a:solidFill>
              <a:srgbClr val="B4CFA8"/>
            </a:solidFill>
          </p:spPr>
          <p:txBody>
            <a:bodyPr wrap="square" lIns="0" tIns="0" rIns="0" bIns="0" rtlCol="0"/>
            <a:lstStyle/>
            <a:p>
              <a:endParaRPr/>
            </a:p>
          </p:txBody>
        </p:sp>
        <p:sp>
          <p:nvSpPr>
            <p:cNvPr id="70" name="object 70"/>
            <p:cNvSpPr txBox="1"/>
            <p:nvPr/>
          </p:nvSpPr>
          <p:spPr>
            <a:xfrm>
              <a:off x="3056382" y="1517345"/>
              <a:ext cx="296545" cy="208915"/>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12.2</a:t>
              </a:r>
              <a:endParaRPr sz="1200" dirty="0">
                <a:latin typeface="Calibri"/>
                <a:cs typeface="Calibri"/>
              </a:endParaRPr>
            </a:p>
          </p:txBody>
        </p:sp>
        <p:sp>
          <p:nvSpPr>
            <p:cNvPr id="20" name="object 20" descr="Segment of stacked bar chart. Representing 32.3% answering 1/2 out of 5 in Iraq 2014."/>
            <p:cNvSpPr/>
            <p:nvPr/>
          </p:nvSpPr>
          <p:spPr>
            <a:xfrm>
              <a:off x="3794759" y="4087367"/>
              <a:ext cx="457200" cy="1283335"/>
            </a:xfrm>
            <a:custGeom>
              <a:avLst/>
              <a:gdLst/>
              <a:ahLst/>
              <a:cxnLst/>
              <a:rect l="l" t="t" r="r" b="b"/>
              <a:pathLst>
                <a:path w="457200" h="1283335">
                  <a:moveTo>
                    <a:pt x="457200" y="0"/>
                  </a:moveTo>
                  <a:lnTo>
                    <a:pt x="0" y="0"/>
                  </a:lnTo>
                  <a:lnTo>
                    <a:pt x="0" y="1283207"/>
                  </a:lnTo>
                  <a:lnTo>
                    <a:pt x="457200" y="1283207"/>
                  </a:lnTo>
                  <a:lnTo>
                    <a:pt x="457200" y="0"/>
                  </a:lnTo>
                  <a:close/>
                </a:path>
              </a:pathLst>
            </a:custGeom>
            <a:solidFill>
              <a:srgbClr val="5B8E39"/>
            </a:solidFill>
          </p:spPr>
          <p:txBody>
            <a:bodyPr wrap="square" lIns="0" tIns="0" rIns="0" bIns="0" rtlCol="0"/>
            <a:lstStyle/>
            <a:p>
              <a:endParaRPr/>
            </a:p>
          </p:txBody>
        </p:sp>
        <p:sp>
          <p:nvSpPr>
            <p:cNvPr id="51" name="object 51"/>
            <p:cNvSpPr txBox="1"/>
            <p:nvPr/>
          </p:nvSpPr>
          <p:spPr>
            <a:xfrm>
              <a:off x="3875913" y="4617211"/>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32.2</a:t>
              </a:r>
              <a:endParaRPr sz="1200">
                <a:latin typeface="Calibri"/>
                <a:cs typeface="Calibri"/>
              </a:endParaRPr>
            </a:p>
          </p:txBody>
        </p:sp>
        <p:sp>
          <p:nvSpPr>
            <p:cNvPr id="30" name="object 30" descr="Segment of stacked bar chart. Representing 34.4% answering 3 out of 5 in Iraq 2014."/>
            <p:cNvSpPr/>
            <p:nvPr/>
          </p:nvSpPr>
          <p:spPr>
            <a:xfrm>
              <a:off x="3794759" y="2715767"/>
              <a:ext cx="457200" cy="1371600"/>
            </a:xfrm>
            <a:custGeom>
              <a:avLst/>
              <a:gdLst/>
              <a:ahLst/>
              <a:cxnLst/>
              <a:rect l="l" t="t" r="r" b="b"/>
              <a:pathLst>
                <a:path w="457200" h="1371600">
                  <a:moveTo>
                    <a:pt x="457200" y="0"/>
                  </a:moveTo>
                  <a:lnTo>
                    <a:pt x="0" y="0"/>
                  </a:lnTo>
                  <a:lnTo>
                    <a:pt x="0" y="1371600"/>
                  </a:lnTo>
                  <a:lnTo>
                    <a:pt x="457200" y="1371600"/>
                  </a:lnTo>
                  <a:lnTo>
                    <a:pt x="457200" y="0"/>
                  </a:lnTo>
                  <a:close/>
                </a:path>
              </a:pathLst>
            </a:custGeom>
            <a:solidFill>
              <a:srgbClr val="6FAC46"/>
            </a:solidFill>
          </p:spPr>
          <p:txBody>
            <a:bodyPr wrap="square" lIns="0" tIns="0" rIns="0" bIns="0" rtlCol="0"/>
            <a:lstStyle/>
            <a:p>
              <a:endParaRPr/>
            </a:p>
          </p:txBody>
        </p:sp>
        <p:sp>
          <p:nvSpPr>
            <p:cNvPr id="61" name="object 61"/>
            <p:cNvSpPr txBox="1"/>
            <p:nvPr/>
          </p:nvSpPr>
          <p:spPr>
            <a:xfrm>
              <a:off x="3875913" y="3288919"/>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34.4</a:t>
              </a:r>
              <a:endParaRPr sz="1200" dirty="0">
                <a:latin typeface="Calibri"/>
                <a:cs typeface="Calibri"/>
              </a:endParaRPr>
            </a:p>
          </p:txBody>
        </p:sp>
        <p:sp>
          <p:nvSpPr>
            <p:cNvPr id="40" name="object 40" descr="Segment of stacked bar chart. Representing 33.3% answering 4/5 out of 5 in Iraq 2014."/>
            <p:cNvSpPr/>
            <p:nvPr/>
          </p:nvSpPr>
          <p:spPr>
            <a:xfrm>
              <a:off x="3794759" y="1386839"/>
              <a:ext cx="457200" cy="1329055"/>
            </a:xfrm>
            <a:custGeom>
              <a:avLst/>
              <a:gdLst/>
              <a:ahLst/>
              <a:cxnLst/>
              <a:rect l="l" t="t" r="r" b="b"/>
              <a:pathLst>
                <a:path w="457200" h="1329055">
                  <a:moveTo>
                    <a:pt x="457200" y="0"/>
                  </a:moveTo>
                  <a:lnTo>
                    <a:pt x="0" y="0"/>
                  </a:lnTo>
                  <a:lnTo>
                    <a:pt x="0" y="1328927"/>
                  </a:lnTo>
                  <a:lnTo>
                    <a:pt x="457200" y="1328927"/>
                  </a:lnTo>
                  <a:lnTo>
                    <a:pt x="457200" y="0"/>
                  </a:lnTo>
                  <a:close/>
                </a:path>
              </a:pathLst>
            </a:custGeom>
            <a:solidFill>
              <a:srgbClr val="B4CFA8"/>
            </a:solidFill>
          </p:spPr>
          <p:txBody>
            <a:bodyPr wrap="square" lIns="0" tIns="0" rIns="0" bIns="0" rtlCol="0"/>
            <a:lstStyle/>
            <a:p>
              <a:endParaRPr/>
            </a:p>
          </p:txBody>
        </p:sp>
        <p:sp>
          <p:nvSpPr>
            <p:cNvPr id="71" name="object 71"/>
            <p:cNvSpPr txBox="1"/>
            <p:nvPr/>
          </p:nvSpPr>
          <p:spPr>
            <a:xfrm>
              <a:off x="3875913" y="1938909"/>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33.3</a:t>
              </a:r>
              <a:endParaRPr sz="1200" dirty="0">
                <a:latin typeface="Calibri"/>
                <a:cs typeface="Calibri"/>
              </a:endParaRPr>
            </a:p>
          </p:txBody>
        </p:sp>
      </p:grpSp>
      <p:grpSp>
        <p:nvGrpSpPr>
          <p:cNvPr id="4" name="Group 3" descr="Jordan 2009">
            <a:extLst>
              <a:ext uri="{FF2B5EF4-FFF2-40B4-BE49-F238E27FC236}">
                <a16:creationId xmlns:a16="http://schemas.microsoft.com/office/drawing/2014/main" id="{010CC9B8-9CD7-BC79-FAA5-3E17CAFADF60}"/>
              </a:ext>
            </a:extLst>
          </p:cNvPr>
          <p:cNvGrpSpPr/>
          <p:nvPr/>
        </p:nvGrpSpPr>
        <p:grpSpPr>
          <a:xfrm>
            <a:off x="5376164" y="1505075"/>
            <a:ext cx="557530" cy="4287014"/>
            <a:chOff x="5376164" y="1505075"/>
            <a:chExt cx="557530" cy="4287014"/>
          </a:xfrm>
        </p:grpSpPr>
        <p:sp>
          <p:nvSpPr>
            <p:cNvPr id="80" name="object 80"/>
            <p:cNvSpPr txBox="1"/>
            <p:nvPr/>
          </p:nvSpPr>
          <p:spPr>
            <a:xfrm>
              <a:off x="5376164" y="5437759"/>
              <a:ext cx="557530" cy="354330"/>
            </a:xfrm>
            <a:prstGeom prst="rect">
              <a:avLst/>
            </a:prstGeom>
          </p:spPr>
          <p:txBody>
            <a:bodyPr vert="horz" wrap="square" lIns="0" tIns="8890" rIns="0" bIns="0" rtlCol="0">
              <a:spAutoFit/>
            </a:bodyPr>
            <a:lstStyle/>
            <a:p>
              <a:pPr marL="119380" marR="5080" indent="-106680">
                <a:lnSpc>
                  <a:spcPct val="103800"/>
                </a:lnSpc>
                <a:spcBef>
                  <a:spcPts val="70"/>
                </a:spcBef>
              </a:pPr>
              <a:r>
                <a:rPr sz="1050" spc="90" dirty="0">
                  <a:solidFill>
                    <a:srgbClr val="585858"/>
                  </a:solidFill>
                  <a:latin typeface="Calibri"/>
                  <a:cs typeface="Calibri"/>
                </a:rPr>
                <a:t>JORDAN </a:t>
              </a:r>
              <a:r>
                <a:rPr sz="1050" spc="70" dirty="0">
                  <a:solidFill>
                    <a:srgbClr val="585858"/>
                  </a:solidFill>
                  <a:latin typeface="Calibri"/>
                  <a:cs typeface="Calibri"/>
                </a:rPr>
                <a:t>2009 </a:t>
              </a:r>
              <a:endParaRPr sz="1050">
                <a:latin typeface="Calibri"/>
                <a:cs typeface="Calibri"/>
              </a:endParaRPr>
            </a:p>
          </p:txBody>
        </p:sp>
        <p:sp>
          <p:nvSpPr>
            <p:cNvPr id="21" name="object 21" descr="Segment of stacked bar chart. Representing 11.2 % answering 1/2 out of 5 in Jordan 2009."/>
            <p:cNvSpPr/>
            <p:nvPr/>
          </p:nvSpPr>
          <p:spPr>
            <a:xfrm>
              <a:off x="5433059" y="4925567"/>
              <a:ext cx="457200" cy="445134"/>
            </a:xfrm>
            <a:custGeom>
              <a:avLst/>
              <a:gdLst/>
              <a:ahLst/>
              <a:cxnLst/>
              <a:rect l="l" t="t" r="r" b="b"/>
              <a:pathLst>
                <a:path w="457200" h="445135">
                  <a:moveTo>
                    <a:pt x="457200" y="0"/>
                  </a:moveTo>
                  <a:lnTo>
                    <a:pt x="0" y="0"/>
                  </a:lnTo>
                  <a:lnTo>
                    <a:pt x="0" y="445007"/>
                  </a:lnTo>
                  <a:lnTo>
                    <a:pt x="457200" y="445007"/>
                  </a:lnTo>
                  <a:lnTo>
                    <a:pt x="457200" y="0"/>
                  </a:lnTo>
                  <a:close/>
                </a:path>
              </a:pathLst>
            </a:custGeom>
            <a:solidFill>
              <a:srgbClr val="5B8E39"/>
            </a:solidFill>
          </p:spPr>
          <p:txBody>
            <a:bodyPr wrap="square" lIns="0" tIns="0" rIns="0" bIns="0" rtlCol="0"/>
            <a:lstStyle/>
            <a:p>
              <a:endParaRPr/>
            </a:p>
          </p:txBody>
        </p:sp>
        <p:sp>
          <p:nvSpPr>
            <p:cNvPr id="52" name="object 52"/>
            <p:cNvSpPr txBox="1"/>
            <p:nvPr/>
          </p:nvSpPr>
          <p:spPr>
            <a:xfrm>
              <a:off x="5514594" y="5036057"/>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11.2</a:t>
              </a:r>
              <a:endParaRPr sz="1200" dirty="0">
                <a:latin typeface="Calibri"/>
                <a:cs typeface="Calibri"/>
              </a:endParaRPr>
            </a:p>
          </p:txBody>
        </p:sp>
        <p:sp>
          <p:nvSpPr>
            <p:cNvPr id="31" name="object 31" descr="Segment of stacked bar chart. Representing 18.4% answering 3 out of 5 in Jordan 2009."/>
            <p:cNvSpPr/>
            <p:nvPr/>
          </p:nvSpPr>
          <p:spPr>
            <a:xfrm>
              <a:off x="5433059" y="4192523"/>
              <a:ext cx="457200" cy="733425"/>
            </a:xfrm>
            <a:custGeom>
              <a:avLst/>
              <a:gdLst/>
              <a:ahLst/>
              <a:cxnLst/>
              <a:rect l="l" t="t" r="r" b="b"/>
              <a:pathLst>
                <a:path w="457200" h="733425">
                  <a:moveTo>
                    <a:pt x="457200" y="0"/>
                  </a:moveTo>
                  <a:lnTo>
                    <a:pt x="0" y="0"/>
                  </a:lnTo>
                  <a:lnTo>
                    <a:pt x="0" y="733044"/>
                  </a:lnTo>
                  <a:lnTo>
                    <a:pt x="457200" y="733044"/>
                  </a:lnTo>
                  <a:lnTo>
                    <a:pt x="457200" y="0"/>
                  </a:lnTo>
                  <a:close/>
                </a:path>
              </a:pathLst>
            </a:custGeom>
            <a:solidFill>
              <a:srgbClr val="6FAC46"/>
            </a:solidFill>
          </p:spPr>
          <p:txBody>
            <a:bodyPr wrap="square" lIns="0" tIns="0" rIns="0" bIns="0" rtlCol="0"/>
            <a:lstStyle/>
            <a:p>
              <a:endParaRPr/>
            </a:p>
          </p:txBody>
        </p:sp>
        <p:sp>
          <p:nvSpPr>
            <p:cNvPr id="62" name="object 62"/>
            <p:cNvSpPr txBox="1"/>
            <p:nvPr/>
          </p:nvSpPr>
          <p:spPr>
            <a:xfrm>
              <a:off x="5514594" y="4446523"/>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18.4</a:t>
              </a:r>
              <a:endParaRPr sz="1200" dirty="0">
                <a:latin typeface="Calibri"/>
                <a:cs typeface="Calibri"/>
              </a:endParaRPr>
            </a:p>
          </p:txBody>
        </p:sp>
        <p:sp>
          <p:nvSpPr>
            <p:cNvPr id="41" name="object 41" descr="Segment of stacked bar chart. Representing 70.4% answering 4/5 out of 5 in Jordan 2009."/>
            <p:cNvSpPr/>
            <p:nvPr/>
          </p:nvSpPr>
          <p:spPr>
            <a:xfrm>
              <a:off x="5433059" y="1505075"/>
              <a:ext cx="457200" cy="2806065"/>
            </a:xfrm>
            <a:custGeom>
              <a:avLst/>
              <a:gdLst/>
              <a:ahLst/>
              <a:cxnLst/>
              <a:rect l="l" t="t" r="r" b="b"/>
              <a:pathLst>
                <a:path w="457200" h="2806065">
                  <a:moveTo>
                    <a:pt x="457200" y="0"/>
                  </a:moveTo>
                  <a:lnTo>
                    <a:pt x="0" y="0"/>
                  </a:lnTo>
                  <a:lnTo>
                    <a:pt x="0" y="2805684"/>
                  </a:lnTo>
                  <a:lnTo>
                    <a:pt x="457200" y="2805684"/>
                  </a:lnTo>
                  <a:lnTo>
                    <a:pt x="457200" y="0"/>
                  </a:lnTo>
                  <a:close/>
                </a:path>
              </a:pathLst>
            </a:custGeom>
            <a:solidFill>
              <a:srgbClr val="B4CFA8"/>
            </a:solidFill>
          </p:spPr>
          <p:txBody>
            <a:bodyPr wrap="square" lIns="0" tIns="0" rIns="0" bIns="0" rtlCol="0"/>
            <a:lstStyle/>
            <a:p>
              <a:endParaRPr/>
            </a:p>
          </p:txBody>
        </p:sp>
        <p:sp>
          <p:nvSpPr>
            <p:cNvPr id="72" name="object 72"/>
            <p:cNvSpPr txBox="1"/>
            <p:nvPr/>
          </p:nvSpPr>
          <p:spPr>
            <a:xfrm>
              <a:off x="5514594" y="2676855"/>
              <a:ext cx="296545" cy="208915"/>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70.4</a:t>
              </a:r>
              <a:endParaRPr sz="1200" dirty="0">
                <a:latin typeface="Calibri"/>
                <a:cs typeface="Calibri"/>
              </a:endParaRPr>
            </a:p>
          </p:txBody>
        </p:sp>
      </p:grpSp>
      <p:grpSp>
        <p:nvGrpSpPr>
          <p:cNvPr id="5" name="Group 4" descr="Jordan 2014">
            <a:extLst>
              <a:ext uri="{FF2B5EF4-FFF2-40B4-BE49-F238E27FC236}">
                <a16:creationId xmlns:a16="http://schemas.microsoft.com/office/drawing/2014/main" id="{A3CBF377-0CAD-0728-0D8F-CE325A2C5626}"/>
              </a:ext>
            </a:extLst>
          </p:cNvPr>
          <p:cNvGrpSpPr/>
          <p:nvPr/>
        </p:nvGrpSpPr>
        <p:grpSpPr>
          <a:xfrm>
            <a:off x="6195440" y="1386839"/>
            <a:ext cx="557530" cy="4405250"/>
            <a:chOff x="6195440" y="1386839"/>
            <a:chExt cx="557530" cy="4405250"/>
          </a:xfrm>
        </p:grpSpPr>
        <p:sp>
          <p:nvSpPr>
            <p:cNvPr id="81" name="object 81"/>
            <p:cNvSpPr txBox="1"/>
            <p:nvPr/>
          </p:nvSpPr>
          <p:spPr>
            <a:xfrm>
              <a:off x="6195440" y="5437759"/>
              <a:ext cx="557530" cy="354330"/>
            </a:xfrm>
            <a:prstGeom prst="rect">
              <a:avLst/>
            </a:prstGeom>
          </p:spPr>
          <p:txBody>
            <a:bodyPr vert="horz" wrap="square" lIns="0" tIns="8890" rIns="0" bIns="0" rtlCol="0">
              <a:spAutoFit/>
            </a:bodyPr>
            <a:lstStyle/>
            <a:p>
              <a:pPr marL="119380" marR="5080" indent="-106680">
                <a:lnSpc>
                  <a:spcPct val="103800"/>
                </a:lnSpc>
                <a:spcBef>
                  <a:spcPts val="70"/>
                </a:spcBef>
              </a:pPr>
              <a:r>
                <a:rPr sz="1050" spc="90" dirty="0">
                  <a:solidFill>
                    <a:srgbClr val="585858"/>
                  </a:solidFill>
                  <a:latin typeface="Calibri"/>
                  <a:cs typeface="Calibri"/>
                </a:rPr>
                <a:t>JORDAN </a:t>
              </a:r>
              <a:r>
                <a:rPr sz="1050" spc="70" dirty="0">
                  <a:solidFill>
                    <a:srgbClr val="585858"/>
                  </a:solidFill>
                  <a:latin typeface="Calibri"/>
                  <a:cs typeface="Calibri"/>
                </a:rPr>
                <a:t>2014 </a:t>
              </a:r>
              <a:endParaRPr sz="1050">
                <a:latin typeface="Calibri"/>
                <a:cs typeface="Calibri"/>
              </a:endParaRPr>
            </a:p>
          </p:txBody>
        </p:sp>
        <p:sp>
          <p:nvSpPr>
            <p:cNvPr id="22" name="object 22" descr="Segment of stacked bar chart. Representing 39.8% answering 1/2 out of 5 in Jordan 2014."/>
            <p:cNvSpPr/>
            <p:nvPr/>
          </p:nvSpPr>
          <p:spPr>
            <a:xfrm>
              <a:off x="6252971" y="3773423"/>
              <a:ext cx="457200" cy="1597660"/>
            </a:xfrm>
            <a:custGeom>
              <a:avLst/>
              <a:gdLst/>
              <a:ahLst/>
              <a:cxnLst/>
              <a:rect l="l" t="t" r="r" b="b"/>
              <a:pathLst>
                <a:path w="457200" h="1597660">
                  <a:moveTo>
                    <a:pt x="457200" y="0"/>
                  </a:moveTo>
                  <a:lnTo>
                    <a:pt x="0" y="0"/>
                  </a:lnTo>
                  <a:lnTo>
                    <a:pt x="0" y="1597152"/>
                  </a:lnTo>
                  <a:lnTo>
                    <a:pt x="457200" y="1597152"/>
                  </a:lnTo>
                  <a:lnTo>
                    <a:pt x="457200" y="0"/>
                  </a:lnTo>
                  <a:close/>
                </a:path>
              </a:pathLst>
            </a:custGeom>
            <a:solidFill>
              <a:srgbClr val="5B8E39"/>
            </a:solidFill>
          </p:spPr>
          <p:txBody>
            <a:bodyPr wrap="square" lIns="0" tIns="0" rIns="0" bIns="0" rtlCol="0"/>
            <a:lstStyle/>
            <a:p>
              <a:endParaRPr/>
            </a:p>
          </p:txBody>
        </p:sp>
        <p:sp>
          <p:nvSpPr>
            <p:cNvPr id="53" name="object 53"/>
            <p:cNvSpPr txBox="1"/>
            <p:nvPr/>
          </p:nvSpPr>
          <p:spPr>
            <a:xfrm>
              <a:off x="6333871" y="4459985"/>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39.8</a:t>
              </a:r>
              <a:endParaRPr sz="1200">
                <a:latin typeface="Calibri"/>
                <a:cs typeface="Calibri"/>
              </a:endParaRPr>
            </a:p>
          </p:txBody>
        </p:sp>
        <p:sp>
          <p:nvSpPr>
            <p:cNvPr id="32" name="object 32" descr="Segment of stacked bar chart. Representing 45.6% answering 3 out of 5 in Jordan 2014."/>
            <p:cNvSpPr/>
            <p:nvPr/>
          </p:nvSpPr>
          <p:spPr>
            <a:xfrm>
              <a:off x="6252971" y="1941576"/>
              <a:ext cx="457200" cy="1831975"/>
            </a:xfrm>
            <a:custGeom>
              <a:avLst/>
              <a:gdLst/>
              <a:ahLst/>
              <a:cxnLst/>
              <a:rect l="l" t="t" r="r" b="b"/>
              <a:pathLst>
                <a:path w="457200" h="1831975">
                  <a:moveTo>
                    <a:pt x="457200" y="0"/>
                  </a:moveTo>
                  <a:lnTo>
                    <a:pt x="0" y="0"/>
                  </a:lnTo>
                  <a:lnTo>
                    <a:pt x="0" y="1831848"/>
                  </a:lnTo>
                  <a:lnTo>
                    <a:pt x="457200" y="1831848"/>
                  </a:lnTo>
                  <a:lnTo>
                    <a:pt x="457200" y="0"/>
                  </a:lnTo>
                  <a:close/>
                </a:path>
              </a:pathLst>
            </a:custGeom>
            <a:solidFill>
              <a:srgbClr val="6FAC46"/>
            </a:solidFill>
          </p:spPr>
          <p:txBody>
            <a:bodyPr wrap="square" lIns="0" tIns="0" rIns="0" bIns="0" rtlCol="0"/>
            <a:lstStyle/>
            <a:p>
              <a:endParaRPr/>
            </a:p>
          </p:txBody>
        </p:sp>
        <p:sp>
          <p:nvSpPr>
            <p:cNvPr id="63" name="object 63"/>
            <p:cNvSpPr txBox="1"/>
            <p:nvPr/>
          </p:nvSpPr>
          <p:spPr>
            <a:xfrm>
              <a:off x="6333871" y="2744851"/>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45.6</a:t>
              </a:r>
              <a:endParaRPr sz="1200" dirty="0">
                <a:latin typeface="Calibri"/>
                <a:cs typeface="Calibri"/>
              </a:endParaRPr>
            </a:p>
          </p:txBody>
        </p:sp>
        <p:sp>
          <p:nvSpPr>
            <p:cNvPr id="42" name="object 42" descr="Segment of stacked bar chart. Representing 13.8% answering 4/5 out of 5 in Jordan 2014."/>
            <p:cNvSpPr/>
            <p:nvPr/>
          </p:nvSpPr>
          <p:spPr>
            <a:xfrm>
              <a:off x="6252971" y="1386839"/>
              <a:ext cx="457200" cy="554990"/>
            </a:xfrm>
            <a:custGeom>
              <a:avLst/>
              <a:gdLst/>
              <a:ahLst/>
              <a:cxnLst/>
              <a:rect l="l" t="t" r="r" b="b"/>
              <a:pathLst>
                <a:path w="457200" h="554989">
                  <a:moveTo>
                    <a:pt x="457200" y="0"/>
                  </a:moveTo>
                  <a:lnTo>
                    <a:pt x="0" y="0"/>
                  </a:lnTo>
                  <a:lnTo>
                    <a:pt x="0" y="554736"/>
                  </a:lnTo>
                  <a:lnTo>
                    <a:pt x="457200" y="554736"/>
                  </a:lnTo>
                  <a:lnTo>
                    <a:pt x="457200" y="0"/>
                  </a:lnTo>
                  <a:close/>
                </a:path>
              </a:pathLst>
            </a:custGeom>
            <a:solidFill>
              <a:srgbClr val="B4CFA8"/>
            </a:solidFill>
          </p:spPr>
          <p:txBody>
            <a:bodyPr wrap="square" lIns="0" tIns="0" rIns="0" bIns="0" rtlCol="0"/>
            <a:lstStyle/>
            <a:p>
              <a:endParaRPr/>
            </a:p>
          </p:txBody>
        </p:sp>
        <p:sp>
          <p:nvSpPr>
            <p:cNvPr id="73" name="object 73"/>
            <p:cNvSpPr txBox="1"/>
            <p:nvPr/>
          </p:nvSpPr>
          <p:spPr>
            <a:xfrm>
              <a:off x="6333871" y="1551813"/>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13.8</a:t>
              </a:r>
              <a:endParaRPr sz="1200" dirty="0">
                <a:latin typeface="Calibri"/>
                <a:cs typeface="Calibri"/>
              </a:endParaRPr>
            </a:p>
          </p:txBody>
        </p:sp>
      </p:grpSp>
      <p:grpSp>
        <p:nvGrpSpPr>
          <p:cNvPr id="6" name="Group 5" descr="Libya">
            <a:extLst>
              <a:ext uri="{FF2B5EF4-FFF2-40B4-BE49-F238E27FC236}">
                <a16:creationId xmlns:a16="http://schemas.microsoft.com/office/drawing/2014/main" id="{59BECA9D-0B54-8C95-142C-CD80AC86B994}"/>
              </a:ext>
            </a:extLst>
          </p:cNvPr>
          <p:cNvGrpSpPr/>
          <p:nvPr/>
        </p:nvGrpSpPr>
        <p:grpSpPr>
          <a:xfrm>
            <a:off x="7703057" y="1386839"/>
            <a:ext cx="1616710" cy="4239515"/>
            <a:chOff x="7703057" y="1386839"/>
            <a:chExt cx="1616710" cy="4239515"/>
          </a:xfrm>
        </p:grpSpPr>
        <p:sp>
          <p:nvSpPr>
            <p:cNvPr id="82" name="object 82"/>
            <p:cNvSpPr txBox="1"/>
            <p:nvPr/>
          </p:nvSpPr>
          <p:spPr>
            <a:xfrm>
              <a:off x="7703057" y="5437759"/>
              <a:ext cx="1616710" cy="188595"/>
            </a:xfrm>
            <a:prstGeom prst="rect">
              <a:avLst/>
            </a:prstGeom>
          </p:spPr>
          <p:txBody>
            <a:bodyPr vert="horz" wrap="square" lIns="0" tIns="14604" rIns="0" bIns="0" rtlCol="0">
              <a:spAutoFit/>
            </a:bodyPr>
            <a:lstStyle/>
            <a:p>
              <a:pPr marL="12700">
                <a:lnSpc>
                  <a:spcPct val="100000"/>
                </a:lnSpc>
                <a:spcBef>
                  <a:spcPts val="114"/>
                </a:spcBef>
              </a:pPr>
              <a:r>
                <a:rPr sz="1050" dirty="0">
                  <a:solidFill>
                    <a:srgbClr val="585858"/>
                  </a:solidFill>
                  <a:latin typeface="Calibri"/>
                  <a:cs typeface="Calibri"/>
                </a:rPr>
                <a:t>L</a:t>
              </a:r>
              <a:r>
                <a:rPr sz="1050" spc="-125" dirty="0">
                  <a:solidFill>
                    <a:srgbClr val="585858"/>
                  </a:solidFill>
                  <a:latin typeface="Calibri"/>
                  <a:cs typeface="Calibri"/>
                </a:rPr>
                <a:t> </a:t>
              </a:r>
              <a:r>
                <a:rPr sz="1050" spc="85" dirty="0">
                  <a:solidFill>
                    <a:srgbClr val="585858"/>
                  </a:solidFill>
                  <a:latin typeface="Calibri"/>
                  <a:cs typeface="Calibri"/>
                </a:rPr>
                <a:t>IBYA</a:t>
              </a:r>
              <a:r>
                <a:rPr sz="1050" spc="250" dirty="0">
                  <a:solidFill>
                    <a:srgbClr val="585858"/>
                  </a:solidFill>
                  <a:latin typeface="Calibri"/>
                  <a:cs typeface="Calibri"/>
                </a:rPr>
                <a:t> </a:t>
              </a:r>
              <a:r>
                <a:rPr sz="1050" spc="90" dirty="0">
                  <a:solidFill>
                    <a:srgbClr val="585858"/>
                  </a:solidFill>
                  <a:latin typeface="Calibri"/>
                  <a:cs typeface="Calibri"/>
                </a:rPr>
                <a:t>2009</a:t>
              </a:r>
              <a:r>
                <a:rPr sz="1050" spc="135" dirty="0">
                  <a:solidFill>
                    <a:srgbClr val="585858"/>
                  </a:solidFill>
                  <a:latin typeface="Calibri"/>
                  <a:cs typeface="Calibri"/>
                </a:rPr>
                <a:t>  </a:t>
              </a:r>
              <a:r>
                <a:rPr sz="1050" dirty="0">
                  <a:solidFill>
                    <a:srgbClr val="585858"/>
                  </a:solidFill>
                  <a:latin typeface="Calibri"/>
                  <a:cs typeface="Calibri"/>
                </a:rPr>
                <a:t>L</a:t>
              </a:r>
              <a:r>
                <a:rPr sz="1050" spc="-120" dirty="0">
                  <a:solidFill>
                    <a:srgbClr val="585858"/>
                  </a:solidFill>
                  <a:latin typeface="Calibri"/>
                  <a:cs typeface="Calibri"/>
                </a:rPr>
                <a:t> </a:t>
              </a:r>
              <a:r>
                <a:rPr sz="1050" spc="85" dirty="0">
                  <a:solidFill>
                    <a:srgbClr val="585858"/>
                  </a:solidFill>
                  <a:latin typeface="Calibri"/>
                  <a:cs typeface="Calibri"/>
                </a:rPr>
                <a:t>IBYA</a:t>
              </a:r>
              <a:r>
                <a:rPr sz="1050" spc="250" dirty="0">
                  <a:solidFill>
                    <a:srgbClr val="585858"/>
                  </a:solidFill>
                  <a:latin typeface="Calibri"/>
                  <a:cs typeface="Calibri"/>
                </a:rPr>
                <a:t> </a:t>
              </a:r>
              <a:r>
                <a:rPr sz="1050" spc="70" dirty="0">
                  <a:solidFill>
                    <a:srgbClr val="585858"/>
                  </a:solidFill>
                  <a:latin typeface="Calibri"/>
                  <a:cs typeface="Calibri"/>
                </a:rPr>
                <a:t>2014</a:t>
              </a:r>
              <a:endParaRPr sz="1050">
                <a:latin typeface="Calibri"/>
                <a:cs typeface="Calibri"/>
              </a:endParaRPr>
            </a:p>
          </p:txBody>
        </p:sp>
        <p:sp>
          <p:nvSpPr>
            <p:cNvPr id="23" name="object 23" descr="Segment of stacked bar chart. Representing 17.1% answering 1/2 out of 5 in Libya 2009."/>
            <p:cNvSpPr/>
            <p:nvPr/>
          </p:nvSpPr>
          <p:spPr>
            <a:xfrm>
              <a:off x="7891271" y="4690871"/>
              <a:ext cx="457200" cy="680085"/>
            </a:xfrm>
            <a:custGeom>
              <a:avLst/>
              <a:gdLst/>
              <a:ahLst/>
              <a:cxnLst/>
              <a:rect l="l" t="t" r="r" b="b"/>
              <a:pathLst>
                <a:path w="457200" h="680085">
                  <a:moveTo>
                    <a:pt x="457200" y="0"/>
                  </a:moveTo>
                  <a:lnTo>
                    <a:pt x="0" y="0"/>
                  </a:lnTo>
                  <a:lnTo>
                    <a:pt x="0" y="679703"/>
                  </a:lnTo>
                  <a:lnTo>
                    <a:pt x="457200" y="679703"/>
                  </a:lnTo>
                  <a:lnTo>
                    <a:pt x="457200" y="0"/>
                  </a:lnTo>
                  <a:close/>
                </a:path>
              </a:pathLst>
            </a:custGeom>
            <a:solidFill>
              <a:srgbClr val="5B8E39"/>
            </a:solidFill>
          </p:spPr>
          <p:txBody>
            <a:bodyPr wrap="square" lIns="0" tIns="0" rIns="0" bIns="0" rtlCol="0"/>
            <a:lstStyle/>
            <a:p>
              <a:endParaRPr/>
            </a:p>
          </p:txBody>
        </p:sp>
        <p:sp>
          <p:nvSpPr>
            <p:cNvPr id="54" name="object 54"/>
            <p:cNvSpPr txBox="1"/>
            <p:nvPr/>
          </p:nvSpPr>
          <p:spPr>
            <a:xfrm>
              <a:off x="7972806" y="4918964"/>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17.1</a:t>
              </a:r>
              <a:endParaRPr sz="1200" dirty="0">
                <a:latin typeface="Calibri"/>
                <a:cs typeface="Calibri"/>
              </a:endParaRPr>
            </a:p>
          </p:txBody>
        </p:sp>
        <p:sp>
          <p:nvSpPr>
            <p:cNvPr id="33" name="object 33" descr="Segment of stacked bar chart. Representing 27.2% answering 3 out of 5 in Libya 2009."/>
            <p:cNvSpPr/>
            <p:nvPr/>
          </p:nvSpPr>
          <p:spPr>
            <a:xfrm>
              <a:off x="7891271" y="3608832"/>
              <a:ext cx="457200" cy="1082040"/>
            </a:xfrm>
            <a:custGeom>
              <a:avLst/>
              <a:gdLst/>
              <a:ahLst/>
              <a:cxnLst/>
              <a:rect l="l" t="t" r="r" b="b"/>
              <a:pathLst>
                <a:path w="457200" h="1082039">
                  <a:moveTo>
                    <a:pt x="457200" y="0"/>
                  </a:moveTo>
                  <a:lnTo>
                    <a:pt x="0" y="0"/>
                  </a:lnTo>
                  <a:lnTo>
                    <a:pt x="0" y="1082040"/>
                  </a:lnTo>
                  <a:lnTo>
                    <a:pt x="457200" y="1082040"/>
                  </a:lnTo>
                  <a:lnTo>
                    <a:pt x="457200" y="0"/>
                  </a:lnTo>
                  <a:close/>
                </a:path>
              </a:pathLst>
            </a:custGeom>
            <a:solidFill>
              <a:srgbClr val="6FAC46"/>
            </a:solidFill>
          </p:spPr>
          <p:txBody>
            <a:bodyPr wrap="square" lIns="0" tIns="0" rIns="0" bIns="0" rtlCol="0"/>
            <a:lstStyle/>
            <a:p>
              <a:endParaRPr/>
            </a:p>
          </p:txBody>
        </p:sp>
        <p:sp>
          <p:nvSpPr>
            <p:cNvPr id="64" name="object 64"/>
            <p:cNvSpPr txBox="1"/>
            <p:nvPr/>
          </p:nvSpPr>
          <p:spPr>
            <a:xfrm>
              <a:off x="7972806" y="4037203"/>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27.2</a:t>
              </a:r>
              <a:endParaRPr sz="1200" dirty="0">
                <a:latin typeface="Calibri"/>
                <a:cs typeface="Calibri"/>
              </a:endParaRPr>
            </a:p>
          </p:txBody>
        </p:sp>
        <p:sp>
          <p:nvSpPr>
            <p:cNvPr id="43" name="object 43" descr="Segment of stacked bar chart. Representing 55.8% answering 4/5 out of 5 in Libya 2009."/>
            <p:cNvSpPr/>
            <p:nvPr/>
          </p:nvSpPr>
          <p:spPr>
            <a:xfrm>
              <a:off x="7891271" y="1386839"/>
              <a:ext cx="457200" cy="2222500"/>
            </a:xfrm>
            <a:custGeom>
              <a:avLst/>
              <a:gdLst/>
              <a:ahLst/>
              <a:cxnLst/>
              <a:rect l="l" t="t" r="r" b="b"/>
              <a:pathLst>
                <a:path w="457200" h="2222500">
                  <a:moveTo>
                    <a:pt x="457200" y="0"/>
                  </a:moveTo>
                  <a:lnTo>
                    <a:pt x="0" y="0"/>
                  </a:lnTo>
                  <a:lnTo>
                    <a:pt x="0" y="2221992"/>
                  </a:lnTo>
                  <a:lnTo>
                    <a:pt x="457200" y="2221992"/>
                  </a:lnTo>
                  <a:lnTo>
                    <a:pt x="457200" y="0"/>
                  </a:lnTo>
                  <a:close/>
                </a:path>
              </a:pathLst>
            </a:custGeom>
            <a:solidFill>
              <a:srgbClr val="B4CFA8"/>
            </a:solidFill>
          </p:spPr>
          <p:txBody>
            <a:bodyPr wrap="square" lIns="0" tIns="0" rIns="0" bIns="0" rtlCol="0"/>
            <a:lstStyle/>
            <a:p>
              <a:endParaRPr/>
            </a:p>
          </p:txBody>
        </p:sp>
        <p:sp>
          <p:nvSpPr>
            <p:cNvPr id="74" name="object 74"/>
            <p:cNvSpPr txBox="1"/>
            <p:nvPr/>
          </p:nvSpPr>
          <p:spPr>
            <a:xfrm>
              <a:off x="7972806" y="2385440"/>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55.8</a:t>
              </a:r>
              <a:endParaRPr sz="1200" dirty="0">
                <a:latin typeface="Calibri"/>
                <a:cs typeface="Calibri"/>
              </a:endParaRPr>
            </a:p>
          </p:txBody>
        </p:sp>
        <p:sp>
          <p:nvSpPr>
            <p:cNvPr id="24" name="object 24" descr="Segment of stacked bar chart. Representing 28.2% answering 1/2 out of 5 in Libya 2014."/>
            <p:cNvSpPr/>
            <p:nvPr/>
          </p:nvSpPr>
          <p:spPr>
            <a:xfrm>
              <a:off x="8709659" y="4245864"/>
              <a:ext cx="459105" cy="1125220"/>
            </a:xfrm>
            <a:custGeom>
              <a:avLst/>
              <a:gdLst/>
              <a:ahLst/>
              <a:cxnLst/>
              <a:rect l="l" t="t" r="r" b="b"/>
              <a:pathLst>
                <a:path w="459104" h="1125220">
                  <a:moveTo>
                    <a:pt x="458724" y="0"/>
                  </a:moveTo>
                  <a:lnTo>
                    <a:pt x="0" y="0"/>
                  </a:lnTo>
                  <a:lnTo>
                    <a:pt x="0" y="1124712"/>
                  </a:lnTo>
                  <a:lnTo>
                    <a:pt x="458724" y="1124712"/>
                  </a:lnTo>
                  <a:lnTo>
                    <a:pt x="458724" y="0"/>
                  </a:lnTo>
                  <a:close/>
                </a:path>
              </a:pathLst>
            </a:custGeom>
            <a:solidFill>
              <a:srgbClr val="5B8E39"/>
            </a:solidFill>
          </p:spPr>
          <p:txBody>
            <a:bodyPr wrap="square" lIns="0" tIns="0" rIns="0" bIns="0" rtlCol="0"/>
            <a:lstStyle/>
            <a:p>
              <a:endParaRPr/>
            </a:p>
          </p:txBody>
        </p:sp>
        <p:sp>
          <p:nvSpPr>
            <p:cNvPr id="55" name="object 55"/>
            <p:cNvSpPr txBox="1"/>
            <p:nvPr/>
          </p:nvSpPr>
          <p:spPr>
            <a:xfrm>
              <a:off x="8792082" y="4696714"/>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28.2</a:t>
              </a:r>
              <a:endParaRPr sz="1200">
                <a:latin typeface="Calibri"/>
                <a:cs typeface="Calibri"/>
              </a:endParaRPr>
            </a:p>
          </p:txBody>
        </p:sp>
        <p:sp>
          <p:nvSpPr>
            <p:cNvPr id="34" name="object 34" descr="Segment of stacked bar chart. Representing 24.5% answering 3 out of 5 in Libya 2014."/>
            <p:cNvSpPr/>
            <p:nvPr/>
          </p:nvSpPr>
          <p:spPr>
            <a:xfrm>
              <a:off x="8709659" y="3268979"/>
              <a:ext cx="459105" cy="977265"/>
            </a:xfrm>
            <a:custGeom>
              <a:avLst/>
              <a:gdLst/>
              <a:ahLst/>
              <a:cxnLst/>
              <a:rect l="l" t="t" r="r" b="b"/>
              <a:pathLst>
                <a:path w="459104" h="977264">
                  <a:moveTo>
                    <a:pt x="458724" y="0"/>
                  </a:moveTo>
                  <a:lnTo>
                    <a:pt x="0" y="0"/>
                  </a:lnTo>
                  <a:lnTo>
                    <a:pt x="0" y="976884"/>
                  </a:lnTo>
                  <a:lnTo>
                    <a:pt x="458724" y="976884"/>
                  </a:lnTo>
                  <a:lnTo>
                    <a:pt x="458724" y="0"/>
                  </a:lnTo>
                  <a:close/>
                </a:path>
              </a:pathLst>
            </a:custGeom>
            <a:solidFill>
              <a:srgbClr val="6FAC46"/>
            </a:solidFill>
          </p:spPr>
          <p:txBody>
            <a:bodyPr wrap="square" lIns="0" tIns="0" rIns="0" bIns="0" rtlCol="0"/>
            <a:lstStyle/>
            <a:p>
              <a:endParaRPr/>
            </a:p>
          </p:txBody>
        </p:sp>
        <p:sp>
          <p:nvSpPr>
            <p:cNvPr id="65" name="object 65"/>
            <p:cNvSpPr txBox="1"/>
            <p:nvPr/>
          </p:nvSpPr>
          <p:spPr>
            <a:xfrm>
              <a:off x="8792082" y="3645789"/>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24.5</a:t>
              </a:r>
              <a:endParaRPr sz="1200">
                <a:latin typeface="Calibri"/>
                <a:cs typeface="Calibri"/>
              </a:endParaRPr>
            </a:p>
          </p:txBody>
        </p:sp>
        <p:sp>
          <p:nvSpPr>
            <p:cNvPr id="44" name="object 44" descr="Segment of stacked bar chart. Representing 47.2% answering 4/5 out of 5 in Libya 2014."/>
            <p:cNvSpPr/>
            <p:nvPr/>
          </p:nvSpPr>
          <p:spPr>
            <a:xfrm>
              <a:off x="8709659" y="1386839"/>
              <a:ext cx="459105" cy="1882139"/>
            </a:xfrm>
            <a:custGeom>
              <a:avLst/>
              <a:gdLst/>
              <a:ahLst/>
              <a:cxnLst/>
              <a:rect l="l" t="t" r="r" b="b"/>
              <a:pathLst>
                <a:path w="459104" h="1882139">
                  <a:moveTo>
                    <a:pt x="458724" y="0"/>
                  </a:moveTo>
                  <a:lnTo>
                    <a:pt x="0" y="0"/>
                  </a:lnTo>
                  <a:lnTo>
                    <a:pt x="0" y="1882139"/>
                  </a:lnTo>
                  <a:lnTo>
                    <a:pt x="458724" y="1882139"/>
                  </a:lnTo>
                  <a:lnTo>
                    <a:pt x="458724" y="0"/>
                  </a:lnTo>
                  <a:close/>
                </a:path>
              </a:pathLst>
            </a:custGeom>
            <a:solidFill>
              <a:srgbClr val="B4CFA8"/>
            </a:solidFill>
          </p:spPr>
          <p:txBody>
            <a:bodyPr wrap="square" lIns="0" tIns="0" rIns="0" bIns="0" rtlCol="0"/>
            <a:lstStyle/>
            <a:p>
              <a:endParaRPr/>
            </a:p>
          </p:txBody>
        </p:sp>
        <p:sp>
          <p:nvSpPr>
            <p:cNvPr id="75" name="object 75"/>
            <p:cNvSpPr txBox="1"/>
            <p:nvPr/>
          </p:nvSpPr>
          <p:spPr>
            <a:xfrm>
              <a:off x="8792082" y="2216022"/>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47.2</a:t>
              </a:r>
              <a:endParaRPr sz="1200" dirty="0">
                <a:latin typeface="Calibri"/>
                <a:cs typeface="Calibri"/>
              </a:endParaRPr>
            </a:p>
          </p:txBody>
        </p:sp>
      </p:grpSp>
      <p:grpSp>
        <p:nvGrpSpPr>
          <p:cNvPr id="7" name="Group 6" descr="Morocco">
            <a:extLst>
              <a:ext uri="{FF2B5EF4-FFF2-40B4-BE49-F238E27FC236}">
                <a16:creationId xmlns:a16="http://schemas.microsoft.com/office/drawing/2014/main" id="{498558EB-714C-B524-E44E-98592FE37A45}"/>
              </a:ext>
            </a:extLst>
          </p:cNvPr>
          <p:cNvGrpSpPr/>
          <p:nvPr/>
        </p:nvGrpSpPr>
        <p:grpSpPr>
          <a:xfrm>
            <a:off x="10211561" y="1386839"/>
            <a:ext cx="1537335" cy="4405250"/>
            <a:chOff x="10211561" y="1386839"/>
            <a:chExt cx="1537335" cy="4405250"/>
          </a:xfrm>
        </p:grpSpPr>
        <p:sp>
          <p:nvSpPr>
            <p:cNvPr id="83" name="object 83"/>
            <p:cNvSpPr txBox="1"/>
            <p:nvPr/>
          </p:nvSpPr>
          <p:spPr>
            <a:xfrm>
              <a:off x="10211561" y="5437759"/>
              <a:ext cx="1537335" cy="354330"/>
            </a:xfrm>
            <a:prstGeom prst="rect">
              <a:avLst/>
            </a:prstGeom>
          </p:spPr>
          <p:txBody>
            <a:bodyPr vert="horz" wrap="square" lIns="0" tIns="8890" rIns="0" bIns="0" rtlCol="0">
              <a:spAutoFit/>
            </a:bodyPr>
            <a:lstStyle/>
            <a:p>
              <a:pPr marL="200025" marR="5080" indent="-187960">
                <a:lnSpc>
                  <a:spcPct val="103800"/>
                </a:lnSpc>
                <a:spcBef>
                  <a:spcPts val="70"/>
                </a:spcBef>
                <a:tabLst>
                  <a:tab pos="1019175" algn="l"/>
                </a:tabLst>
              </a:pPr>
              <a:r>
                <a:rPr sz="1050" spc="100" dirty="0">
                  <a:solidFill>
                    <a:srgbClr val="585858"/>
                  </a:solidFill>
                  <a:latin typeface="Calibri"/>
                  <a:cs typeface="Calibri"/>
                </a:rPr>
                <a:t>MOROCCO</a:t>
              </a:r>
              <a:r>
                <a:rPr sz="1050" spc="270" dirty="0">
                  <a:solidFill>
                    <a:srgbClr val="585858"/>
                  </a:solidFill>
                  <a:latin typeface="Calibri"/>
                  <a:cs typeface="Calibri"/>
                </a:rPr>
                <a:t>  </a:t>
              </a:r>
              <a:r>
                <a:rPr sz="1050" spc="90" dirty="0">
                  <a:solidFill>
                    <a:srgbClr val="585858"/>
                  </a:solidFill>
                  <a:latin typeface="Calibri"/>
                  <a:cs typeface="Calibri"/>
                </a:rPr>
                <a:t>MOROCCO </a:t>
              </a:r>
              <a:r>
                <a:rPr sz="1050" spc="70" dirty="0">
                  <a:solidFill>
                    <a:srgbClr val="585858"/>
                  </a:solidFill>
                  <a:latin typeface="Calibri"/>
                  <a:cs typeface="Calibri"/>
                </a:rPr>
                <a:t>2009</a:t>
              </a:r>
              <a:r>
                <a:rPr sz="1050" dirty="0">
                  <a:solidFill>
                    <a:srgbClr val="585858"/>
                  </a:solidFill>
                  <a:latin typeface="Calibri"/>
                  <a:cs typeface="Calibri"/>
                </a:rPr>
                <a:t>	</a:t>
              </a:r>
              <a:r>
                <a:rPr sz="1050" spc="70" dirty="0">
                  <a:solidFill>
                    <a:srgbClr val="585858"/>
                  </a:solidFill>
                  <a:latin typeface="Calibri"/>
                  <a:cs typeface="Calibri"/>
                </a:rPr>
                <a:t>2014 </a:t>
              </a:r>
              <a:endParaRPr sz="1050">
                <a:latin typeface="Calibri"/>
                <a:cs typeface="Calibri"/>
              </a:endParaRPr>
            </a:p>
          </p:txBody>
        </p:sp>
        <p:sp>
          <p:nvSpPr>
            <p:cNvPr id="25" name="object 25" descr="Segment of stacked bar chart. Representing 32.6% answering 1/2 out of 5 in Morocco 2009."/>
            <p:cNvSpPr/>
            <p:nvPr/>
          </p:nvSpPr>
          <p:spPr>
            <a:xfrm>
              <a:off x="10347959" y="4072128"/>
              <a:ext cx="459105" cy="1298575"/>
            </a:xfrm>
            <a:custGeom>
              <a:avLst/>
              <a:gdLst/>
              <a:ahLst/>
              <a:cxnLst/>
              <a:rect l="l" t="t" r="r" b="b"/>
              <a:pathLst>
                <a:path w="459104" h="1298575">
                  <a:moveTo>
                    <a:pt x="458724" y="0"/>
                  </a:moveTo>
                  <a:lnTo>
                    <a:pt x="0" y="0"/>
                  </a:lnTo>
                  <a:lnTo>
                    <a:pt x="0" y="1298448"/>
                  </a:lnTo>
                  <a:lnTo>
                    <a:pt x="458724" y="1298448"/>
                  </a:lnTo>
                  <a:lnTo>
                    <a:pt x="458724" y="0"/>
                  </a:lnTo>
                  <a:close/>
                </a:path>
              </a:pathLst>
            </a:custGeom>
            <a:solidFill>
              <a:srgbClr val="5B8E39"/>
            </a:solidFill>
          </p:spPr>
          <p:txBody>
            <a:bodyPr wrap="square" lIns="0" tIns="0" rIns="0" bIns="0" rtlCol="0"/>
            <a:lstStyle/>
            <a:p>
              <a:endParaRPr/>
            </a:p>
          </p:txBody>
        </p:sp>
        <p:sp>
          <p:nvSpPr>
            <p:cNvPr id="56" name="object 56"/>
            <p:cNvSpPr txBox="1"/>
            <p:nvPr/>
          </p:nvSpPr>
          <p:spPr>
            <a:xfrm>
              <a:off x="10430636" y="4609845"/>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32.6</a:t>
              </a:r>
              <a:endParaRPr sz="1200">
                <a:latin typeface="Calibri"/>
                <a:cs typeface="Calibri"/>
              </a:endParaRPr>
            </a:p>
          </p:txBody>
        </p:sp>
        <p:sp>
          <p:nvSpPr>
            <p:cNvPr id="35" name="object 35" descr="Segment of stacked bar chart. Representing 47.9% answering 3 out of 5 in Morocco 2009."/>
            <p:cNvSpPr/>
            <p:nvPr/>
          </p:nvSpPr>
          <p:spPr>
            <a:xfrm>
              <a:off x="10347959" y="2164079"/>
              <a:ext cx="459105" cy="1908175"/>
            </a:xfrm>
            <a:custGeom>
              <a:avLst/>
              <a:gdLst/>
              <a:ahLst/>
              <a:cxnLst/>
              <a:rect l="l" t="t" r="r" b="b"/>
              <a:pathLst>
                <a:path w="459104" h="1908175">
                  <a:moveTo>
                    <a:pt x="458724" y="0"/>
                  </a:moveTo>
                  <a:lnTo>
                    <a:pt x="0" y="0"/>
                  </a:lnTo>
                  <a:lnTo>
                    <a:pt x="0" y="1908048"/>
                  </a:lnTo>
                  <a:lnTo>
                    <a:pt x="458724" y="1908048"/>
                  </a:lnTo>
                  <a:lnTo>
                    <a:pt x="458724" y="0"/>
                  </a:lnTo>
                  <a:close/>
                </a:path>
              </a:pathLst>
            </a:custGeom>
            <a:solidFill>
              <a:srgbClr val="6FAC46"/>
            </a:solidFill>
          </p:spPr>
          <p:txBody>
            <a:bodyPr wrap="square" lIns="0" tIns="0" rIns="0" bIns="0" rtlCol="0"/>
            <a:lstStyle/>
            <a:p>
              <a:endParaRPr/>
            </a:p>
          </p:txBody>
        </p:sp>
        <p:sp>
          <p:nvSpPr>
            <p:cNvPr id="66" name="object 66"/>
            <p:cNvSpPr txBox="1"/>
            <p:nvPr/>
          </p:nvSpPr>
          <p:spPr>
            <a:xfrm>
              <a:off x="10430636" y="3006090"/>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47.9</a:t>
              </a:r>
              <a:endParaRPr sz="1200" dirty="0">
                <a:latin typeface="Calibri"/>
                <a:cs typeface="Calibri"/>
              </a:endParaRPr>
            </a:p>
          </p:txBody>
        </p:sp>
        <p:sp>
          <p:nvSpPr>
            <p:cNvPr id="45" name="object 45" descr="Segment of stacked bar chart. Representing 19.5% answering 4/5 out of 5 in Morocco 2009."/>
            <p:cNvSpPr/>
            <p:nvPr/>
          </p:nvSpPr>
          <p:spPr>
            <a:xfrm>
              <a:off x="10347959" y="1386839"/>
              <a:ext cx="459105" cy="777240"/>
            </a:xfrm>
            <a:custGeom>
              <a:avLst/>
              <a:gdLst/>
              <a:ahLst/>
              <a:cxnLst/>
              <a:rect l="l" t="t" r="r" b="b"/>
              <a:pathLst>
                <a:path w="459104" h="777239">
                  <a:moveTo>
                    <a:pt x="458724" y="0"/>
                  </a:moveTo>
                  <a:lnTo>
                    <a:pt x="0" y="0"/>
                  </a:lnTo>
                  <a:lnTo>
                    <a:pt x="0" y="777239"/>
                  </a:lnTo>
                  <a:lnTo>
                    <a:pt x="458724" y="777239"/>
                  </a:lnTo>
                  <a:lnTo>
                    <a:pt x="458724" y="0"/>
                  </a:lnTo>
                  <a:close/>
                </a:path>
              </a:pathLst>
            </a:custGeom>
            <a:solidFill>
              <a:srgbClr val="B4CFA8"/>
            </a:solidFill>
          </p:spPr>
          <p:txBody>
            <a:bodyPr wrap="square" lIns="0" tIns="0" rIns="0" bIns="0" rtlCol="0"/>
            <a:lstStyle/>
            <a:p>
              <a:endParaRPr/>
            </a:p>
          </p:txBody>
        </p:sp>
        <p:sp>
          <p:nvSpPr>
            <p:cNvPr id="76" name="object 76"/>
            <p:cNvSpPr txBox="1"/>
            <p:nvPr/>
          </p:nvSpPr>
          <p:spPr>
            <a:xfrm>
              <a:off x="10430636" y="1663446"/>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19.5</a:t>
              </a:r>
              <a:endParaRPr sz="1200">
                <a:latin typeface="Calibri"/>
                <a:cs typeface="Calibri"/>
              </a:endParaRPr>
            </a:p>
          </p:txBody>
        </p:sp>
        <p:sp>
          <p:nvSpPr>
            <p:cNvPr id="26" name="object 26" descr="Segment of stacked bar chart. Representing 41.1% answering 1/2 out of 5 in Morocco 2014."/>
            <p:cNvSpPr/>
            <p:nvPr/>
          </p:nvSpPr>
          <p:spPr>
            <a:xfrm>
              <a:off x="11167871" y="3750564"/>
              <a:ext cx="457200" cy="1620520"/>
            </a:xfrm>
            <a:custGeom>
              <a:avLst/>
              <a:gdLst/>
              <a:ahLst/>
              <a:cxnLst/>
              <a:rect l="l" t="t" r="r" b="b"/>
              <a:pathLst>
                <a:path w="457200" h="1620520">
                  <a:moveTo>
                    <a:pt x="457200" y="0"/>
                  </a:moveTo>
                  <a:lnTo>
                    <a:pt x="0" y="0"/>
                  </a:lnTo>
                  <a:lnTo>
                    <a:pt x="0" y="1620012"/>
                  </a:lnTo>
                  <a:lnTo>
                    <a:pt x="457200" y="1620012"/>
                  </a:lnTo>
                  <a:lnTo>
                    <a:pt x="457200" y="0"/>
                  </a:lnTo>
                  <a:close/>
                </a:path>
              </a:pathLst>
            </a:custGeom>
            <a:solidFill>
              <a:srgbClr val="5B8E39"/>
            </a:solidFill>
          </p:spPr>
          <p:txBody>
            <a:bodyPr wrap="square" lIns="0" tIns="0" rIns="0" bIns="0" rtlCol="0"/>
            <a:lstStyle/>
            <a:p>
              <a:endParaRPr/>
            </a:p>
          </p:txBody>
        </p:sp>
        <p:sp>
          <p:nvSpPr>
            <p:cNvPr id="57" name="object 57"/>
            <p:cNvSpPr txBox="1"/>
            <p:nvPr/>
          </p:nvSpPr>
          <p:spPr>
            <a:xfrm>
              <a:off x="11249914" y="4448682"/>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41.1</a:t>
              </a:r>
              <a:endParaRPr sz="1200">
                <a:latin typeface="Calibri"/>
                <a:cs typeface="Calibri"/>
              </a:endParaRPr>
            </a:p>
          </p:txBody>
        </p:sp>
        <p:sp>
          <p:nvSpPr>
            <p:cNvPr id="36" name="object 36" descr="Segment of stacked bar chart. Representing 40.7% answering 3 out of 5 in Morocco 2014."/>
            <p:cNvSpPr/>
            <p:nvPr/>
          </p:nvSpPr>
          <p:spPr>
            <a:xfrm>
              <a:off x="11167871" y="2144267"/>
              <a:ext cx="457200" cy="1606550"/>
            </a:xfrm>
            <a:custGeom>
              <a:avLst/>
              <a:gdLst/>
              <a:ahLst/>
              <a:cxnLst/>
              <a:rect l="l" t="t" r="r" b="b"/>
              <a:pathLst>
                <a:path w="457200" h="1606550">
                  <a:moveTo>
                    <a:pt x="457200" y="0"/>
                  </a:moveTo>
                  <a:lnTo>
                    <a:pt x="0" y="0"/>
                  </a:lnTo>
                  <a:lnTo>
                    <a:pt x="0" y="1606296"/>
                  </a:lnTo>
                  <a:lnTo>
                    <a:pt x="457200" y="1606296"/>
                  </a:lnTo>
                  <a:lnTo>
                    <a:pt x="457200" y="0"/>
                  </a:lnTo>
                  <a:close/>
                </a:path>
              </a:pathLst>
            </a:custGeom>
            <a:solidFill>
              <a:srgbClr val="6FAC46"/>
            </a:solidFill>
          </p:spPr>
          <p:txBody>
            <a:bodyPr wrap="square" lIns="0" tIns="0" rIns="0" bIns="0" rtlCol="0"/>
            <a:lstStyle/>
            <a:p>
              <a:endParaRPr/>
            </a:p>
          </p:txBody>
        </p:sp>
        <p:sp>
          <p:nvSpPr>
            <p:cNvPr id="67" name="object 67"/>
            <p:cNvSpPr txBox="1"/>
            <p:nvPr/>
          </p:nvSpPr>
          <p:spPr>
            <a:xfrm>
              <a:off x="11249914" y="2835021"/>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40.7</a:t>
              </a:r>
              <a:endParaRPr sz="1200">
                <a:latin typeface="Calibri"/>
                <a:cs typeface="Calibri"/>
              </a:endParaRPr>
            </a:p>
          </p:txBody>
        </p:sp>
        <p:sp>
          <p:nvSpPr>
            <p:cNvPr id="46" name="object 46" descr="Segment of stacked bar chart. Representing 19.2% answering 4/5 out of 5 in Morocco 2014."/>
            <p:cNvSpPr/>
            <p:nvPr/>
          </p:nvSpPr>
          <p:spPr>
            <a:xfrm>
              <a:off x="11167871" y="1386839"/>
              <a:ext cx="457200" cy="757555"/>
            </a:xfrm>
            <a:custGeom>
              <a:avLst/>
              <a:gdLst/>
              <a:ahLst/>
              <a:cxnLst/>
              <a:rect l="l" t="t" r="r" b="b"/>
              <a:pathLst>
                <a:path w="457200" h="757555">
                  <a:moveTo>
                    <a:pt x="457200" y="0"/>
                  </a:moveTo>
                  <a:lnTo>
                    <a:pt x="0" y="0"/>
                  </a:lnTo>
                  <a:lnTo>
                    <a:pt x="0" y="757427"/>
                  </a:lnTo>
                  <a:lnTo>
                    <a:pt x="457200" y="757427"/>
                  </a:lnTo>
                  <a:lnTo>
                    <a:pt x="457200" y="0"/>
                  </a:lnTo>
                  <a:close/>
                </a:path>
              </a:pathLst>
            </a:custGeom>
            <a:solidFill>
              <a:srgbClr val="B4CFA8"/>
            </a:solidFill>
          </p:spPr>
          <p:txBody>
            <a:bodyPr wrap="square" lIns="0" tIns="0" rIns="0" bIns="0" rtlCol="0"/>
            <a:lstStyle/>
            <a:p>
              <a:endParaRPr/>
            </a:p>
          </p:txBody>
        </p:sp>
        <p:sp>
          <p:nvSpPr>
            <p:cNvPr id="77" name="object 77"/>
            <p:cNvSpPr txBox="1"/>
            <p:nvPr/>
          </p:nvSpPr>
          <p:spPr>
            <a:xfrm>
              <a:off x="11249914" y="1653666"/>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FFFFFF"/>
                  </a:solidFill>
                  <a:latin typeface="Calibri"/>
                  <a:cs typeface="Calibri"/>
                </a:rPr>
                <a:t>19.2</a:t>
              </a:r>
              <a:endParaRPr sz="1200">
                <a:latin typeface="Calibri"/>
                <a:cs typeface="Calibri"/>
              </a:endParaRPr>
            </a:p>
          </p:txBody>
        </p:sp>
      </p:grpSp>
      <p:sp>
        <p:nvSpPr>
          <p:cNvPr id="89" name="object 89"/>
          <p:cNvSpPr txBox="1"/>
          <p:nvPr/>
        </p:nvSpPr>
        <p:spPr>
          <a:xfrm>
            <a:off x="90017" y="6126225"/>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Background of ArabTrans logo against grey background. In right-hand corner logos for the European Union, ArabTrans, Seventh Framework Programme and University of Aberdeen."/>
          <p:cNvPicPr/>
          <p:nvPr/>
        </p:nvPicPr>
        <p:blipFill>
          <a:blip r:embed="rId2" cstate="print"/>
          <a:stretch>
            <a:fillRect/>
          </a:stretch>
        </p:blipFill>
        <p:spPr>
          <a:xfrm>
            <a:off x="0" y="0"/>
            <a:ext cx="12192000" cy="6857999"/>
          </a:xfrm>
          <a:prstGeom prst="rect">
            <a:avLst/>
          </a:prstGeom>
        </p:spPr>
      </p:pic>
      <p:sp>
        <p:nvSpPr>
          <p:cNvPr id="3" name="object 3"/>
          <p:cNvSpPr txBox="1">
            <a:spLocks noGrp="1"/>
          </p:cNvSpPr>
          <p:nvPr>
            <p:ph type="title"/>
          </p:nvPr>
        </p:nvSpPr>
        <p:spPr>
          <a:xfrm>
            <a:off x="0" y="245363"/>
            <a:ext cx="10515600" cy="1236345"/>
          </a:xfrm>
          <a:prstGeom prst="rect">
            <a:avLst/>
          </a:prstGeom>
          <a:solidFill>
            <a:srgbClr val="3A3838"/>
          </a:solidFill>
        </p:spPr>
        <p:txBody>
          <a:bodyPr vert="horz" wrap="square" lIns="0" tIns="71120" rIns="0" bIns="0" rtlCol="0">
            <a:spAutoFit/>
          </a:bodyPr>
          <a:lstStyle/>
          <a:p>
            <a:pPr marL="822960" marR="96520">
              <a:lnSpc>
                <a:spcPts val="4320"/>
              </a:lnSpc>
              <a:spcBef>
                <a:spcPts val="560"/>
              </a:spcBef>
            </a:pPr>
            <a:r>
              <a:rPr sz="4000" b="0" spc="-790" dirty="0">
                <a:solidFill>
                  <a:srgbClr val="F1F1F1"/>
                </a:solidFill>
                <a:latin typeface="Trebuchet MS"/>
                <a:cs typeface="Trebuchet MS"/>
              </a:rPr>
              <a:t>What</a:t>
            </a:r>
            <a:r>
              <a:rPr sz="4000" b="0" spc="-409" dirty="0">
                <a:solidFill>
                  <a:srgbClr val="F1F1F1"/>
                </a:solidFill>
                <a:latin typeface="Trebuchet MS"/>
                <a:cs typeface="Trebuchet MS"/>
              </a:rPr>
              <a:t> </a:t>
            </a:r>
            <a:r>
              <a:rPr sz="4000" b="0" spc="-655" dirty="0">
                <a:solidFill>
                  <a:srgbClr val="F1F1F1"/>
                </a:solidFill>
                <a:latin typeface="Trebuchet MS"/>
                <a:cs typeface="Trebuchet MS"/>
              </a:rPr>
              <a:t>the</a:t>
            </a:r>
            <a:r>
              <a:rPr sz="4000" b="0" spc="-409" dirty="0">
                <a:solidFill>
                  <a:srgbClr val="F1F1F1"/>
                </a:solidFill>
                <a:latin typeface="Trebuchet MS"/>
                <a:cs typeface="Trebuchet MS"/>
              </a:rPr>
              <a:t> </a:t>
            </a:r>
            <a:r>
              <a:rPr sz="4000" b="0" spc="-595" dirty="0">
                <a:solidFill>
                  <a:srgbClr val="F1F1F1"/>
                </a:solidFill>
                <a:latin typeface="Trebuchet MS"/>
                <a:cs typeface="Trebuchet MS"/>
              </a:rPr>
              <a:t>Egyptian’s</a:t>
            </a:r>
            <a:r>
              <a:rPr sz="4000" b="0" spc="-409" dirty="0">
                <a:solidFill>
                  <a:srgbClr val="F1F1F1"/>
                </a:solidFill>
                <a:latin typeface="Trebuchet MS"/>
                <a:cs typeface="Trebuchet MS"/>
              </a:rPr>
              <a:t> </a:t>
            </a:r>
            <a:r>
              <a:rPr sz="4000" b="0" spc="-675" dirty="0">
                <a:solidFill>
                  <a:srgbClr val="F1F1F1"/>
                </a:solidFill>
                <a:latin typeface="Trebuchet MS"/>
                <a:cs typeface="Trebuchet MS"/>
              </a:rPr>
              <a:t>and</a:t>
            </a:r>
            <a:r>
              <a:rPr sz="4000" b="0" spc="-395" dirty="0">
                <a:solidFill>
                  <a:srgbClr val="F1F1F1"/>
                </a:solidFill>
                <a:latin typeface="Trebuchet MS"/>
                <a:cs typeface="Trebuchet MS"/>
              </a:rPr>
              <a:t> </a:t>
            </a:r>
            <a:r>
              <a:rPr sz="4000" b="0" spc="-565" dirty="0">
                <a:solidFill>
                  <a:srgbClr val="F1F1F1"/>
                </a:solidFill>
                <a:latin typeface="Trebuchet MS"/>
                <a:cs typeface="Trebuchet MS"/>
              </a:rPr>
              <a:t>Tunisia’s</a:t>
            </a:r>
            <a:r>
              <a:rPr sz="4000" b="0" spc="-395" dirty="0">
                <a:solidFill>
                  <a:srgbClr val="F1F1F1"/>
                </a:solidFill>
                <a:latin typeface="Trebuchet MS"/>
                <a:cs typeface="Trebuchet MS"/>
              </a:rPr>
              <a:t> </a:t>
            </a:r>
            <a:r>
              <a:rPr sz="4000" b="0" spc="-590" dirty="0">
                <a:solidFill>
                  <a:srgbClr val="F1F1F1"/>
                </a:solidFill>
                <a:latin typeface="Trebuchet MS"/>
                <a:cs typeface="Trebuchet MS"/>
              </a:rPr>
              <a:t>Attitudes</a:t>
            </a:r>
            <a:r>
              <a:rPr sz="4000" b="0" spc="-415" dirty="0">
                <a:solidFill>
                  <a:srgbClr val="F1F1F1"/>
                </a:solidFill>
                <a:latin typeface="Trebuchet MS"/>
                <a:cs typeface="Trebuchet MS"/>
              </a:rPr>
              <a:t> </a:t>
            </a:r>
            <a:r>
              <a:rPr sz="4000" b="0" spc="-645" dirty="0">
                <a:solidFill>
                  <a:srgbClr val="F1F1F1"/>
                </a:solidFill>
                <a:latin typeface="Trebuchet MS"/>
                <a:cs typeface="Trebuchet MS"/>
              </a:rPr>
              <a:t>were</a:t>
            </a:r>
            <a:r>
              <a:rPr sz="4000" b="0" spc="-405" dirty="0">
                <a:solidFill>
                  <a:srgbClr val="F1F1F1"/>
                </a:solidFill>
                <a:latin typeface="Trebuchet MS"/>
                <a:cs typeface="Trebuchet MS"/>
              </a:rPr>
              <a:t> </a:t>
            </a:r>
            <a:r>
              <a:rPr sz="4000" b="0" spc="-620" dirty="0">
                <a:solidFill>
                  <a:srgbClr val="F1F1F1"/>
                </a:solidFill>
                <a:latin typeface="Trebuchet MS"/>
                <a:cs typeface="Trebuchet MS"/>
              </a:rPr>
              <a:t>to</a:t>
            </a:r>
            <a:r>
              <a:rPr sz="4000" b="0" spc="-409" dirty="0">
                <a:solidFill>
                  <a:srgbClr val="F1F1F1"/>
                </a:solidFill>
                <a:latin typeface="Trebuchet MS"/>
                <a:cs typeface="Trebuchet MS"/>
              </a:rPr>
              <a:t> </a:t>
            </a:r>
            <a:r>
              <a:rPr sz="4000" b="0" spc="-655" dirty="0">
                <a:solidFill>
                  <a:srgbClr val="F1F1F1"/>
                </a:solidFill>
                <a:latin typeface="Trebuchet MS"/>
                <a:cs typeface="Trebuchet MS"/>
              </a:rPr>
              <a:t>the</a:t>
            </a:r>
            <a:r>
              <a:rPr sz="4000" b="0" spc="-409" dirty="0">
                <a:solidFill>
                  <a:srgbClr val="F1F1F1"/>
                </a:solidFill>
                <a:latin typeface="Trebuchet MS"/>
                <a:cs typeface="Trebuchet MS"/>
              </a:rPr>
              <a:t> </a:t>
            </a:r>
            <a:r>
              <a:rPr sz="4000" b="0" spc="-600" dirty="0">
                <a:solidFill>
                  <a:srgbClr val="F1F1F1"/>
                </a:solidFill>
                <a:latin typeface="Trebuchet MS"/>
                <a:cs typeface="Trebuchet MS"/>
              </a:rPr>
              <a:t>Arab </a:t>
            </a:r>
            <a:r>
              <a:rPr sz="4000" b="0" spc="-484" dirty="0">
                <a:solidFill>
                  <a:srgbClr val="F1F1F1"/>
                </a:solidFill>
                <a:latin typeface="Trebuchet MS"/>
                <a:cs typeface="Trebuchet MS"/>
              </a:rPr>
              <a:t>Uprisings</a:t>
            </a:r>
            <a:r>
              <a:rPr sz="4000" b="0" spc="-400" dirty="0">
                <a:solidFill>
                  <a:srgbClr val="F1F1F1"/>
                </a:solidFill>
                <a:latin typeface="Trebuchet MS"/>
                <a:cs typeface="Trebuchet MS"/>
              </a:rPr>
              <a:t> </a:t>
            </a:r>
            <a:r>
              <a:rPr sz="4000" b="0" spc="-570" dirty="0">
                <a:solidFill>
                  <a:srgbClr val="F1F1F1"/>
                </a:solidFill>
                <a:latin typeface="Trebuchet MS"/>
                <a:cs typeface="Trebuchet MS"/>
              </a:rPr>
              <a:t>in</a:t>
            </a:r>
            <a:r>
              <a:rPr sz="4000" b="0" spc="-415" dirty="0">
                <a:solidFill>
                  <a:srgbClr val="F1F1F1"/>
                </a:solidFill>
                <a:latin typeface="Trebuchet MS"/>
                <a:cs typeface="Trebuchet MS"/>
              </a:rPr>
              <a:t> </a:t>
            </a:r>
            <a:r>
              <a:rPr sz="4000" b="0" spc="-905" dirty="0">
                <a:solidFill>
                  <a:srgbClr val="F1F1F1"/>
                </a:solidFill>
                <a:latin typeface="Trebuchet MS"/>
                <a:cs typeface="Trebuchet MS"/>
              </a:rPr>
              <a:t>2011</a:t>
            </a:r>
            <a:endParaRPr sz="4000" dirty="0">
              <a:latin typeface="Trebuchet MS"/>
              <a:cs typeface="Trebuchet MS"/>
            </a:endParaRPr>
          </a:p>
        </p:txBody>
      </p:sp>
      <p:sp>
        <p:nvSpPr>
          <p:cNvPr id="4" name="object 4"/>
          <p:cNvSpPr txBox="1"/>
          <p:nvPr/>
        </p:nvSpPr>
        <p:spPr>
          <a:xfrm>
            <a:off x="173228" y="1511655"/>
            <a:ext cx="10636885" cy="5059680"/>
          </a:xfrm>
          <a:prstGeom prst="rect">
            <a:avLst/>
          </a:prstGeom>
        </p:spPr>
        <p:txBody>
          <a:bodyPr vert="horz" wrap="square" lIns="0" tIns="59690" rIns="0" bIns="0" rtlCol="0">
            <a:spAutoFit/>
          </a:bodyPr>
          <a:lstStyle/>
          <a:p>
            <a:pPr marL="911860" indent="-229235">
              <a:lnSpc>
                <a:spcPct val="100000"/>
              </a:lnSpc>
              <a:spcBef>
                <a:spcPts val="470"/>
              </a:spcBef>
              <a:buFont typeface="Arial"/>
              <a:buChar char="•"/>
              <a:tabLst>
                <a:tab pos="912494" algn="l"/>
                <a:tab pos="5066030" algn="l"/>
                <a:tab pos="6681470" algn="l"/>
              </a:tabLst>
            </a:pPr>
            <a:r>
              <a:rPr sz="2600" dirty="0">
                <a:latin typeface="Calibri"/>
                <a:cs typeface="Calibri"/>
              </a:rPr>
              <a:t>78.3%</a:t>
            </a:r>
            <a:r>
              <a:rPr sz="2600" spc="-50" dirty="0">
                <a:latin typeface="Calibri"/>
                <a:cs typeface="Calibri"/>
              </a:rPr>
              <a:t> </a:t>
            </a:r>
            <a:r>
              <a:rPr sz="2600" dirty="0">
                <a:latin typeface="Calibri"/>
                <a:cs typeface="Calibri"/>
              </a:rPr>
              <a:t>of</a:t>
            </a:r>
            <a:r>
              <a:rPr sz="2600" spc="-15" dirty="0">
                <a:latin typeface="Calibri"/>
                <a:cs typeface="Calibri"/>
              </a:rPr>
              <a:t> </a:t>
            </a:r>
            <a:r>
              <a:rPr sz="2600" dirty="0">
                <a:latin typeface="Calibri"/>
                <a:cs typeface="Calibri"/>
              </a:rPr>
              <a:t>Egyptians</a:t>
            </a:r>
            <a:r>
              <a:rPr sz="2600" spc="-35" dirty="0">
                <a:latin typeface="Calibri"/>
                <a:cs typeface="Calibri"/>
              </a:rPr>
              <a:t> </a:t>
            </a:r>
            <a:r>
              <a:rPr sz="2600" dirty="0">
                <a:latin typeface="Calibri"/>
                <a:cs typeface="Calibri"/>
              </a:rPr>
              <a:t>and</a:t>
            </a:r>
            <a:r>
              <a:rPr sz="2600" spc="-15" dirty="0">
                <a:latin typeface="Calibri"/>
                <a:cs typeface="Calibri"/>
              </a:rPr>
              <a:t> </a:t>
            </a:r>
            <a:r>
              <a:rPr sz="2600" spc="-10" dirty="0">
                <a:latin typeface="Calibri"/>
                <a:cs typeface="Calibri"/>
              </a:rPr>
              <a:t>82.3%</a:t>
            </a:r>
            <a:r>
              <a:rPr sz="2600" dirty="0">
                <a:latin typeface="Calibri"/>
                <a:cs typeface="Calibri"/>
              </a:rPr>
              <a:t>	of</a:t>
            </a:r>
            <a:r>
              <a:rPr sz="2600" spc="-20" dirty="0">
                <a:latin typeface="Calibri"/>
                <a:cs typeface="Calibri"/>
              </a:rPr>
              <a:t> </a:t>
            </a:r>
            <a:r>
              <a:rPr sz="2600" spc="-10" dirty="0">
                <a:latin typeface="Calibri"/>
                <a:cs typeface="Calibri"/>
              </a:rPr>
              <a:t>Tunisia’s</a:t>
            </a:r>
            <a:r>
              <a:rPr sz="2600" dirty="0">
                <a:latin typeface="Calibri"/>
                <a:cs typeface="Calibri"/>
              </a:rPr>
              <a:t>	supported</a:t>
            </a:r>
            <a:r>
              <a:rPr sz="2600" spc="-95" dirty="0">
                <a:latin typeface="Calibri"/>
                <a:cs typeface="Calibri"/>
              </a:rPr>
              <a:t> </a:t>
            </a:r>
            <a:r>
              <a:rPr sz="2600" dirty="0">
                <a:latin typeface="Calibri"/>
                <a:cs typeface="Calibri"/>
              </a:rPr>
              <a:t>regime</a:t>
            </a:r>
            <a:r>
              <a:rPr sz="2600" spc="-65" dirty="0">
                <a:latin typeface="Calibri"/>
                <a:cs typeface="Calibri"/>
              </a:rPr>
              <a:t> </a:t>
            </a:r>
            <a:r>
              <a:rPr sz="2600" dirty="0">
                <a:latin typeface="Calibri"/>
                <a:cs typeface="Calibri"/>
              </a:rPr>
              <a:t>over</a:t>
            </a:r>
            <a:r>
              <a:rPr sz="2600" spc="-55" dirty="0">
                <a:latin typeface="Calibri"/>
                <a:cs typeface="Calibri"/>
              </a:rPr>
              <a:t> </a:t>
            </a:r>
            <a:r>
              <a:rPr sz="2600" spc="-10" dirty="0">
                <a:latin typeface="Calibri"/>
                <a:cs typeface="Calibri"/>
              </a:rPr>
              <a:t>throw</a:t>
            </a:r>
            <a:endParaRPr sz="2600">
              <a:latin typeface="Calibri"/>
              <a:cs typeface="Calibri"/>
            </a:endParaRPr>
          </a:p>
          <a:p>
            <a:pPr marL="911860" marR="62230" indent="-228600">
              <a:lnSpc>
                <a:spcPct val="80000"/>
              </a:lnSpc>
              <a:spcBef>
                <a:spcPts val="994"/>
              </a:spcBef>
              <a:buFont typeface="Arial"/>
              <a:buChar char="•"/>
              <a:tabLst>
                <a:tab pos="912494" algn="l"/>
                <a:tab pos="4170679" algn="l"/>
              </a:tabLst>
            </a:pPr>
            <a:r>
              <a:rPr sz="2600" dirty="0">
                <a:latin typeface="Calibri"/>
                <a:cs typeface="Calibri"/>
              </a:rPr>
              <a:t>51.8%</a:t>
            </a:r>
            <a:r>
              <a:rPr sz="2600" spc="-40" dirty="0">
                <a:latin typeface="Calibri"/>
                <a:cs typeface="Calibri"/>
              </a:rPr>
              <a:t> </a:t>
            </a:r>
            <a:r>
              <a:rPr sz="2600" dirty="0">
                <a:latin typeface="Calibri"/>
                <a:cs typeface="Calibri"/>
              </a:rPr>
              <a:t>of</a:t>
            </a:r>
            <a:r>
              <a:rPr sz="2600" spc="-25" dirty="0">
                <a:latin typeface="Calibri"/>
                <a:cs typeface="Calibri"/>
              </a:rPr>
              <a:t> </a:t>
            </a:r>
            <a:r>
              <a:rPr sz="2600" dirty="0">
                <a:latin typeface="Calibri"/>
                <a:cs typeface="Calibri"/>
              </a:rPr>
              <a:t>Egyptians</a:t>
            </a:r>
            <a:r>
              <a:rPr sz="2600" spc="-30" dirty="0">
                <a:latin typeface="Calibri"/>
                <a:cs typeface="Calibri"/>
              </a:rPr>
              <a:t> </a:t>
            </a:r>
            <a:r>
              <a:rPr sz="2600" spc="-25" dirty="0">
                <a:latin typeface="Calibri"/>
                <a:cs typeface="Calibri"/>
              </a:rPr>
              <a:t>and</a:t>
            </a:r>
            <a:r>
              <a:rPr sz="2600" dirty="0">
                <a:latin typeface="Calibri"/>
                <a:cs typeface="Calibri"/>
              </a:rPr>
              <a:t>	41.1%</a:t>
            </a:r>
            <a:r>
              <a:rPr sz="2600" spc="-55" dirty="0">
                <a:latin typeface="Calibri"/>
                <a:cs typeface="Calibri"/>
              </a:rPr>
              <a:t> </a:t>
            </a:r>
            <a:r>
              <a:rPr sz="2600" dirty="0">
                <a:latin typeface="Calibri"/>
                <a:cs typeface="Calibri"/>
              </a:rPr>
              <a:t>of</a:t>
            </a:r>
            <a:r>
              <a:rPr sz="2600" spc="-40" dirty="0">
                <a:latin typeface="Calibri"/>
                <a:cs typeface="Calibri"/>
              </a:rPr>
              <a:t> </a:t>
            </a:r>
            <a:r>
              <a:rPr sz="2600" spc="-30" dirty="0">
                <a:latin typeface="Calibri"/>
                <a:cs typeface="Calibri"/>
              </a:rPr>
              <a:t>Tunisian’s</a:t>
            </a:r>
            <a:r>
              <a:rPr sz="2600" spc="-70" dirty="0">
                <a:latin typeface="Calibri"/>
                <a:cs typeface="Calibri"/>
              </a:rPr>
              <a:t> </a:t>
            </a:r>
            <a:r>
              <a:rPr sz="2600" dirty="0">
                <a:latin typeface="Calibri"/>
                <a:cs typeface="Calibri"/>
              </a:rPr>
              <a:t>felt</a:t>
            </a:r>
            <a:r>
              <a:rPr sz="2600" spc="-50" dirty="0">
                <a:latin typeface="Calibri"/>
                <a:cs typeface="Calibri"/>
              </a:rPr>
              <a:t> </a:t>
            </a:r>
            <a:r>
              <a:rPr sz="2600" dirty="0">
                <a:latin typeface="Calibri"/>
                <a:cs typeface="Calibri"/>
              </a:rPr>
              <a:t>a</a:t>
            </a:r>
            <a:r>
              <a:rPr sz="2600" spc="-35" dirty="0">
                <a:latin typeface="Calibri"/>
                <a:cs typeface="Calibri"/>
              </a:rPr>
              <a:t> </a:t>
            </a:r>
            <a:r>
              <a:rPr sz="2600" dirty="0">
                <a:latin typeface="Calibri"/>
                <a:cs typeface="Calibri"/>
              </a:rPr>
              <a:t>personal</a:t>
            </a:r>
            <a:r>
              <a:rPr sz="2600" spc="-50" dirty="0">
                <a:latin typeface="Calibri"/>
                <a:cs typeface="Calibri"/>
              </a:rPr>
              <a:t> </a:t>
            </a:r>
            <a:r>
              <a:rPr sz="2600" dirty="0">
                <a:latin typeface="Calibri"/>
                <a:cs typeface="Calibri"/>
              </a:rPr>
              <a:t>gain</a:t>
            </a:r>
            <a:r>
              <a:rPr sz="2600" spc="-40" dirty="0">
                <a:latin typeface="Calibri"/>
                <a:cs typeface="Calibri"/>
              </a:rPr>
              <a:t> </a:t>
            </a:r>
            <a:r>
              <a:rPr sz="2600" dirty="0">
                <a:latin typeface="Calibri"/>
                <a:cs typeface="Calibri"/>
              </a:rPr>
              <a:t>from</a:t>
            </a:r>
            <a:r>
              <a:rPr sz="2600" spc="-55" dirty="0">
                <a:latin typeface="Calibri"/>
                <a:cs typeface="Calibri"/>
              </a:rPr>
              <a:t> </a:t>
            </a:r>
            <a:r>
              <a:rPr sz="2600" spc="-25" dirty="0">
                <a:latin typeface="Calibri"/>
                <a:cs typeface="Calibri"/>
              </a:rPr>
              <a:t>the </a:t>
            </a:r>
            <a:r>
              <a:rPr sz="2600" spc="-10" dirty="0">
                <a:latin typeface="Calibri"/>
                <a:cs typeface="Calibri"/>
              </a:rPr>
              <a:t>Uprisings</a:t>
            </a:r>
            <a:endParaRPr sz="2600">
              <a:latin typeface="Calibri"/>
              <a:cs typeface="Calibri"/>
            </a:endParaRPr>
          </a:p>
          <a:p>
            <a:pPr marL="911860" indent="-229235">
              <a:lnSpc>
                <a:spcPct val="100000"/>
              </a:lnSpc>
              <a:spcBef>
                <a:spcPts val="385"/>
              </a:spcBef>
              <a:buFont typeface="Arial"/>
              <a:buChar char="•"/>
              <a:tabLst>
                <a:tab pos="912494" algn="l"/>
              </a:tabLst>
            </a:pPr>
            <a:r>
              <a:rPr sz="2600" dirty="0">
                <a:latin typeface="Calibri"/>
                <a:cs typeface="Calibri"/>
              </a:rPr>
              <a:t>%</a:t>
            </a:r>
            <a:r>
              <a:rPr sz="2600" spc="-50" dirty="0">
                <a:latin typeface="Calibri"/>
                <a:cs typeface="Calibri"/>
              </a:rPr>
              <a:t> </a:t>
            </a:r>
            <a:r>
              <a:rPr sz="2600" dirty="0">
                <a:latin typeface="Calibri"/>
                <a:cs typeface="Calibri"/>
              </a:rPr>
              <a:t>of</a:t>
            </a:r>
            <a:r>
              <a:rPr sz="2600" spc="-35" dirty="0">
                <a:latin typeface="Calibri"/>
                <a:cs typeface="Calibri"/>
              </a:rPr>
              <a:t> </a:t>
            </a:r>
            <a:r>
              <a:rPr sz="2600" dirty="0">
                <a:latin typeface="Calibri"/>
                <a:cs typeface="Calibri"/>
              </a:rPr>
              <a:t>Egyptians</a:t>
            </a:r>
            <a:r>
              <a:rPr sz="2600" spc="-50" dirty="0">
                <a:latin typeface="Calibri"/>
                <a:cs typeface="Calibri"/>
              </a:rPr>
              <a:t> </a:t>
            </a:r>
            <a:r>
              <a:rPr sz="2600" dirty="0">
                <a:latin typeface="Calibri"/>
                <a:cs typeface="Calibri"/>
              </a:rPr>
              <a:t>and</a:t>
            </a:r>
            <a:r>
              <a:rPr sz="2600" spc="-50" dirty="0">
                <a:latin typeface="Calibri"/>
                <a:cs typeface="Calibri"/>
              </a:rPr>
              <a:t> </a:t>
            </a:r>
            <a:r>
              <a:rPr sz="2600" spc="-10" dirty="0">
                <a:latin typeface="Calibri"/>
                <a:cs typeface="Calibri"/>
              </a:rPr>
              <a:t>Tunisians</a:t>
            </a:r>
            <a:r>
              <a:rPr sz="2600" spc="-75" dirty="0">
                <a:latin typeface="Calibri"/>
                <a:cs typeface="Calibri"/>
              </a:rPr>
              <a:t> </a:t>
            </a:r>
            <a:r>
              <a:rPr sz="2600" dirty="0">
                <a:latin typeface="Calibri"/>
                <a:cs typeface="Calibri"/>
              </a:rPr>
              <a:t>saying</a:t>
            </a:r>
            <a:r>
              <a:rPr sz="2600" spc="-55" dirty="0">
                <a:latin typeface="Calibri"/>
                <a:cs typeface="Calibri"/>
              </a:rPr>
              <a:t> </a:t>
            </a:r>
            <a:r>
              <a:rPr sz="2600" dirty="0">
                <a:latin typeface="Calibri"/>
                <a:cs typeface="Calibri"/>
              </a:rPr>
              <a:t>Uprisings</a:t>
            </a:r>
            <a:r>
              <a:rPr sz="2600" spc="-70" dirty="0">
                <a:latin typeface="Calibri"/>
                <a:cs typeface="Calibri"/>
              </a:rPr>
              <a:t> </a:t>
            </a:r>
            <a:r>
              <a:rPr sz="2600" dirty="0">
                <a:latin typeface="Calibri"/>
                <a:cs typeface="Calibri"/>
              </a:rPr>
              <a:t>would</a:t>
            </a:r>
            <a:r>
              <a:rPr sz="2600" spc="-40" dirty="0">
                <a:latin typeface="Calibri"/>
                <a:cs typeface="Calibri"/>
              </a:rPr>
              <a:t> </a:t>
            </a:r>
            <a:r>
              <a:rPr sz="2600" dirty="0">
                <a:latin typeface="Calibri"/>
                <a:cs typeface="Calibri"/>
              </a:rPr>
              <a:t>achieve</a:t>
            </a:r>
            <a:r>
              <a:rPr sz="2600" spc="-55" dirty="0">
                <a:latin typeface="Calibri"/>
                <a:cs typeface="Calibri"/>
              </a:rPr>
              <a:t> </a:t>
            </a:r>
            <a:r>
              <a:rPr sz="2600" spc="-50" dirty="0">
                <a:latin typeface="Calibri"/>
                <a:cs typeface="Calibri"/>
              </a:rPr>
              <a:t>:</a:t>
            </a:r>
            <a:endParaRPr sz="2600">
              <a:latin typeface="Calibri"/>
              <a:cs typeface="Calibri"/>
            </a:endParaRPr>
          </a:p>
          <a:p>
            <a:pPr marL="911860" marR="568325" indent="-228600">
              <a:lnSpc>
                <a:spcPct val="80000"/>
              </a:lnSpc>
              <a:spcBef>
                <a:spcPts val="1000"/>
              </a:spcBef>
              <a:buFont typeface="Arial"/>
              <a:buChar char="•"/>
              <a:tabLst>
                <a:tab pos="912494" algn="l"/>
                <a:tab pos="3366770" algn="l"/>
              </a:tabLst>
            </a:pPr>
            <a:r>
              <a:rPr sz="2600" dirty="0">
                <a:latin typeface="Calibri"/>
                <a:cs typeface="Calibri"/>
              </a:rPr>
              <a:t>political</a:t>
            </a:r>
            <a:r>
              <a:rPr sz="2600" spc="-45" dirty="0">
                <a:latin typeface="Calibri"/>
                <a:cs typeface="Calibri"/>
              </a:rPr>
              <a:t> </a:t>
            </a:r>
            <a:r>
              <a:rPr sz="2600" spc="-10" dirty="0">
                <a:latin typeface="Calibri"/>
                <a:cs typeface="Calibri"/>
              </a:rPr>
              <a:t>system</a:t>
            </a:r>
            <a:r>
              <a:rPr sz="2600" spc="-80" dirty="0">
                <a:latin typeface="Calibri"/>
                <a:cs typeface="Calibri"/>
              </a:rPr>
              <a:t> </a:t>
            </a:r>
            <a:r>
              <a:rPr sz="2600" spc="-10" dirty="0">
                <a:latin typeface="Calibri"/>
                <a:cs typeface="Calibri"/>
              </a:rPr>
              <a:t>guaranteeing</a:t>
            </a:r>
            <a:r>
              <a:rPr sz="2600" spc="-80" dirty="0">
                <a:latin typeface="Calibri"/>
                <a:cs typeface="Calibri"/>
              </a:rPr>
              <a:t> </a:t>
            </a:r>
            <a:r>
              <a:rPr sz="2600" dirty="0">
                <a:latin typeface="Calibri"/>
                <a:cs typeface="Calibri"/>
              </a:rPr>
              <a:t>political/civil</a:t>
            </a:r>
            <a:r>
              <a:rPr sz="2600" spc="-45" dirty="0">
                <a:latin typeface="Calibri"/>
                <a:cs typeface="Calibri"/>
              </a:rPr>
              <a:t> </a:t>
            </a:r>
            <a:r>
              <a:rPr sz="2600" dirty="0">
                <a:latin typeface="Calibri"/>
                <a:cs typeface="Calibri"/>
              </a:rPr>
              <a:t>rights</a:t>
            </a:r>
            <a:r>
              <a:rPr sz="2600" spc="-45" dirty="0">
                <a:latin typeface="Calibri"/>
                <a:cs typeface="Calibri"/>
              </a:rPr>
              <a:t> </a:t>
            </a:r>
            <a:r>
              <a:rPr sz="2600" dirty="0">
                <a:latin typeface="Calibri"/>
                <a:cs typeface="Calibri"/>
              </a:rPr>
              <a:t>and</a:t>
            </a:r>
            <a:r>
              <a:rPr sz="2600" spc="-60" dirty="0">
                <a:latin typeface="Calibri"/>
                <a:cs typeface="Calibri"/>
              </a:rPr>
              <a:t> </a:t>
            </a:r>
            <a:r>
              <a:rPr sz="2600" dirty="0">
                <a:latin typeface="Calibri"/>
                <a:cs typeface="Calibri"/>
              </a:rPr>
              <a:t>accountable</a:t>
            </a:r>
            <a:r>
              <a:rPr sz="2600" spc="-50" dirty="0">
                <a:latin typeface="Calibri"/>
                <a:cs typeface="Calibri"/>
              </a:rPr>
              <a:t> </a:t>
            </a:r>
            <a:r>
              <a:rPr sz="2600" spc="-25" dirty="0">
                <a:latin typeface="Calibri"/>
                <a:cs typeface="Calibri"/>
              </a:rPr>
              <a:t>to </a:t>
            </a:r>
            <a:r>
              <a:rPr sz="2600" dirty="0">
                <a:latin typeface="Calibri"/>
                <a:cs typeface="Calibri"/>
              </a:rPr>
              <a:t>citizens</a:t>
            </a:r>
            <a:r>
              <a:rPr sz="2600" spc="-70" dirty="0">
                <a:latin typeface="Calibri"/>
                <a:cs typeface="Calibri"/>
              </a:rPr>
              <a:t> </a:t>
            </a:r>
            <a:r>
              <a:rPr sz="2600" dirty="0">
                <a:latin typeface="Calibri"/>
                <a:cs typeface="Calibri"/>
              </a:rPr>
              <a:t>(E</a:t>
            </a:r>
            <a:r>
              <a:rPr sz="2600" spc="-35" dirty="0">
                <a:latin typeface="Calibri"/>
                <a:cs typeface="Calibri"/>
              </a:rPr>
              <a:t> </a:t>
            </a:r>
            <a:r>
              <a:rPr sz="2600" spc="-10" dirty="0">
                <a:latin typeface="Calibri"/>
                <a:cs typeface="Calibri"/>
              </a:rPr>
              <a:t>92.4%,</a:t>
            </a:r>
            <a:r>
              <a:rPr sz="2600" dirty="0">
                <a:latin typeface="Calibri"/>
                <a:cs typeface="Calibri"/>
              </a:rPr>
              <a:t>	</a:t>
            </a:r>
            <a:r>
              <a:rPr sz="2600" spc="-10" dirty="0">
                <a:latin typeface="Calibri"/>
                <a:cs typeface="Calibri"/>
              </a:rPr>
              <a:t>T80.9%)</a:t>
            </a:r>
            <a:endParaRPr sz="2600">
              <a:latin typeface="Calibri"/>
              <a:cs typeface="Calibri"/>
            </a:endParaRPr>
          </a:p>
          <a:p>
            <a:pPr marL="911860" indent="-229235">
              <a:lnSpc>
                <a:spcPct val="100000"/>
              </a:lnSpc>
              <a:spcBef>
                <a:spcPts val="370"/>
              </a:spcBef>
              <a:buFont typeface="Arial"/>
              <a:buChar char="•"/>
              <a:tabLst>
                <a:tab pos="912494" algn="l"/>
                <a:tab pos="5735320" algn="l"/>
              </a:tabLst>
            </a:pPr>
            <a:r>
              <a:rPr sz="2600" dirty="0">
                <a:latin typeface="Calibri"/>
                <a:cs typeface="Calibri"/>
              </a:rPr>
              <a:t>Respect</a:t>
            </a:r>
            <a:r>
              <a:rPr sz="2600" spc="-80" dirty="0">
                <a:latin typeface="Calibri"/>
                <a:cs typeface="Calibri"/>
              </a:rPr>
              <a:t> </a:t>
            </a:r>
            <a:r>
              <a:rPr sz="2600" dirty="0">
                <a:latin typeface="Calibri"/>
                <a:cs typeface="Calibri"/>
              </a:rPr>
              <a:t>for</a:t>
            </a:r>
            <a:r>
              <a:rPr sz="2600" spc="-40" dirty="0">
                <a:latin typeface="Calibri"/>
                <a:cs typeface="Calibri"/>
              </a:rPr>
              <a:t> </a:t>
            </a:r>
            <a:r>
              <a:rPr sz="2600" dirty="0">
                <a:latin typeface="Calibri"/>
                <a:cs typeface="Calibri"/>
              </a:rPr>
              <a:t>human</a:t>
            </a:r>
            <a:r>
              <a:rPr sz="2600" spc="-65" dirty="0">
                <a:latin typeface="Calibri"/>
                <a:cs typeface="Calibri"/>
              </a:rPr>
              <a:t> </a:t>
            </a:r>
            <a:r>
              <a:rPr sz="2600" dirty="0">
                <a:latin typeface="Calibri"/>
                <a:cs typeface="Calibri"/>
              </a:rPr>
              <a:t>rights</a:t>
            </a:r>
            <a:r>
              <a:rPr sz="2600" spc="-45" dirty="0">
                <a:latin typeface="Calibri"/>
                <a:cs typeface="Calibri"/>
              </a:rPr>
              <a:t> </a:t>
            </a:r>
            <a:r>
              <a:rPr sz="2600" dirty="0">
                <a:latin typeface="Calibri"/>
                <a:cs typeface="Calibri"/>
              </a:rPr>
              <a:t>(E</a:t>
            </a:r>
            <a:r>
              <a:rPr sz="2600" spc="-35" dirty="0">
                <a:latin typeface="Calibri"/>
                <a:cs typeface="Calibri"/>
              </a:rPr>
              <a:t> </a:t>
            </a:r>
            <a:r>
              <a:rPr sz="2600" spc="-10" dirty="0">
                <a:latin typeface="Calibri"/>
                <a:cs typeface="Calibri"/>
              </a:rPr>
              <a:t>94.8%,</a:t>
            </a:r>
            <a:r>
              <a:rPr sz="2600" dirty="0">
                <a:latin typeface="Calibri"/>
                <a:cs typeface="Calibri"/>
              </a:rPr>
              <a:t>	</a:t>
            </a:r>
            <a:r>
              <a:rPr sz="2600" spc="-10" dirty="0">
                <a:latin typeface="Calibri"/>
                <a:cs typeface="Calibri"/>
              </a:rPr>
              <a:t>T83.5%)</a:t>
            </a:r>
            <a:endParaRPr sz="2600">
              <a:latin typeface="Calibri"/>
              <a:cs typeface="Calibri"/>
            </a:endParaRPr>
          </a:p>
          <a:p>
            <a:pPr marL="911860" indent="-229235">
              <a:lnSpc>
                <a:spcPct val="100000"/>
              </a:lnSpc>
              <a:spcBef>
                <a:spcPts val="385"/>
              </a:spcBef>
              <a:buFont typeface="Arial"/>
              <a:buChar char="•"/>
              <a:tabLst>
                <a:tab pos="912494" algn="l"/>
              </a:tabLst>
            </a:pPr>
            <a:r>
              <a:rPr sz="2600" dirty="0">
                <a:latin typeface="Calibri"/>
                <a:cs typeface="Calibri"/>
              </a:rPr>
              <a:t>The</a:t>
            </a:r>
            <a:r>
              <a:rPr sz="2600" spc="-35" dirty="0">
                <a:latin typeface="Calibri"/>
                <a:cs typeface="Calibri"/>
              </a:rPr>
              <a:t> </a:t>
            </a:r>
            <a:r>
              <a:rPr sz="2600" dirty="0">
                <a:latin typeface="Calibri"/>
                <a:cs typeface="Calibri"/>
              </a:rPr>
              <a:t>rule</a:t>
            </a:r>
            <a:r>
              <a:rPr sz="2600" spc="-20" dirty="0">
                <a:latin typeface="Calibri"/>
                <a:cs typeface="Calibri"/>
              </a:rPr>
              <a:t> </a:t>
            </a:r>
            <a:r>
              <a:rPr sz="2600" dirty="0">
                <a:latin typeface="Calibri"/>
                <a:cs typeface="Calibri"/>
              </a:rPr>
              <a:t>of</a:t>
            </a:r>
            <a:r>
              <a:rPr sz="2600" spc="-15" dirty="0">
                <a:latin typeface="Calibri"/>
                <a:cs typeface="Calibri"/>
              </a:rPr>
              <a:t> </a:t>
            </a:r>
            <a:r>
              <a:rPr sz="2600" dirty="0">
                <a:latin typeface="Calibri"/>
                <a:cs typeface="Calibri"/>
              </a:rPr>
              <a:t>law</a:t>
            </a:r>
            <a:r>
              <a:rPr sz="2600" spc="-10" dirty="0">
                <a:latin typeface="Calibri"/>
                <a:cs typeface="Calibri"/>
              </a:rPr>
              <a:t> </a:t>
            </a:r>
            <a:r>
              <a:rPr sz="2600" dirty="0">
                <a:latin typeface="Calibri"/>
                <a:cs typeface="Calibri"/>
              </a:rPr>
              <a:t>(E93%,</a:t>
            </a:r>
            <a:r>
              <a:rPr sz="2600" spc="-25" dirty="0">
                <a:latin typeface="Calibri"/>
                <a:cs typeface="Calibri"/>
              </a:rPr>
              <a:t> </a:t>
            </a:r>
            <a:r>
              <a:rPr sz="2600" dirty="0">
                <a:latin typeface="Calibri"/>
                <a:cs typeface="Calibri"/>
              </a:rPr>
              <a:t>T</a:t>
            </a:r>
            <a:r>
              <a:rPr sz="2600" spc="-20" dirty="0">
                <a:latin typeface="Calibri"/>
                <a:cs typeface="Calibri"/>
              </a:rPr>
              <a:t> </a:t>
            </a:r>
            <a:r>
              <a:rPr sz="2600" spc="-10" dirty="0">
                <a:latin typeface="Calibri"/>
                <a:cs typeface="Calibri"/>
              </a:rPr>
              <a:t>79.8%)</a:t>
            </a:r>
            <a:endParaRPr sz="2600">
              <a:latin typeface="Calibri"/>
              <a:cs typeface="Calibri"/>
            </a:endParaRPr>
          </a:p>
          <a:p>
            <a:pPr marL="911860" indent="-229235">
              <a:lnSpc>
                <a:spcPct val="100000"/>
              </a:lnSpc>
              <a:spcBef>
                <a:spcPts val="375"/>
              </a:spcBef>
              <a:buFont typeface="Arial"/>
              <a:buChar char="•"/>
              <a:tabLst>
                <a:tab pos="912494" algn="l"/>
              </a:tabLst>
            </a:pPr>
            <a:r>
              <a:rPr sz="2600" dirty="0">
                <a:latin typeface="Calibri"/>
                <a:cs typeface="Calibri"/>
              </a:rPr>
              <a:t>Greater</a:t>
            </a:r>
            <a:r>
              <a:rPr sz="2600" spc="-50" dirty="0">
                <a:latin typeface="Calibri"/>
                <a:cs typeface="Calibri"/>
              </a:rPr>
              <a:t> </a:t>
            </a:r>
            <a:r>
              <a:rPr sz="2600" dirty="0">
                <a:latin typeface="Calibri"/>
                <a:cs typeface="Calibri"/>
              </a:rPr>
              <a:t>social</a:t>
            </a:r>
            <a:r>
              <a:rPr sz="2600" spc="-30" dirty="0">
                <a:latin typeface="Calibri"/>
                <a:cs typeface="Calibri"/>
              </a:rPr>
              <a:t> </a:t>
            </a:r>
            <a:r>
              <a:rPr sz="2600" dirty="0">
                <a:latin typeface="Calibri"/>
                <a:cs typeface="Calibri"/>
              </a:rPr>
              <a:t>justice</a:t>
            </a:r>
            <a:r>
              <a:rPr sz="2600" spc="-60" dirty="0">
                <a:latin typeface="Calibri"/>
                <a:cs typeface="Calibri"/>
              </a:rPr>
              <a:t> </a:t>
            </a:r>
            <a:r>
              <a:rPr sz="2600" dirty="0">
                <a:latin typeface="Calibri"/>
                <a:cs typeface="Calibri"/>
              </a:rPr>
              <a:t>(</a:t>
            </a:r>
            <a:r>
              <a:rPr sz="2600" spc="-35" dirty="0">
                <a:latin typeface="Calibri"/>
                <a:cs typeface="Calibri"/>
              </a:rPr>
              <a:t> </a:t>
            </a:r>
            <a:r>
              <a:rPr sz="2600" dirty="0">
                <a:latin typeface="Calibri"/>
                <a:cs typeface="Calibri"/>
              </a:rPr>
              <a:t>E93%</a:t>
            </a:r>
            <a:r>
              <a:rPr sz="2600" spc="-40" dirty="0">
                <a:latin typeface="Calibri"/>
                <a:cs typeface="Calibri"/>
              </a:rPr>
              <a:t> </a:t>
            </a:r>
            <a:r>
              <a:rPr sz="2600" spc="-10" dirty="0">
                <a:latin typeface="Calibri"/>
                <a:cs typeface="Calibri"/>
              </a:rPr>
              <a:t>T83.1%)</a:t>
            </a:r>
            <a:endParaRPr sz="2600">
              <a:latin typeface="Calibri"/>
              <a:cs typeface="Calibri"/>
            </a:endParaRPr>
          </a:p>
          <a:p>
            <a:pPr marL="911860" indent="-229235">
              <a:lnSpc>
                <a:spcPct val="100000"/>
              </a:lnSpc>
              <a:spcBef>
                <a:spcPts val="375"/>
              </a:spcBef>
              <a:buFont typeface="Arial"/>
              <a:buChar char="•"/>
              <a:tabLst>
                <a:tab pos="912494" algn="l"/>
              </a:tabLst>
            </a:pPr>
            <a:r>
              <a:rPr sz="2600" dirty="0">
                <a:latin typeface="Calibri"/>
                <a:cs typeface="Calibri"/>
              </a:rPr>
              <a:t>Better</a:t>
            </a:r>
            <a:r>
              <a:rPr sz="2600" spc="-55" dirty="0">
                <a:latin typeface="Calibri"/>
                <a:cs typeface="Calibri"/>
              </a:rPr>
              <a:t> </a:t>
            </a:r>
            <a:r>
              <a:rPr sz="2600" dirty="0">
                <a:latin typeface="Calibri"/>
                <a:cs typeface="Calibri"/>
              </a:rPr>
              <a:t>economic</a:t>
            </a:r>
            <a:r>
              <a:rPr sz="2600" spc="-45" dirty="0">
                <a:latin typeface="Calibri"/>
                <a:cs typeface="Calibri"/>
              </a:rPr>
              <a:t> </a:t>
            </a:r>
            <a:r>
              <a:rPr sz="2600" dirty="0">
                <a:latin typeface="Calibri"/>
                <a:cs typeface="Calibri"/>
              </a:rPr>
              <a:t>opportunities</a:t>
            </a:r>
            <a:r>
              <a:rPr sz="2600" spc="-55" dirty="0">
                <a:latin typeface="Calibri"/>
                <a:cs typeface="Calibri"/>
              </a:rPr>
              <a:t> </a:t>
            </a:r>
            <a:r>
              <a:rPr sz="2600" dirty="0">
                <a:latin typeface="Calibri"/>
                <a:cs typeface="Calibri"/>
              </a:rPr>
              <a:t>(E</a:t>
            </a:r>
            <a:r>
              <a:rPr sz="2600" spc="-40" dirty="0">
                <a:latin typeface="Calibri"/>
                <a:cs typeface="Calibri"/>
              </a:rPr>
              <a:t> </a:t>
            </a:r>
            <a:r>
              <a:rPr sz="2600" dirty="0">
                <a:latin typeface="Calibri"/>
                <a:cs typeface="Calibri"/>
              </a:rPr>
              <a:t>92.1,</a:t>
            </a:r>
            <a:r>
              <a:rPr sz="2600" spc="-55" dirty="0">
                <a:latin typeface="Calibri"/>
                <a:cs typeface="Calibri"/>
              </a:rPr>
              <a:t> </a:t>
            </a:r>
            <a:r>
              <a:rPr sz="2600" dirty="0">
                <a:latin typeface="Calibri"/>
                <a:cs typeface="Calibri"/>
              </a:rPr>
              <a:t>T85.2%</a:t>
            </a:r>
            <a:r>
              <a:rPr sz="2600" spc="-50" dirty="0">
                <a:latin typeface="Calibri"/>
                <a:cs typeface="Calibri"/>
              </a:rPr>
              <a:t> )</a:t>
            </a:r>
            <a:endParaRPr sz="2600">
              <a:latin typeface="Calibri"/>
              <a:cs typeface="Calibri"/>
            </a:endParaRPr>
          </a:p>
          <a:p>
            <a:pPr marL="12065" marR="6711315" indent="-635" algn="ctr">
              <a:lnSpc>
                <a:spcPct val="100000"/>
              </a:lnSpc>
              <a:spcBef>
                <a:spcPts val="2355"/>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5" dirty="0">
                <a:solidFill>
                  <a:srgbClr val="888888"/>
                </a:solidFill>
                <a:latin typeface="Times New Roman"/>
                <a:cs typeface="Times New Roman"/>
              </a:rPr>
              <a:t> </a:t>
            </a:r>
            <a:r>
              <a:rPr sz="900" i="1" spc="-10" dirty="0">
                <a:solidFill>
                  <a:srgbClr val="888888"/>
                </a:solidFill>
                <a:latin typeface="Times New Roman"/>
                <a:cs typeface="Times New Roman"/>
              </a:rPr>
              <a:t>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r>
              <a:rPr sz="900" spc="-10" dirty="0">
                <a:solidFill>
                  <a:srgbClr val="888888"/>
                </a:solidFill>
                <a:latin typeface="Times New Roman"/>
                <a:cs typeface="Times New Roman"/>
              </a:rPr>
              <a:t>.</a:t>
            </a:r>
            <a:endParaRPr sz="900">
              <a:latin typeface="Times New Roman"/>
              <a:cs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object 59"/>
          <p:cNvSpPr txBox="1">
            <a:spLocks noGrp="1"/>
          </p:cNvSpPr>
          <p:nvPr>
            <p:ph type="title"/>
          </p:nvPr>
        </p:nvSpPr>
        <p:spPr>
          <a:xfrm>
            <a:off x="1550924" y="453389"/>
            <a:ext cx="9019540" cy="617220"/>
          </a:xfrm>
          <a:prstGeom prst="rect">
            <a:avLst/>
          </a:prstGeom>
        </p:spPr>
        <p:txBody>
          <a:bodyPr vert="horz" wrap="square" lIns="0" tIns="5715" rIns="0" bIns="0" rtlCol="0">
            <a:spAutoFit/>
          </a:bodyPr>
          <a:lstStyle/>
          <a:p>
            <a:pPr marL="2284730" marR="5080" indent="-2272665">
              <a:lnSpc>
                <a:spcPct val="103200"/>
              </a:lnSpc>
              <a:spcBef>
                <a:spcPts val="45"/>
              </a:spcBef>
            </a:pPr>
            <a:r>
              <a:rPr sz="1900" dirty="0">
                <a:solidFill>
                  <a:srgbClr val="404040"/>
                </a:solidFill>
              </a:rPr>
              <a:t>%</a:t>
            </a:r>
            <a:r>
              <a:rPr sz="1900" spc="25" dirty="0">
                <a:solidFill>
                  <a:srgbClr val="404040"/>
                </a:solidFill>
              </a:rPr>
              <a:t> </a:t>
            </a:r>
            <a:r>
              <a:rPr sz="1900" dirty="0">
                <a:solidFill>
                  <a:srgbClr val="404040"/>
                </a:solidFill>
              </a:rPr>
              <a:t>Those</a:t>
            </a:r>
            <a:r>
              <a:rPr sz="1900" spc="25" dirty="0">
                <a:solidFill>
                  <a:srgbClr val="404040"/>
                </a:solidFill>
              </a:rPr>
              <a:t> </a:t>
            </a:r>
            <a:r>
              <a:rPr sz="1900" dirty="0">
                <a:solidFill>
                  <a:srgbClr val="404040"/>
                </a:solidFill>
              </a:rPr>
              <a:t>that</a:t>
            </a:r>
            <a:r>
              <a:rPr sz="1900" spc="30" dirty="0">
                <a:solidFill>
                  <a:srgbClr val="404040"/>
                </a:solidFill>
              </a:rPr>
              <a:t> </a:t>
            </a:r>
            <a:r>
              <a:rPr sz="1900" dirty="0">
                <a:solidFill>
                  <a:srgbClr val="404040"/>
                </a:solidFill>
              </a:rPr>
              <a:t>Supported</a:t>
            </a:r>
            <a:r>
              <a:rPr sz="1900" spc="20" dirty="0">
                <a:solidFill>
                  <a:srgbClr val="404040"/>
                </a:solidFill>
              </a:rPr>
              <a:t> </a:t>
            </a:r>
            <a:r>
              <a:rPr sz="1900" dirty="0">
                <a:solidFill>
                  <a:srgbClr val="404040"/>
                </a:solidFill>
              </a:rPr>
              <a:t>Arab</a:t>
            </a:r>
            <a:r>
              <a:rPr sz="1900" spc="15" dirty="0">
                <a:solidFill>
                  <a:srgbClr val="404040"/>
                </a:solidFill>
              </a:rPr>
              <a:t> </a:t>
            </a:r>
            <a:r>
              <a:rPr sz="1900" dirty="0">
                <a:solidFill>
                  <a:srgbClr val="404040"/>
                </a:solidFill>
              </a:rPr>
              <a:t>Uprisings</a:t>
            </a:r>
            <a:r>
              <a:rPr sz="1900" spc="45" dirty="0">
                <a:solidFill>
                  <a:srgbClr val="404040"/>
                </a:solidFill>
              </a:rPr>
              <a:t> </a:t>
            </a:r>
            <a:r>
              <a:rPr sz="1900" dirty="0">
                <a:solidFill>
                  <a:srgbClr val="404040"/>
                </a:solidFill>
              </a:rPr>
              <a:t>for</a:t>
            </a:r>
            <a:r>
              <a:rPr sz="1900" spc="20" dirty="0">
                <a:solidFill>
                  <a:srgbClr val="404040"/>
                </a:solidFill>
              </a:rPr>
              <a:t> </a:t>
            </a:r>
            <a:r>
              <a:rPr sz="1900" dirty="0">
                <a:solidFill>
                  <a:srgbClr val="404040"/>
                </a:solidFill>
              </a:rPr>
              <a:t>Economic</a:t>
            </a:r>
            <a:r>
              <a:rPr sz="1900" spc="35" dirty="0">
                <a:solidFill>
                  <a:srgbClr val="404040"/>
                </a:solidFill>
              </a:rPr>
              <a:t> </a:t>
            </a:r>
            <a:r>
              <a:rPr sz="1900" dirty="0">
                <a:solidFill>
                  <a:srgbClr val="404040"/>
                </a:solidFill>
              </a:rPr>
              <a:t>Reasons</a:t>
            </a:r>
            <a:r>
              <a:rPr sz="1900" spc="20" dirty="0">
                <a:solidFill>
                  <a:srgbClr val="404040"/>
                </a:solidFill>
              </a:rPr>
              <a:t> </a:t>
            </a:r>
            <a:r>
              <a:rPr sz="1900" dirty="0">
                <a:solidFill>
                  <a:srgbClr val="404040"/>
                </a:solidFill>
              </a:rPr>
              <a:t>Positive</a:t>
            </a:r>
            <a:r>
              <a:rPr sz="1900" spc="30" dirty="0">
                <a:solidFill>
                  <a:srgbClr val="404040"/>
                </a:solidFill>
              </a:rPr>
              <a:t> </a:t>
            </a:r>
            <a:r>
              <a:rPr sz="1900" dirty="0">
                <a:solidFill>
                  <a:srgbClr val="404040"/>
                </a:solidFill>
              </a:rPr>
              <a:t>About</a:t>
            </a:r>
            <a:r>
              <a:rPr sz="1900" spc="30" dirty="0">
                <a:solidFill>
                  <a:srgbClr val="404040"/>
                </a:solidFill>
              </a:rPr>
              <a:t> </a:t>
            </a:r>
            <a:r>
              <a:rPr sz="1900" dirty="0">
                <a:solidFill>
                  <a:srgbClr val="404040"/>
                </a:solidFill>
              </a:rPr>
              <a:t>Elements</a:t>
            </a:r>
            <a:r>
              <a:rPr sz="1900" spc="20" dirty="0">
                <a:solidFill>
                  <a:srgbClr val="404040"/>
                </a:solidFill>
              </a:rPr>
              <a:t> </a:t>
            </a:r>
            <a:r>
              <a:rPr sz="1900" spc="-25" dirty="0">
                <a:solidFill>
                  <a:srgbClr val="404040"/>
                </a:solidFill>
              </a:rPr>
              <a:t>of </a:t>
            </a:r>
            <a:r>
              <a:rPr sz="1900" dirty="0">
                <a:solidFill>
                  <a:srgbClr val="404040"/>
                </a:solidFill>
              </a:rPr>
              <a:t>Government Economic</a:t>
            </a:r>
            <a:r>
              <a:rPr sz="1900" spc="35" dirty="0">
                <a:solidFill>
                  <a:srgbClr val="404040"/>
                </a:solidFill>
              </a:rPr>
              <a:t> </a:t>
            </a:r>
            <a:r>
              <a:rPr sz="1900" dirty="0">
                <a:solidFill>
                  <a:srgbClr val="404040"/>
                </a:solidFill>
              </a:rPr>
              <a:t>Performance</a:t>
            </a:r>
            <a:r>
              <a:rPr sz="1900" spc="25" dirty="0">
                <a:solidFill>
                  <a:srgbClr val="404040"/>
                </a:solidFill>
              </a:rPr>
              <a:t> </a:t>
            </a:r>
            <a:r>
              <a:rPr sz="1900" dirty="0">
                <a:solidFill>
                  <a:srgbClr val="404040"/>
                </a:solidFill>
              </a:rPr>
              <a:t>in</a:t>
            </a:r>
            <a:r>
              <a:rPr sz="1900" spc="40" dirty="0">
                <a:solidFill>
                  <a:srgbClr val="404040"/>
                </a:solidFill>
              </a:rPr>
              <a:t> </a:t>
            </a:r>
            <a:r>
              <a:rPr sz="1900" spc="-20" dirty="0">
                <a:solidFill>
                  <a:srgbClr val="404040"/>
                </a:solidFill>
              </a:rPr>
              <a:t>2014</a:t>
            </a:r>
            <a:endParaRPr sz="1900"/>
          </a:p>
        </p:txBody>
      </p:sp>
      <p:grpSp>
        <p:nvGrpSpPr>
          <p:cNvPr id="81" name="Group 80" descr="Key">
            <a:extLst>
              <a:ext uri="{FF2B5EF4-FFF2-40B4-BE49-F238E27FC236}">
                <a16:creationId xmlns:a16="http://schemas.microsoft.com/office/drawing/2014/main" id="{2D4AC66E-7D7B-C71A-B81E-21A82276BF02}"/>
              </a:ext>
            </a:extLst>
          </p:cNvPr>
          <p:cNvGrpSpPr/>
          <p:nvPr/>
        </p:nvGrpSpPr>
        <p:grpSpPr>
          <a:xfrm>
            <a:off x="903732" y="1094129"/>
            <a:ext cx="10313035" cy="698349"/>
            <a:chOff x="903732" y="1094129"/>
            <a:chExt cx="10313035" cy="698349"/>
          </a:xfrm>
        </p:grpSpPr>
        <p:grpSp>
          <p:nvGrpSpPr>
            <p:cNvPr id="60" name="object 60" descr="Key - dark green representing economy developing, mid green representing system of social security, mid green lighter representing employment creation, light green representing controlling inflation and pale green representing narrowing gap between rich and poor."/>
            <p:cNvGrpSpPr/>
            <p:nvPr/>
          </p:nvGrpSpPr>
          <p:grpSpPr>
            <a:xfrm>
              <a:off x="903732" y="1168908"/>
              <a:ext cx="10313035" cy="623570"/>
              <a:chOff x="903732" y="1168908"/>
              <a:chExt cx="10313035" cy="623570"/>
            </a:xfrm>
          </p:grpSpPr>
          <p:sp>
            <p:nvSpPr>
              <p:cNvPr id="61" name="object 61"/>
              <p:cNvSpPr/>
              <p:nvPr/>
            </p:nvSpPr>
            <p:spPr>
              <a:xfrm>
                <a:off x="903732" y="1168908"/>
                <a:ext cx="10313035" cy="623570"/>
              </a:xfrm>
              <a:custGeom>
                <a:avLst/>
                <a:gdLst/>
                <a:ahLst/>
                <a:cxnLst/>
                <a:rect l="l" t="t" r="r" b="b"/>
                <a:pathLst>
                  <a:path w="10313035" h="623569">
                    <a:moveTo>
                      <a:pt x="10312908" y="0"/>
                    </a:moveTo>
                    <a:lnTo>
                      <a:pt x="0" y="0"/>
                    </a:lnTo>
                    <a:lnTo>
                      <a:pt x="0" y="623315"/>
                    </a:lnTo>
                    <a:lnTo>
                      <a:pt x="10312908" y="623315"/>
                    </a:lnTo>
                    <a:lnTo>
                      <a:pt x="10312908" y="0"/>
                    </a:lnTo>
                    <a:close/>
                  </a:path>
                </a:pathLst>
              </a:custGeom>
              <a:solidFill>
                <a:srgbClr val="F1F1F1">
                  <a:alpha val="38822"/>
                </a:srgbClr>
              </a:solidFill>
            </p:spPr>
            <p:txBody>
              <a:bodyPr wrap="square" lIns="0" tIns="0" rIns="0" bIns="0" rtlCol="0"/>
              <a:lstStyle/>
              <a:p>
                <a:endParaRPr/>
              </a:p>
            </p:txBody>
          </p:sp>
          <p:sp>
            <p:nvSpPr>
              <p:cNvPr id="62" name="object 62"/>
              <p:cNvSpPr/>
              <p:nvPr/>
            </p:nvSpPr>
            <p:spPr>
              <a:xfrm>
                <a:off x="969264" y="1274064"/>
                <a:ext cx="111760" cy="111760"/>
              </a:xfrm>
              <a:custGeom>
                <a:avLst/>
                <a:gdLst/>
                <a:ahLst/>
                <a:cxnLst/>
                <a:rect l="l" t="t" r="r" b="b"/>
                <a:pathLst>
                  <a:path w="111759" h="111759">
                    <a:moveTo>
                      <a:pt x="111252" y="0"/>
                    </a:moveTo>
                    <a:lnTo>
                      <a:pt x="0" y="0"/>
                    </a:lnTo>
                    <a:lnTo>
                      <a:pt x="0" y="111251"/>
                    </a:lnTo>
                    <a:lnTo>
                      <a:pt x="111252" y="111251"/>
                    </a:lnTo>
                    <a:lnTo>
                      <a:pt x="111252" y="0"/>
                    </a:lnTo>
                    <a:close/>
                  </a:path>
                </a:pathLst>
              </a:custGeom>
              <a:solidFill>
                <a:srgbClr val="528233">
                  <a:alpha val="85096"/>
                </a:srgbClr>
              </a:solidFill>
            </p:spPr>
            <p:txBody>
              <a:bodyPr wrap="square" lIns="0" tIns="0" rIns="0" bIns="0" rtlCol="0"/>
              <a:lstStyle/>
              <a:p>
                <a:endParaRPr/>
              </a:p>
            </p:txBody>
          </p:sp>
          <p:sp>
            <p:nvSpPr>
              <p:cNvPr id="63" name="object 63"/>
              <p:cNvSpPr/>
              <p:nvPr/>
            </p:nvSpPr>
            <p:spPr>
              <a:xfrm>
                <a:off x="969264" y="1274064"/>
                <a:ext cx="111760" cy="111760"/>
              </a:xfrm>
              <a:custGeom>
                <a:avLst/>
                <a:gdLst/>
                <a:ahLst/>
                <a:cxnLst/>
                <a:rect l="l" t="t" r="r" b="b"/>
                <a:pathLst>
                  <a:path w="111759" h="111759">
                    <a:moveTo>
                      <a:pt x="0" y="111251"/>
                    </a:moveTo>
                    <a:lnTo>
                      <a:pt x="111252" y="111251"/>
                    </a:lnTo>
                    <a:lnTo>
                      <a:pt x="111252" y="0"/>
                    </a:lnTo>
                    <a:lnTo>
                      <a:pt x="0" y="0"/>
                    </a:lnTo>
                    <a:lnTo>
                      <a:pt x="0" y="111251"/>
                    </a:lnTo>
                    <a:close/>
                  </a:path>
                </a:pathLst>
              </a:custGeom>
              <a:ln w="9144">
                <a:solidFill>
                  <a:srgbClr val="FFFFFF"/>
                </a:solidFill>
              </a:ln>
            </p:spPr>
            <p:txBody>
              <a:bodyPr wrap="square" lIns="0" tIns="0" rIns="0" bIns="0" rtlCol="0"/>
              <a:lstStyle/>
              <a:p>
                <a:endParaRPr/>
              </a:p>
            </p:txBody>
          </p:sp>
          <p:sp>
            <p:nvSpPr>
              <p:cNvPr id="64" name="object 64"/>
              <p:cNvSpPr/>
              <p:nvPr/>
            </p:nvSpPr>
            <p:spPr>
              <a:xfrm>
                <a:off x="4407408" y="1274064"/>
                <a:ext cx="111760" cy="111760"/>
              </a:xfrm>
              <a:custGeom>
                <a:avLst/>
                <a:gdLst/>
                <a:ahLst/>
                <a:cxnLst/>
                <a:rect l="l" t="t" r="r" b="b"/>
                <a:pathLst>
                  <a:path w="111760" h="111759">
                    <a:moveTo>
                      <a:pt x="111251" y="0"/>
                    </a:moveTo>
                    <a:lnTo>
                      <a:pt x="0" y="0"/>
                    </a:lnTo>
                    <a:lnTo>
                      <a:pt x="0" y="111251"/>
                    </a:lnTo>
                    <a:lnTo>
                      <a:pt x="111251" y="111251"/>
                    </a:lnTo>
                    <a:lnTo>
                      <a:pt x="111251" y="0"/>
                    </a:lnTo>
                    <a:close/>
                  </a:path>
                </a:pathLst>
              </a:custGeom>
              <a:solidFill>
                <a:srgbClr val="61993D">
                  <a:alpha val="85096"/>
                </a:srgbClr>
              </a:solidFill>
            </p:spPr>
            <p:txBody>
              <a:bodyPr wrap="square" lIns="0" tIns="0" rIns="0" bIns="0" rtlCol="0"/>
              <a:lstStyle/>
              <a:p>
                <a:endParaRPr/>
              </a:p>
            </p:txBody>
          </p:sp>
          <p:sp>
            <p:nvSpPr>
              <p:cNvPr id="65" name="object 65"/>
              <p:cNvSpPr/>
              <p:nvPr/>
            </p:nvSpPr>
            <p:spPr>
              <a:xfrm>
                <a:off x="4407408" y="1274064"/>
                <a:ext cx="111760" cy="111760"/>
              </a:xfrm>
              <a:custGeom>
                <a:avLst/>
                <a:gdLst/>
                <a:ahLst/>
                <a:cxnLst/>
                <a:rect l="l" t="t" r="r" b="b"/>
                <a:pathLst>
                  <a:path w="111760" h="111759">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66" name="object 66"/>
              <p:cNvSpPr/>
              <p:nvPr/>
            </p:nvSpPr>
            <p:spPr>
              <a:xfrm>
                <a:off x="7844027" y="1274064"/>
                <a:ext cx="113030" cy="111760"/>
              </a:xfrm>
              <a:custGeom>
                <a:avLst/>
                <a:gdLst/>
                <a:ahLst/>
                <a:cxnLst/>
                <a:rect l="l" t="t" r="r" b="b"/>
                <a:pathLst>
                  <a:path w="113029" h="111759">
                    <a:moveTo>
                      <a:pt x="112774" y="0"/>
                    </a:moveTo>
                    <a:lnTo>
                      <a:pt x="0" y="0"/>
                    </a:lnTo>
                    <a:lnTo>
                      <a:pt x="0" y="111251"/>
                    </a:lnTo>
                    <a:lnTo>
                      <a:pt x="112774" y="111251"/>
                    </a:lnTo>
                    <a:lnTo>
                      <a:pt x="112774" y="0"/>
                    </a:lnTo>
                    <a:close/>
                  </a:path>
                </a:pathLst>
              </a:custGeom>
              <a:solidFill>
                <a:srgbClr val="6FAC46">
                  <a:alpha val="85096"/>
                </a:srgbClr>
              </a:solidFill>
            </p:spPr>
            <p:txBody>
              <a:bodyPr wrap="square" lIns="0" tIns="0" rIns="0" bIns="0" rtlCol="0"/>
              <a:lstStyle/>
              <a:p>
                <a:endParaRPr/>
              </a:p>
            </p:txBody>
          </p:sp>
          <p:sp>
            <p:nvSpPr>
              <p:cNvPr id="67" name="object 67"/>
              <p:cNvSpPr/>
              <p:nvPr/>
            </p:nvSpPr>
            <p:spPr>
              <a:xfrm>
                <a:off x="7844027" y="1274064"/>
                <a:ext cx="113030" cy="111760"/>
              </a:xfrm>
              <a:custGeom>
                <a:avLst/>
                <a:gdLst/>
                <a:ahLst/>
                <a:cxnLst/>
                <a:rect l="l" t="t" r="r" b="b"/>
                <a:pathLst>
                  <a:path w="113029" h="111759">
                    <a:moveTo>
                      <a:pt x="0" y="111251"/>
                    </a:moveTo>
                    <a:lnTo>
                      <a:pt x="112774" y="111251"/>
                    </a:lnTo>
                    <a:lnTo>
                      <a:pt x="112774" y="0"/>
                    </a:lnTo>
                    <a:lnTo>
                      <a:pt x="0" y="0"/>
                    </a:lnTo>
                    <a:lnTo>
                      <a:pt x="0" y="111251"/>
                    </a:lnTo>
                    <a:close/>
                  </a:path>
                </a:pathLst>
              </a:custGeom>
              <a:ln w="9144">
                <a:solidFill>
                  <a:srgbClr val="FFFFFF"/>
                </a:solidFill>
              </a:ln>
            </p:spPr>
            <p:txBody>
              <a:bodyPr wrap="square" lIns="0" tIns="0" rIns="0" bIns="0" rtlCol="0"/>
              <a:lstStyle/>
              <a:p>
                <a:endParaRPr/>
              </a:p>
            </p:txBody>
          </p:sp>
          <p:sp>
            <p:nvSpPr>
              <p:cNvPr id="68" name="object 68"/>
              <p:cNvSpPr/>
              <p:nvPr/>
            </p:nvSpPr>
            <p:spPr>
              <a:xfrm>
                <a:off x="969264" y="1595627"/>
                <a:ext cx="111760" cy="111760"/>
              </a:xfrm>
              <a:custGeom>
                <a:avLst/>
                <a:gdLst/>
                <a:ahLst/>
                <a:cxnLst/>
                <a:rect l="l" t="t" r="r" b="b"/>
                <a:pathLst>
                  <a:path w="111759" h="111760">
                    <a:moveTo>
                      <a:pt x="111252" y="0"/>
                    </a:moveTo>
                    <a:lnTo>
                      <a:pt x="0" y="0"/>
                    </a:lnTo>
                    <a:lnTo>
                      <a:pt x="0" y="111251"/>
                    </a:lnTo>
                    <a:lnTo>
                      <a:pt x="111252" y="111251"/>
                    </a:lnTo>
                    <a:lnTo>
                      <a:pt x="111252" y="0"/>
                    </a:lnTo>
                    <a:close/>
                  </a:path>
                </a:pathLst>
              </a:custGeom>
              <a:solidFill>
                <a:srgbClr val="A0C490">
                  <a:alpha val="85096"/>
                </a:srgbClr>
              </a:solidFill>
            </p:spPr>
            <p:txBody>
              <a:bodyPr wrap="square" lIns="0" tIns="0" rIns="0" bIns="0" rtlCol="0"/>
              <a:lstStyle/>
              <a:p>
                <a:endParaRPr/>
              </a:p>
            </p:txBody>
          </p:sp>
          <p:sp>
            <p:nvSpPr>
              <p:cNvPr id="69" name="object 69"/>
              <p:cNvSpPr/>
              <p:nvPr/>
            </p:nvSpPr>
            <p:spPr>
              <a:xfrm>
                <a:off x="969264" y="1595627"/>
                <a:ext cx="111760" cy="111760"/>
              </a:xfrm>
              <a:custGeom>
                <a:avLst/>
                <a:gdLst/>
                <a:ahLst/>
                <a:cxnLst/>
                <a:rect l="l" t="t" r="r" b="b"/>
                <a:pathLst>
                  <a:path w="111759" h="111760">
                    <a:moveTo>
                      <a:pt x="0" y="111251"/>
                    </a:moveTo>
                    <a:lnTo>
                      <a:pt x="111252" y="111251"/>
                    </a:lnTo>
                    <a:lnTo>
                      <a:pt x="111252" y="0"/>
                    </a:lnTo>
                    <a:lnTo>
                      <a:pt x="0" y="0"/>
                    </a:lnTo>
                    <a:lnTo>
                      <a:pt x="0" y="111251"/>
                    </a:lnTo>
                    <a:close/>
                  </a:path>
                </a:pathLst>
              </a:custGeom>
              <a:ln w="9144">
                <a:solidFill>
                  <a:srgbClr val="FFFFFF"/>
                </a:solidFill>
              </a:ln>
            </p:spPr>
            <p:txBody>
              <a:bodyPr wrap="square" lIns="0" tIns="0" rIns="0" bIns="0" rtlCol="0"/>
              <a:lstStyle/>
              <a:p>
                <a:endParaRPr/>
              </a:p>
            </p:txBody>
          </p:sp>
        </p:grpSp>
        <p:sp>
          <p:nvSpPr>
            <p:cNvPr id="70" name="object 70"/>
            <p:cNvSpPr txBox="1"/>
            <p:nvPr/>
          </p:nvSpPr>
          <p:spPr>
            <a:xfrm>
              <a:off x="1132332" y="1094129"/>
              <a:ext cx="1746885" cy="669290"/>
            </a:xfrm>
            <a:prstGeom prst="rect">
              <a:avLst/>
            </a:prstGeom>
          </p:spPr>
          <p:txBody>
            <a:bodyPr vert="horz" wrap="square" lIns="0" tIns="12700" rIns="0" bIns="0" rtlCol="0">
              <a:spAutoFit/>
            </a:bodyPr>
            <a:lstStyle/>
            <a:p>
              <a:pPr marR="5080">
                <a:lnSpc>
                  <a:spcPct val="132000"/>
                </a:lnSpc>
                <a:spcBef>
                  <a:spcPts val="100"/>
                </a:spcBef>
              </a:pPr>
              <a:r>
                <a:rPr sz="1600" dirty="0">
                  <a:solidFill>
                    <a:srgbClr val="404040"/>
                  </a:solidFill>
                  <a:latin typeface="Calibri"/>
                  <a:cs typeface="Calibri"/>
                </a:rPr>
                <a:t>Economy</a:t>
              </a:r>
              <a:r>
                <a:rPr sz="1600" spc="-70" dirty="0">
                  <a:solidFill>
                    <a:srgbClr val="404040"/>
                  </a:solidFill>
                  <a:latin typeface="Calibri"/>
                  <a:cs typeface="Calibri"/>
                </a:rPr>
                <a:t> </a:t>
              </a:r>
              <a:r>
                <a:rPr sz="1600" spc="-10" dirty="0">
                  <a:solidFill>
                    <a:srgbClr val="404040"/>
                  </a:solidFill>
                  <a:latin typeface="Calibri"/>
                  <a:cs typeface="Calibri"/>
                </a:rPr>
                <a:t>Developing Controlling</a:t>
              </a:r>
              <a:r>
                <a:rPr sz="1600" spc="5" dirty="0">
                  <a:solidFill>
                    <a:srgbClr val="404040"/>
                  </a:solidFill>
                  <a:latin typeface="Calibri"/>
                  <a:cs typeface="Calibri"/>
                </a:rPr>
                <a:t> </a:t>
              </a:r>
              <a:r>
                <a:rPr sz="1600" spc="-10" dirty="0">
                  <a:solidFill>
                    <a:srgbClr val="404040"/>
                  </a:solidFill>
                  <a:latin typeface="Calibri"/>
                  <a:cs typeface="Calibri"/>
                </a:rPr>
                <a:t>Inflation</a:t>
              </a:r>
              <a:endParaRPr sz="1600">
                <a:latin typeface="Calibri"/>
                <a:cs typeface="Calibri"/>
              </a:endParaRPr>
            </a:p>
          </p:txBody>
        </p:sp>
        <p:grpSp>
          <p:nvGrpSpPr>
            <p:cNvPr id="71" name="object 71" descr="Pale green square"/>
            <p:cNvGrpSpPr/>
            <p:nvPr/>
          </p:nvGrpSpPr>
          <p:grpSpPr>
            <a:xfrm>
              <a:off x="4402835" y="1591055"/>
              <a:ext cx="120650" cy="120650"/>
              <a:chOff x="4402835" y="1591055"/>
              <a:chExt cx="120650" cy="120650"/>
            </a:xfrm>
          </p:grpSpPr>
          <p:sp>
            <p:nvSpPr>
              <p:cNvPr id="72" name="object 72"/>
              <p:cNvSpPr/>
              <p:nvPr/>
            </p:nvSpPr>
            <p:spPr>
              <a:xfrm>
                <a:off x="4407407" y="1595627"/>
                <a:ext cx="111760" cy="111760"/>
              </a:xfrm>
              <a:custGeom>
                <a:avLst/>
                <a:gdLst/>
                <a:ahLst/>
                <a:cxnLst/>
                <a:rect l="l" t="t" r="r" b="b"/>
                <a:pathLst>
                  <a:path w="111760" h="111760">
                    <a:moveTo>
                      <a:pt x="111251" y="0"/>
                    </a:moveTo>
                    <a:lnTo>
                      <a:pt x="0" y="0"/>
                    </a:lnTo>
                    <a:lnTo>
                      <a:pt x="0" y="111251"/>
                    </a:lnTo>
                    <a:lnTo>
                      <a:pt x="111251" y="111251"/>
                    </a:lnTo>
                    <a:lnTo>
                      <a:pt x="111251" y="0"/>
                    </a:lnTo>
                    <a:close/>
                  </a:path>
                </a:pathLst>
              </a:custGeom>
              <a:solidFill>
                <a:srgbClr val="C3D7BA">
                  <a:alpha val="85096"/>
                </a:srgbClr>
              </a:solidFill>
            </p:spPr>
            <p:txBody>
              <a:bodyPr wrap="square" lIns="0" tIns="0" rIns="0" bIns="0" rtlCol="0"/>
              <a:lstStyle/>
              <a:p>
                <a:endParaRPr/>
              </a:p>
            </p:txBody>
          </p:sp>
          <p:sp>
            <p:nvSpPr>
              <p:cNvPr id="73" name="object 73"/>
              <p:cNvSpPr/>
              <p:nvPr/>
            </p:nvSpPr>
            <p:spPr>
              <a:xfrm>
                <a:off x="4407407" y="1595627"/>
                <a:ext cx="111760" cy="111760"/>
              </a:xfrm>
              <a:custGeom>
                <a:avLst/>
                <a:gdLst/>
                <a:ahLst/>
                <a:cxnLst/>
                <a:rect l="l" t="t" r="r" b="b"/>
                <a:pathLst>
                  <a:path w="111760"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grpSp>
        <p:sp>
          <p:nvSpPr>
            <p:cNvPr id="74" name="object 74"/>
            <p:cNvSpPr txBox="1"/>
            <p:nvPr/>
          </p:nvSpPr>
          <p:spPr>
            <a:xfrm>
              <a:off x="4570476" y="1094129"/>
              <a:ext cx="5252720" cy="669290"/>
            </a:xfrm>
            <a:prstGeom prst="rect">
              <a:avLst/>
            </a:prstGeom>
          </p:spPr>
          <p:txBody>
            <a:bodyPr vert="horz" wrap="square" lIns="0" tIns="12700" rIns="0" bIns="0" rtlCol="0">
              <a:spAutoFit/>
            </a:bodyPr>
            <a:lstStyle/>
            <a:p>
              <a:pPr marR="5080">
                <a:lnSpc>
                  <a:spcPct val="132000"/>
                </a:lnSpc>
                <a:spcBef>
                  <a:spcPts val="100"/>
                </a:spcBef>
                <a:tabLst>
                  <a:tab pos="3437254" algn="l"/>
                </a:tabLst>
              </a:pPr>
              <a:r>
                <a:rPr sz="1600" dirty="0">
                  <a:solidFill>
                    <a:srgbClr val="404040"/>
                  </a:solidFill>
                  <a:latin typeface="Calibri"/>
                  <a:cs typeface="Calibri"/>
                </a:rPr>
                <a:t>System</a:t>
              </a:r>
              <a:r>
                <a:rPr sz="1600" spc="-50" dirty="0">
                  <a:solidFill>
                    <a:srgbClr val="404040"/>
                  </a:solidFill>
                  <a:latin typeface="Calibri"/>
                  <a:cs typeface="Calibri"/>
                </a:rPr>
                <a:t> </a:t>
              </a:r>
              <a:r>
                <a:rPr sz="1600" dirty="0">
                  <a:solidFill>
                    <a:srgbClr val="404040"/>
                  </a:solidFill>
                  <a:latin typeface="Calibri"/>
                  <a:cs typeface="Calibri"/>
                </a:rPr>
                <a:t>of</a:t>
              </a:r>
              <a:r>
                <a:rPr sz="1600" spc="-40" dirty="0">
                  <a:solidFill>
                    <a:srgbClr val="404040"/>
                  </a:solidFill>
                  <a:latin typeface="Calibri"/>
                  <a:cs typeface="Calibri"/>
                </a:rPr>
                <a:t> </a:t>
              </a:r>
              <a:r>
                <a:rPr sz="1600" dirty="0">
                  <a:solidFill>
                    <a:srgbClr val="404040"/>
                  </a:solidFill>
                  <a:latin typeface="Calibri"/>
                  <a:cs typeface="Calibri"/>
                </a:rPr>
                <a:t>Social</a:t>
              </a:r>
              <a:r>
                <a:rPr sz="1600" spc="-35" dirty="0">
                  <a:solidFill>
                    <a:srgbClr val="404040"/>
                  </a:solidFill>
                  <a:latin typeface="Calibri"/>
                  <a:cs typeface="Calibri"/>
                </a:rPr>
                <a:t> </a:t>
              </a:r>
              <a:r>
                <a:rPr sz="1600" spc="-10" dirty="0">
                  <a:solidFill>
                    <a:srgbClr val="404040"/>
                  </a:solidFill>
                  <a:latin typeface="Calibri"/>
                  <a:cs typeface="Calibri"/>
                </a:rPr>
                <a:t>Security</a:t>
              </a:r>
              <a:r>
                <a:rPr sz="1600" dirty="0">
                  <a:solidFill>
                    <a:srgbClr val="404040"/>
                  </a:solidFill>
                  <a:latin typeface="Calibri"/>
                  <a:cs typeface="Calibri"/>
                </a:rPr>
                <a:t>	</a:t>
              </a:r>
              <a:r>
                <a:rPr sz="1600" spc="-10" dirty="0">
                  <a:solidFill>
                    <a:srgbClr val="404040"/>
                  </a:solidFill>
                  <a:latin typeface="Calibri"/>
                  <a:cs typeface="Calibri"/>
                </a:rPr>
                <a:t>Employment</a:t>
              </a:r>
              <a:r>
                <a:rPr sz="1600" spc="-5" dirty="0">
                  <a:solidFill>
                    <a:srgbClr val="404040"/>
                  </a:solidFill>
                  <a:latin typeface="Calibri"/>
                  <a:cs typeface="Calibri"/>
                </a:rPr>
                <a:t> </a:t>
              </a:r>
              <a:r>
                <a:rPr sz="1600" spc="-10" dirty="0">
                  <a:solidFill>
                    <a:srgbClr val="404040"/>
                  </a:solidFill>
                  <a:latin typeface="Calibri"/>
                  <a:cs typeface="Calibri"/>
                </a:rPr>
                <a:t>Creation </a:t>
              </a:r>
              <a:r>
                <a:rPr sz="1600" dirty="0">
                  <a:solidFill>
                    <a:srgbClr val="404040"/>
                  </a:solidFill>
                  <a:latin typeface="Calibri"/>
                  <a:cs typeface="Calibri"/>
                </a:rPr>
                <a:t>Narrowing</a:t>
              </a:r>
              <a:r>
                <a:rPr sz="1600" spc="-50" dirty="0">
                  <a:solidFill>
                    <a:srgbClr val="404040"/>
                  </a:solidFill>
                  <a:latin typeface="Calibri"/>
                  <a:cs typeface="Calibri"/>
                </a:rPr>
                <a:t> </a:t>
              </a:r>
              <a:r>
                <a:rPr sz="1600" dirty="0">
                  <a:solidFill>
                    <a:srgbClr val="404040"/>
                  </a:solidFill>
                  <a:latin typeface="Calibri"/>
                  <a:cs typeface="Calibri"/>
                </a:rPr>
                <a:t>Gap</a:t>
              </a:r>
              <a:r>
                <a:rPr sz="1600" spc="-45" dirty="0">
                  <a:solidFill>
                    <a:srgbClr val="404040"/>
                  </a:solidFill>
                  <a:latin typeface="Calibri"/>
                  <a:cs typeface="Calibri"/>
                </a:rPr>
                <a:t> </a:t>
              </a:r>
              <a:r>
                <a:rPr sz="1600" dirty="0">
                  <a:solidFill>
                    <a:srgbClr val="404040"/>
                  </a:solidFill>
                  <a:latin typeface="Calibri"/>
                  <a:cs typeface="Calibri"/>
                </a:rPr>
                <a:t>between</a:t>
              </a:r>
              <a:r>
                <a:rPr sz="1600" spc="-40" dirty="0">
                  <a:solidFill>
                    <a:srgbClr val="404040"/>
                  </a:solidFill>
                  <a:latin typeface="Calibri"/>
                  <a:cs typeface="Calibri"/>
                </a:rPr>
                <a:t> </a:t>
              </a:r>
              <a:r>
                <a:rPr sz="1600" dirty="0">
                  <a:solidFill>
                    <a:srgbClr val="404040"/>
                  </a:solidFill>
                  <a:latin typeface="Calibri"/>
                  <a:cs typeface="Calibri"/>
                </a:rPr>
                <a:t>Rich</a:t>
              </a:r>
              <a:r>
                <a:rPr sz="1600" spc="-50" dirty="0">
                  <a:solidFill>
                    <a:srgbClr val="404040"/>
                  </a:solidFill>
                  <a:latin typeface="Calibri"/>
                  <a:cs typeface="Calibri"/>
                </a:rPr>
                <a:t> </a:t>
              </a:r>
              <a:r>
                <a:rPr sz="1600" dirty="0">
                  <a:solidFill>
                    <a:srgbClr val="404040"/>
                  </a:solidFill>
                  <a:latin typeface="Calibri"/>
                  <a:cs typeface="Calibri"/>
                </a:rPr>
                <a:t>and</a:t>
              </a:r>
              <a:r>
                <a:rPr sz="1600" spc="-50" dirty="0">
                  <a:solidFill>
                    <a:srgbClr val="404040"/>
                  </a:solidFill>
                  <a:latin typeface="Calibri"/>
                  <a:cs typeface="Calibri"/>
                </a:rPr>
                <a:t> </a:t>
              </a:r>
              <a:r>
                <a:rPr sz="1600" spc="-20" dirty="0">
                  <a:solidFill>
                    <a:srgbClr val="404040"/>
                  </a:solidFill>
                  <a:latin typeface="Calibri"/>
                  <a:cs typeface="Calibri"/>
                </a:rPr>
                <a:t>Poor</a:t>
              </a:r>
              <a:endParaRPr sz="1600">
                <a:latin typeface="Calibri"/>
                <a:cs typeface="Calibri"/>
              </a:endParaRPr>
            </a:p>
          </p:txBody>
        </p:sp>
      </p:grpSp>
      <p:grpSp>
        <p:nvGrpSpPr>
          <p:cNvPr id="76" name="Group 75" descr="Egypt">
            <a:extLst>
              <a:ext uri="{FF2B5EF4-FFF2-40B4-BE49-F238E27FC236}">
                <a16:creationId xmlns:a16="http://schemas.microsoft.com/office/drawing/2014/main" id="{C83DFDB2-E8C8-9A08-DEC2-4F0708C13E1D}"/>
              </a:ext>
            </a:extLst>
          </p:cNvPr>
          <p:cNvGrpSpPr/>
          <p:nvPr/>
        </p:nvGrpSpPr>
        <p:grpSpPr>
          <a:xfrm>
            <a:off x="463295" y="2209800"/>
            <a:ext cx="2028571" cy="3630371"/>
            <a:chOff x="463295" y="2209800"/>
            <a:chExt cx="2028571" cy="3630371"/>
          </a:xfrm>
        </p:grpSpPr>
        <p:sp>
          <p:nvSpPr>
            <p:cNvPr id="54" name="object 54"/>
            <p:cNvSpPr txBox="1"/>
            <p:nvPr/>
          </p:nvSpPr>
          <p:spPr>
            <a:xfrm>
              <a:off x="1202537" y="5570931"/>
              <a:ext cx="54800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EGYPT</a:t>
              </a:r>
              <a:endParaRPr sz="1600">
                <a:latin typeface="Calibri"/>
                <a:cs typeface="Calibri"/>
              </a:endParaRPr>
            </a:p>
          </p:txBody>
        </p:sp>
        <p:sp>
          <p:nvSpPr>
            <p:cNvPr id="2" name="object 2" descr="Bar representing 64.5% answering 'Economy Developing' in Egypt."/>
            <p:cNvSpPr/>
            <p:nvPr/>
          </p:nvSpPr>
          <p:spPr>
            <a:xfrm>
              <a:off x="463295" y="2209800"/>
              <a:ext cx="405765" cy="3252470"/>
            </a:xfrm>
            <a:custGeom>
              <a:avLst/>
              <a:gdLst/>
              <a:ahLst/>
              <a:cxnLst/>
              <a:rect l="l" t="t" r="r" b="b"/>
              <a:pathLst>
                <a:path w="405765" h="3252470">
                  <a:moveTo>
                    <a:pt x="0" y="3252216"/>
                  </a:moveTo>
                  <a:lnTo>
                    <a:pt x="405384" y="3252216"/>
                  </a:lnTo>
                  <a:lnTo>
                    <a:pt x="405384" y="0"/>
                  </a:lnTo>
                  <a:lnTo>
                    <a:pt x="0" y="0"/>
                  </a:lnTo>
                  <a:lnTo>
                    <a:pt x="0" y="3252216"/>
                  </a:lnTo>
                  <a:close/>
                </a:path>
              </a:pathLst>
            </a:custGeom>
            <a:ln w="9143">
              <a:solidFill>
                <a:srgbClr val="FFFFFF"/>
              </a:solidFill>
            </a:ln>
          </p:spPr>
          <p:txBody>
            <a:bodyPr wrap="square" lIns="0" tIns="0" rIns="0" bIns="0" rtlCol="0"/>
            <a:lstStyle/>
            <a:p>
              <a:endParaRPr/>
            </a:p>
          </p:txBody>
        </p:sp>
        <p:sp>
          <p:nvSpPr>
            <p:cNvPr id="29" name="object 29"/>
            <p:cNvSpPr txBox="1"/>
            <p:nvPr/>
          </p:nvSpPr>
          <p:spPr>
            <a:xfrm>
              <a:off x="463295" y="2209800"/>
              <a:ext cx="405765" cy="3252470"/>
            </a:xfrm>
            <a:prstGeom prst="rect">
              <a:avLst/>
            </a:prstGeom>
            <a:solidFill>
              <a:srgbClr val="528233">
                <a:alpha val="85096"/>
              </a:srgbClr>
            </a:solidFill>
          </p:spPr>
          <p:txBody>
            <a:bodyPr vert="horz" wrap="square" lIns="0" tIns="48260" rIns="0" bIns="0" rtlCol="0">
              <a:spAutoFit/>
            </a:bodyPr>
            <a:lstStyle/>
            <a:p>
              <a:pPr marL="20320">
                <a:lnSpc>
                  <a:spcPct val="100000"/>
                </a:lnSpc>
                <a:spcBef>
                  <a:spcPts val="380"/>
                </a:spcBef>
              </a:pPr>
              <a:r>
                <a:rPr sz="1600" b="1" spc="-20" dirty="0">
                  <a:latin typeface="Calibri"/>
                  <a:cs typeface="Calibri"/>
                </a:rPr>
                <a:t>64.5</a:t>
              </a:r>
              <a:endParaRPr sz="1600" dirty="0">
                <a:latin typeface="Calibri"/>
                <a:cs typeface="Calibri"/>
              </a:endParaRPr>
            </a:p>
          </p:txBody>
        </p:sp>
        <p:sp>
          <p:nvSpPr>
            <p:cNvPr id="7" name="object 7" descr="Bar representing 52.4% answering 'System of Social Security' in Egypt."/>
            <p:cNvSpPr/>
            <p:nvPr/>
          </p:nvSpPr>
          <p:spPr>
            <a:xfrm>
              <a:off x="868680" y="2819400"/>
              <a:ext cx="405765" cy="2642870"/>
            </a:xfrm>
            <a:custGeom>
              <a:avLst/>
              <a:gdLst/>
              <a:ahLst/>
              <a:cxnLst/>
              <a:rect l="l" t="t" r="r" b="b"/>
              <a:pathLst>
                <a:path w="405765" h="2642870">
                  <a:moveTo>
                    <a:pt x="0" y="2642616"/>
                  </a:moveTo>
                  <a:lnTo>
                    <a:pt x="405384" y="2642616"/>
                  </a:lnTo>
                  <a:lnTo>
                    <a:pt x="405384" y="0"/>
                  </a:lnTo>
                  <a:lnTo>
                    <a:pt x="0" y="0"/>
                  </a:lnTo>
                  <a:lnTo>
                    <a:pt x="0" y="2642616"/>
                  </a:lnTo>
                  <a:close/>
                </a:path>
              </a:pathLst>
            </a:custGeom>
            <a:ln w="9143">
              <a:solidFill>
                <a:srgbClr val="FFFFFF"/>
              </a:solidFill>
            </a:ln>
          </p:spPr>
          <p:txBody>
            <a:bodyPr wrap="square" lIns="0" tIns="0" rIns="0" bIns="0" rtlCol="0"/>
            <a:lstStyle/>
            <a:p>
              <a:endParaRPr/>
            </a:p>
          </p:txBody>
        </p:sp>
        <p:sp>
          <p:nvSpPr>
            <p:cNvPr id="34" name="object 34"/>
            <p:cNvSpPr txBox="1"/>
            <p:nvPr/>
          </p:nvSpPr>
          <p:spPr>
            <a:xfrm>
              <a:off x="868680" y="2819400"/>
              <a:ext cx="405765" cy="2642870"/>
            </a:xfrm>
            <a:prstGeom prst="rect">
              <a:avLst/>
            </a:prstGeom>
            <a:solidFill>
              <a:srgbClr val="61993D">
                <a:alpha val="85096"/>
              </a:srgbClr>
            </a:solidFill>
          </p:spPr>
          <p:txBody>
            <a:bodyPr vert="horz" wrap="square" lIns="0" tIns="48895" rIns="0" bIns="0" rtlCol="0">
              <a:spAutoFit/>
            </a:bodyPr>
            <a:lstStyle/>
            <a:p>
              <a:pPr marL="20955">
                <a:lnSpc>
                  <a:spcPct val="100000"/>
                </a:lnSpc>
                <a:spcBef>
                  <a:spcPts val="385"/>
                </a:spcBef>
              </a:pPr>
              <a:r>
                <a:rPr sz="1600" b="1" spc="-20" dirty="0">
                  <a:latin typeface="Calibri"/>
                  <a:cs typeface="Calibri"/>
                </a:rPr>
                <a:t>52.4</a:t>
              </a:r>
              <a:endParaRPr sz="1600">
                <a:latin typeface="Calibri"/>
                <a:cs typeface="Calibri"/>
              </a:endParaRPr>
            </a:p>
          </p:txBody>
        </p:sp>
        <p:sp>
          <p:nvSpPr>
            <p:cNvPr id="12" name="object 12" descr="Bar representing 41.9% answering 'Employment Creation' in Egypt."/>
            <p:cNvSpPr/>
            <p:nvPr/>
          </p:nvSpPr>
          <p:spPr>
            <a:xfrm>
              <a:off x="1274063" y="3349752"/>
              <a:ext cx="405765" cy="2112645"/>
            </a:xfrm>
            <a:custGeom>
              <a:avLst/>
              <a:gdLst/>
              <a:ahLst/>
              <a:cxnLst/>
              <a:rect l="l" t="t" r="r" b="b"/>
              <a:pathLst>
                <a:path w="405764" h="2112645">
                  <a:moveTo>
                    <a:pt x="0" y="2112264"/>
                  </a:moveTo>
                  <a:lnTo>
                    <a:pt x="405384" y="2112264"/>
                  </a:lnTo>
                  <a:lnTo>
                    <a:pt x="405384" y="0"/>
                  </a:lnTo>
                  <a:lnTo>
                    <a:pt x="0" y="0"/>
                  </a:lnTo>
                  <a:lnTo>
                    <a:pt x="0" y="2112264"/>
                  </a:lnTo>
                  <a:close/>
                </a:path>
              </a:pathLst>
            </a:custGeom>
            <a:ln w="9144">
              <a:solidFill>
                <a:srgbClr val="FFFFFF"/>
              </a:solidFill>
            </a:ln>
          </p:spPr>
          <p:txBody>
            <a:bodyPr wrap="square" lIns="0" tIns="0" rIns="0" bIns="0" rtlCol="0"/>
            <a:lstStyle/>
            <a:p>
              <a:endParaRPr/>
            </a:p>
          </p:txBody>
        </p:sp>
        <p:sp>
          <p:nvSpPr>
            <p:cNvPr id="39" name="object 39"/>
            <p:cNvSpPr txBox="1"/>
            <p:nvPr/>
          </p:nvSpPr>
          <p:spPr>
            <a:xfrm>
              <a:off x="1274063" y="3349752"/>
              <a:ext cx="405765" cy="2112645"/>
            </a:xfrm>
            <a:prstGeom prst="rect">
              <a:avLst/>
            </a:prstGeom>
            <a:solidFill>
              <a:srgbClr val="6FAC46">
                <a:alpha val="85096"/>
              </a:srgbClr>
            </a:solidFill>
          </p:spPr>
          <p:txBody>
            <a:bodyPr vert="horz" wrap="square" lIns="0" tIns="48260" rIns="0" bIns="0" rtlCol="0">
              <a:spAutoFit/>
            </a:bodyPr>
            <a:lstStyle/>
            <a:p>
              <a:pPr marL="20955">
                <a:lnSpc>
                  <a:spcPct val="100000"/>
                </a:lnSpc>
                <a:spcBef>
                  <a:spcPts val="380"/>
                </a:spcBef>
              </a:pPr>
              <a:r>
                <a:rPr sz="1600" b="1" spc="-20" dirty="0">
                  <a:latin typeface="Calibri"/>
                  <a:cs typeface="Calibri"/>
                </a:rPr>
                <a:t>41.9</a:t>
              </a:r>
              <a:endParaRPr sz="1600">
                <a:latin typeface="Calibri"/>
                <a:cs typeface="Calibri"/>
              </a:endParaRPr>
            </a:p>
          </p:txBody>
        </p:sp>
        <p:sp>
          <p:nvSpPr>
            <p:cNvPr id="17" name="object 17" descr="Bar representing 27.2% answering 'Controlling Inflation' in Egypt."/>
            <p:cNvSpPr/>
            <p:nvPr/>
          </p:nvSpPr>
          <p:spPr>
            <a:xfrm>
              <a:off x="1679448" y="4090415"/>
              <a:ext cx="405765" cy="1371600"/>
            </a:xfrm>
            <a:custGeom>
              <a:avLst/>
              <a:gdLst/>
              <a:ahLst/>
              <a:cxnLst/>
              <a:rect l="l" t="t" r="r" b="b"/>
              <a:pathLst>
                <a:path w="405764" h="1371600">
                  <a:moveTo>
                    <a:pt x="0" y="1371600"/>
                  </a:moveTo>
                  <a:lnTo>
                    <a:pt x="405384" y="1371600"/>
                  </a:lnTo>
                  <a:lnTo>
                    <a:pt x="405384" y="0"/>
                  </a:lnTo>
                  <a:lnTo>
                    <a:pt x="0" y="0"/>
                  </a:lnTo>
                  <a:lnTo>
                    <a:pt x="0" y="1371600"/>
                  </a:lnTo>
                  <a:close/>
                </a:path>
              </a:pathLst>
            </a:custGeom>
            <a:ln w="9144">
              <a:solidFill>
                <a:srgbClr val="FFFFFF"/>
              </a:solidFill>
            </a:ln>
          </p:spPr>
          <p:txBody>
            <a:bodyPr wrap="square" lIns="0" tIns="0" rIns="0" bIns="0" rtlCol="0"/>
            <a:lstStyle/>
            <a:p>
              <a:endParaRPr/>
            </a:p>
          </p:txBody>
        </p:sp>
        <p:sp>
          <p:nvSpPr>
            <p:cNvPr id="44" name="object 44"/>
            <p:cNvSpPr txBox="1"/>
            <p:nvPr/>
          </p:nvSpPr>
          <p:spPr>
            <a:xfrm>
              <a:off x="1679448" y="4090415"/>
              <a:ext cx="405765" cy="1371600"/>
            </a:xfrm>
            <a:prstGeom prst="rect">
              <a:avLst/>
            </a:prstGeom>
            <a:solidFill>
              <a:srgbClr val="A0C490">
                <a:alpha val="85096"/>
              </a:srgbClr>
            </a:solidFill>
          </p:spPr>
          <p:txBody>
            <a:bodyPr vert="horz" wrap="square" lIns="0" tIns="48894" rIns="0" bIns="0" rtlCol="0">
              <a:spAutoFit/>
            </a:bodyPr>
            <a:lstStyle/>
            <a:p>
              <a:pPr marL="20955">
                <a:lnSpc>
                  <a:spcPct val="100000"/>
                </a:lnSpc>
                <a:spcBef>
                  <a:spcPts val="384"/>
                </a:spcBef>
              </a:pPr>
              <a:r>
                <a:rPr sz="1600" b="1" spc="-20" dirty="0">
                  <a:latin typeface="Calibri"/>
                  <a:cs typeface="Calibri"/>
                </a:rPr>
                <a:t>27.2</a:t>
              </a:r>
              <a:endParaRPr sz="1600">
                <a:latin typeface="Calibri"/>
                <a:cs typeface="Calibri"/>
              </a:endParaRPr>
            </a:p>
          </p:txBody>
        </p:sp>
        <p:sp>
          <p:nvSpPr>
            <p:cNvPr id="22" name="object 22" descr="Bar representing 34.6% answering 'Narrowing gap between rich and poor' in Egypt."/>
            <p:cNvSpPr/>
            <p:nvPr/>
          </p:nvSpPr>
          <p:spPr>
            <a:xfrm>
              <a:off x="2084832" y="3717035"/>
              <a:ext cx="407034" cy="1744980"/>
            </a:xfrm>
            <a:custGeom>
              <a:avLst/>
              <a:gdLst/>
              <a:ahLst/>
              <a:cxnLst/>
              <a:rect l="l" t="t" r="r" b="b"/>
              <a:pathLst>
                <a:path w="407035" h="1744979">
                  <a:moveTo>
                    <a:pt x="0" y="1744979"/>
                  </a:moveTo>
                  <a:lnTo>
                    <a:pt x="406907" y="1744979"/>
                  </a:lnTo>
                  <a:lnTo>
                    <a:pt x="406907" y="0"/>
                  </a:lnTo>
                  <a:lnTo>
                    <a:pt x="0" y="0"/>
                  </a:lnTo>
                  <a:lnTo>
                    <a:pt x="0" y="1744979"/>
                  </a:lnTo>
                  <a:close/>
                </a:path>
              </a:pathLst>
            </a:custGeom>
            <a:ln w="9144">
              <a:solidFill>
                <a:srgbClr val="FFFFFF"/>
              </a:solidFill>
            </a:ln>
          </p:spPr>
          <p:txBody>
            <a:bodyPr wrap="square" lIns="0" tIns="0" rIns="0" bIns="0" rtlCol="0"/>
            <a:lstStyle/>
            <a:p>
              <a:endParaRPr/>
            </a:p>
          </p:txBody>
        </p:sp>
        <p:sp>
          <p:nvSpPr>
            <p:cNvPr id="49" name="object 49"/>
            <p:cNvSpPr txBox="1"/>
            <p:nvPr/>
          </p:nvSpPr>
          <p:spPr>
            <a:xfrm>
              <a:off x="2084832" y="3717035"/>
              <a:ext cx="407034" cy="1744980"/>
            </a:xfrm>
            <a:prstGeom prst="rect">
              <a:avLst/>
            </a:prstGeom>
            <a:solidFill>
              <a:srgbClr val="C3D7BA">
                <a:alpha val="85096"/>
              </a:srgbClr>
            </a:solidFill>
          </p:spPr>
          <p:txBody>
            <a:bodyPr vert="horz" wrap="square" lIns="0" tIns="48895" rIns="0" bIns="0" rtlCol="0">
              <a:spAutoFit/>
            </a:bodyPr>
            <a:lstStyle/>
            <a:p>
              <a:pPr marL="21590">
                <a:lnSpc>
                  <a:spcPct val="100000"/>
                </a:lnSpc>
                <a:spcBef>
                  <a:spcPts val="385"/>
                </a:spcBef>
              </a:pPr>
              <a:r>
                <a:rPr sz="1600" b="1" spc="-20" dirty="0">
                  <a:latin typeface="Calibri"/>
                  <a:cs typeface="Calibri"/>
                </a:rPr>
                <a:t>34.6</a:t>
              </a:r>
              <a:endParaRPr sz="1600">
                <a:latin typeface="Calibri"/>
                <a:cs typeface="Calibri"/>
              </a:endParaRPr>
            </a:p>
          </p:txBody>
        </p:sp>
      </p:grpSp>
      <p:grpSp>
        <p:nvGrpSpPr>
          <p:cNvPr id="77" name="Group 76" descr="Iraq">
            <a:extLst>
              <a:ext uri="{FF2B5EF4-FFF2-40B4-BE49-F238E27FC236}">
                <a16:creationId xmlns:a16="http://schemas.microsoft.com/office/drawing/2014/main" id="{0F8B0F27-40D4-1E22-4D1D-07C00B04E633}"/>
              </a:ext>
            </a:extLst>
          </p:cNvPr>
          <p:cNvGrpSpPr/>
          <p:nvPr/>
        </p:nvGrpSpPr>
        <p:grpSpPr>
          <a:xfrm>
            <a:off x="2755392" y="3631691"/>
            <a:ext cx="2027301" cy="2208480"/>
            <a:chOff x="2755392" y="3631691"/>
            <a:chExt cx="2027301" cy="2208480"/>
          </a:xfrm>
        </p:grpSpPr>
        <p:sp>
          <p:nvSpPr>
            <p:cNvPr id="55" name="object 55"/>
            <p:cNvSpPr txBox="1"/>
            <p:nvPr/>
          </p:nvSpPr>
          <p:spPr>
            <a:xfrm>
              <a:off x="3549522" y="5570931"/>
              <a:ext cx="439420"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04040"/>
                  </a:solidFill>
                  <a:latin typeface="Calibri"/>
                  <a:cs typeface="Calibri"/>
                </a:rPr>
                <a:t>IRAQ</a:t>
              </a:r>
              <a:endParaRPr sz="1600">
                <a:latin typeface="Calibri"/>
                <a:cs typeface="Calibri"/>
              </a:endParaRPr>
            </a:p>
          </p:txBody>
        </p:sp>
        <p:sp>
          <p:nvSpPr>
            <p:cNvPr id="3" name="object 3" descr="Bar representing 36.3% answering 'Economy Developing' in Iraq."/>
            <p:cNvSpPr/>
            <p:nvPr/>
          </p:nvSpPr>
          <p:spPr>
            <a:xfrm>
              <a:off x="2755392" y="3631691"/>
              <a:ext cx="405765" cy="1830705"/>
            </a:xfrm>
            <a:custGeom>
              <a:avLst/>
              <a:gdLst/>
              <a:ahLst/>
              <a:cxnLst/>
              <a:rect l="l" t="t" r="r" b="b"/>
              <a:pathLst>
                <a:path w="405764" h="1830704">
                  <a:moveTo>
                    <a:pt x="0" y="1830324"/>
                  </a:moveTo>
                  <a:lnTo>
                    <a:pt x="405383" y="1830324"/>
                  </a:lnTo>
                  <a:lnTo>
                    <a:pt x="405383" y="0"/>
                  </a:lnTo>
                  <a:lnTo>
                    <a:pt x="0" y="0"/>
                  </a:lnTo>
                  <a:lnTo>
                    <a:pt x="0" y="1830324"/>
                  </a:lnTo>
                  <a:close/>
                </a:path>
              </a:pathLst>
            </a:custGeom>
            <a:ln w="9144">
              <a:solidFill>
                <a:srgbClr val="FFFFFF"/>
              </a:solidFill>
            </a:ln>
          </p:spPr>
          <p:txBody>
            <a:bodyPr wrap="square" lIns="0" tIns="0" rIns="0" bIns="0" rtlCol="0"/>
            <a:lstStyle/>
            <a:p>
              <a:endParaRPr/>
            </a:p>
          </p:txBody>
        </p:sp>
        <p:sp>
          <p:nvSpPr>
            <p:cNvPr id="30" name="object 30"/>
            <p:cNvSpPr txBox="1"/>
            <p:nvPr/>
          </p:nvSpPr>
          <p:spPr>
            <a:xfrm>
              <a:off x="2755392" y="3631691"/>
              <a:ext cx="405765" cy="1830705"/>
            </a:xfrm>
            <a:prstGeom prst="rect">
              <a:avLst/>
            </a:prstGeom>
            <a:solidFill>
              <a:srgbClr val="528233">
                <a:alpha val="85096"/>
              </a:srgbClr>
            </a:solidFill>
          </p:spPr>
          <p:txBody>
            <a:bodyPr vert="horz" wrap="square" lIns="0" tIns="48260" rIns="0" bIns="0" rtlCol="0">
              <a:spAutoFit/>
            </a:bodyPr>
            <a:lstStyle/>
            <a:p>
              <a:pPr marL="20320">
                <a:lnSpc>
                  <a:spcPct val="100000"/>
                </a:lnSpc>
                <a:spcBef>
                  <a:spcPts val="380"/>
                </a:spcBef>
              </a:pPr>
              <a:r>
                <a:rPr sz="1600" b="1" spc="-20" dirty="0">
                  <a:latin typeface="Calibri"/>
                  <a:cs typeface="Calibri"/>
                </a:rPr>
                <a:t>36.3</a:t>
              </a:r>
              <a:endParaRPr sz="1600" dirty="0">
                <a:latin typeface="Calibri"/>
                <a:cs typeface="Calibri"/>
              </a:endParaRPr>
            </a:p>
          </p:txBody>
        </p:sp>
        <p:sp>
          <p:nvSpPr>
            <p:cNvPr id="8" name="object 8" descr="Bar representing 33.3% answering 'System of Social Security' in Iraq."/>
            <p:cNvSpPr/>
            <p:nvPr/>
          </p:nvSpPr>
          <p:spPr>
            <a:xfrm>
              <a:off x="3160776" y="3782567"/>
              <a:ext cx="405765" cy="1679575"/>
            </a:xfrm>
            <a:custGeom>
              <a:avLst/>
              <a:gdLst/>
              <a:ahLst/>
              <a:cxnLst/>
              <a:rect l="l" t="t" r="r" b="b"/>
              <a:pathLst>
                <a:path w="405764" h="1679575">
                  <a:moveTo>
                    <a:pt x="0" y="1679448"/>
                  </a:moveTo>
                  <a:lnTo>
                    <a:pt x="405384" y="1679448"/>
                  </a:lnTo>
                  <a:lnTo>
                    <a:pt x="405384" y="0"/>
                  </a:lnTo>
                  <a:lnTo>
                    <a:pt x="0" y="0"/>
                  </a:lnTo>
                  <a:lnTo>
                    <a:pt x="0" y="1679448"/>
                  </a:lnTo>
                  <a:close/>
                </a:path>
              </a:pathLst>
            </a:custGeom>
            <a:ln w="9144">
              <a:solidFill>
                <a:srgbClr val="FFFFFF"/>
              </a:solidFill>
            </a:ln>
          </p:spPr>
          <p:txBody>
            <a:bodyPr wrap="square" lIns="0" tIns="0" rIns="0" bIns="0" rtlCol="0"/>
            <a:lstStyle/>
            <a:p>
              <a:endParaRPr/>
            </a:p>
          </p:txBody>
        </p:sp>
        <p:sp>
          <p:nvSpPr>
            <p:cNvPr id="35" name="object 35"/>
            <p:cNvSpPr txBox="1"/>
            <p:nvPr/>
          </p:nvSpPr>
          <p:spPr>
            <a:xfrm>
              <a:off x="3160776" y="3782567"/>
              <a:ext cx="405765" cy="1679575"/>
            </a:xfrm>
            <a:prstGeom prst="rect">
              <a:avLst/>
            </a:prstGeom>
            <a:solidFill>
              <a:srgbClr val="61993D">
                <a:alpha val="85096"/>
              </a:srgbClr>
            </a:solidFill>
          </p:spPr>
          <p:txBody>
            <a:bodyPr vert="horz" wrap="square" lIns="0" tIns="48895" rIns="0" bIns="0" rtlCol="0">
              <a:spAutoFit/>
            </a:bodyPr>
            <a:lstStyle/>
            <a:p>
              <a:pPr marL="20955">
                <a:lnSpc>
                  <a:spcPct val="100000"/>
                </a:lnSpc>
                <a:spcBef>
                  <a:spcPts val="385"/>
                </a:spcBef>
              </a:pPr>
              <a:r>
                <a:rPr sz="1600" b="1" spc="-20" dirty="0">
                  <a:latin typeface="Calibri"/>
                  <a:cs typeface="Calibri"/>
                </a:rPr>
                <a:t>33.3</a:t>
              </a:r>
              <a:endParaRPr sz="1600">
                <a:latin typeface="Calibri"/>
                <a:cs typeface="Calibri"/>
              </a:endParaRPr>
            </a:p>
          </p:txBody>
        </p:sp>
        <p:sp>
          <p:nvSpPr>
            <p:cNvPr id="13" name="object 13" descr="Bar representing 11.4% answering 'Employment Creation' in Iraq."/>
            <p:cNvSpPr/>
            <p:nvPr/>
          </p:nvSpPr>
          <p:spPr>
            <a:xfrm>
              <a:off x="3566159" y="4887467"/>
              <a:ext cx="405765" cy="574675"/>
            </a:xfrm>
            <a:custGeom>
              <a:avLst/>
              <a:gdLst/>
              <a:ahLst/>
              <a:cxnLst/>
              <a:rect l="l" t="t" r="r" b="b"/>
              <a:pathLst>
                <a:path w="405764" h="574675">
                  <a:moveTo>
                    <a:pt x="0" y="574547"/>
                  </a:moveTo>
                  <a:lnTo>
                    <a:pt x="405384" y="574547"/>
                  </a:lnTo>
                  <a:lnTo>
                    <a:pt x="405384" y="0"/>
                  </a:lnTo>
                  <a:lnTo>
                    <a:pt x="0" y="0"/>
                  </a:lnTo>
                  <a:lnTo>
                    <a:pt x="0" y="574547"/>
                  </a:lnTo>
                  <a:close/>
                </a:path>
              </a:pathLst>
            </a:custGeom>
            <a:ln w="9143">
              <a:solidFill>
                <a:srgbClr val="FFFFFF"/>
              </a:solidFill>
            </a:ln>
          </p:spPr>
          <p:txBody>
            <a:bodyPr wrap="square" lIns="0" tIns="0" rIns="0" bIns="0" rtlCol="0"/>
            <a:lstStyle/>
            <a:p>
              <a:endParaRPr/>
            </a:p>
          </p:txBody>
        </p:sp>
        <p:sp>
          <p:nvSpPr>
            <p:cNvPr id="40" name="object 40"/>
            <p:cNvSpPr txBox="1"/>
            <p:nvPr/>
          </p:nvSpPr>
          <p:spPr>
            <a:xfrm>
              <a:off x="3566159" y="4887467"/>
              <a:ext cx="405765" cy="574675"/>
            </a:xfrm>
            <a:prstGeom prst="rect">
              <a:avLst/>
            </a:prstGeom>
            <a:solidFill>
              <a:srgbClr val="6FAC46">
                <a:alpha val="85096"/>
              </a:srgbClr>
            </a:solidFill>
          </p:spPr>
          <p:txBody>
            <a:bodyPr vert="horz" wrap="square" lIns="0" tIns="48895" rIns="0" bIns="0" rtlCol="0">
              <a:spAutoFit/>
            </a:bodyPr>
            <a:lstStyle/>
            <a:p>
              <a:pPr marL="20955">
                <a:lnSpc>
                  <a:spcPct val="100000"/>
                </a:lnSpc>
                <a:spcBef>
                  <a:spcPts val="385"/>
                </a:spcBef>
              </a:pPr>
              <a:r>
                <a:rPr sz="1600" b="1" spc="-20" dirty="0">
                  <a:latin typeface="Calibri"/>
                  <a:cs typeface="Calibri"/>
                </a:rPr>
                <a:t>11.4</a:t>
              </a:r>
              <a:endParaRPr sz="1600" dirty="0">
                <a:latin typeface="Calibri"/>
                <a:cs typeface="Calibri"/>
              </a:endParaRPr>
            </a:p>
          </p:txBody>
        </p:sp>
        <p:sp>
          <p:nvSpPr>
            <p:cNvPr id="18" name="object 18" descr="Bar representing 29.5% answering 'Employment Creation' in Iraq."/>
            <p:cNvSpPr/>
            <p:nvPr/>
          </p:nvSpPr>
          <p:spPr>
            <a:xfrm>
              <a:off x="3971544" y="3974591"/>
              <a:ext cx="405765" cy="1487805"/>
            </a:xfrm>
            <a:custGeom>
              <a:avLst/>
              <a:gdLst/>
              <a:ahLst/>
              <a:cxnLst/>
              <a:rect l="l" t="t" r="r" b="b"/>
              <a:pathLst>
                <a:path w="405764" h="1487804">
                  <a:moveTo>
                    <a:pt x="0" y="1487424"/>
                  </a:moveTo>
                  <a:lnTo>
                    <a:pt x="405384" y="1487424"/>
                  </a:lnTo>
                  <a:lnTo>
                    <a:pt x="405384" y="0"/>
                  </a:lnTo>
                  <a:lnTo>
                    <a:pt x="0" y="0"/>
                  </a:lnTo>
                  <a:lnTo>
                    <a:pt x="0" y="1487424"/>
                  </a:lnTo>
                  <a:close/>
                </a:path>
              </a:pathLst>
            </a:custGeom>
            <a:ln w="9144">
              <a:solidFill>
                <a:srgbClr val="FFFFFF"/>
              </a:solidFill>
            </a:ln>
          </p:spPr>
          <p:txBody>
            <a:bodyPr wrap="square" lIns="0" tIns="0" rIns="0" bIns="0" rtlCol="0"/>
            <a:lstStyle/>
            <a:p>
              <a:endParaRPr/>
            </a:p>
          </p:txBody>
        </p:sp>
        <p:sp>
          <p:nvSpPr>
            <p:cNvPr id="45" name="object 45"/>
            <p:cNvSpPr txBox="1"/>
            <p:nvPr/>
          </p:nvSpPr>
          <p:spPr>
            <a:xfrm>
              <a:off x="3971544" y="3974591"/>
              <a:ext cx="405765" cy="1487805"/>
            </a:xfrm>
            <a:prstGeom prst="rect">
              <a:avLst/>
            </a:prstGeom>
            <a:solidFill>
              <a:srgbClr val="A0C490">
                <a:alpha val="85096"/>
              </a:srgbClr>
            </a:solidFill>
          </p:spPr>
          <p:txBody>
            <a:bodyPr vert="horz" wrap="square" lIns="0" tIns="48894" rIns="0" bIns="0" rtlCol="0">
              <a:spAutoFit/>
            </a:bodyPr>
            <a:lstStyle/>
            <a:p>
              <a:pPr marL="20955">
                <a:lnSpc>
                  <a:spcPct val="100000"/>
                </a:lnSpc>
                <a:spcBef>
                  <a:spcPts val="384"/>
                </a:spcBef>
              </a:pPr>
              <a:r>
                <a:rPr sz="1600" b="1" spc="-20" dirty="0">
                  <a:latin typeface="Calibri"/>
                  <a:cs typeface="Calibri"/>
                </a:rPr>
                <a:t>29.5</a:t>
              </a:r>
              <a:endParaRPr sz="1600">
                <a:latin typeface="Calibri"/>
                <a:cs typeface="Calibri"/>
              </a:endParaRPr>
            </a:p>
          </p:txBody>
        </p:sp>
        <p:sp>
          <p:nvSpPr>
            <p:cNvPr id="23" name="object 23" descr="Bar representing 22.1% answering 'Narrowing gap between rich and poor' in Iraq."/>
            <p:cNvSpPr/>
            <p:nvPr/>
          </p:nvSpPr>
          <p:spPr>
            <a:xfrm>
              <a:off x="4376928" y="4347971"/>
              <a:ext cx="405765" cy="1114425"/>
            </a:xfrm>
            <a:custGeom>
              <a:avLst/>
              <a:gdLst/>
              <a:ahLst/>
              <a:cxnLst/>
              <a:rect l="l" t="t" r="r" b="b"/>
              <a:pathLst>
                <a:path w="405764" h="1114425">
                  <a:moveTo>
                    <a:pt x="0" y="1114043"/>
                  </a:moveTo>
                  <a:lnTo>
                    <a:pt x="405384" y="1114043"/>
                  </a:lnTo>
                  <a:lnTo>
                    <a:pt x="405384" y="0"/>
                  </a:lnTo>
                  <a:lnTo>
                    <a:pt x="0" y="0"/>
                  </a:lnTo>
                  <a:lnTo>
                    <a:pt x="0" y="1114043"/>
                  </a:lnTo>
                  <a:close/>
                </a:path>
              </a:pathLst>
            </a:custGeom>
            <a:ln w="9144">
              <a:solidFill>
                <a:srgbClr val="FFFFFF"/>
              </a:solidFill>
            </a:ln>
          </p:spPr>
          <p:txBody>
            <a:bodyPr wrap="square" lIns="0" tIns="0" rIns="0" bIns="0" rtlCol="0"/>
            <a:lstStyle/>
            <a:p>
              <a:endParaRPr/>
            </a:p>
          </p:txBody>
        </p:sp>
        <p:sp>
          <p:nvSpPr>
            <p:cNvPr id="50" name="object 50"/>
            <p:cNvSpPr txBox="1"/>
            <p:nvPr/>
          </p:nvSpPr>
          <p:spPr>
            <a:xfrm>
              <a:off x="4376928" y="4347971"/>
              <a:ext cx="405765" cy="1114425"/>
            </a:xfrm>
            <a:prstGeom prst="rect">
              <a:avLst/>
            </a:prstGeom>
            <a:solidFill>
              <a:srgbClr val="C3D7BA">
                <a:alpha val="85096"/>
              </a:srgbClr>
            </a:solidFill>
          </p:spPr>
          <p:txBody>
            <a:bodyPr vert="horz" wrap="square" lIns="0" tIns="48260" rIns="0" bIns="0" rtlCol="0">
              <a:spAutoFit/>
            </a:bodyPr>
            <a:lstStyle/>
            <a:p>
              <a:pPr marL="21590">
                <a:lnSpc>
                  <a:spcPct val="100000"/>
                </a:lnSpc>
                <a:spcBef>
                  <a:spcPts val="380"/>
                </a:spcBef>
              </a:pPr>
              <a:r>
                <a:rPr sz="1600" b="1" spc="-20" dirty="0">
                  <a:latin typeface="Calibri"/>
                  <a:cs typeface="Calibri"/>
                </a:rPr>
                <a:t>22.1</a:t>
              </a:r>
              <a:endParaRPr sz="1600" dirty="0">
                <a:latin typeface="Calibri"/>
                <a:cs typeface="Calibri"/>
              </a:endParaRPr>
            </a:p>
          </p:txBody>
        </p:sp>
      </p:grpSp>
      <p:grpSp>
        <p:nvGrpSpPr>
          <p:cNvPr id="78" name="Group 77" descr="Jordan">
            <a:extLst>
              <a:ext uri="{FF2B5EF4-FFF2-40B4-BE49-F238E27FC236}">
                <a16:creationId xmlns:a16="http://schemas.microsoft.com/office/drawing/2014/main" id="{A624028E-A222-F36B-DEF7-494D9D7E6B24}"/>
              </a:ext>
            </a:extLst>
          </p:cNvPr>
          <p:cNvGrpSpPr/>
          <p:nvPr/>
        </p:nvGrpSpPr>
        <p:grpSpPr>
          <a:xfrm>
            <a:off x="5045964" y="2724911"/>
            <a:ext cx="2028824" cy="3115260"/>
            <a:chOff x="5045964" y="2724911"/>
            <a:chExt cx="2028824" cy="3115260"/>
          </a:xfrm>
        </p:grpSpPr>
        <p:sp>
          <p:nvSpPr>
            <p:cNvPr id="56" name="object 56"/>
            <p:cNvSpPr txBox="1"/>
            <p:nvPr/>
          </p:nvSpPr>
          <p:spPr>
            <a:xfrm>
              <a:off x="5709030" y="5570931"/>
              <a:ext cx="703580"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JORDAN</a:t>
              </a:r>
              <a:endParaRPr sz="1600">
                <a:latin typeface="Calibri"/>
                <a:cs typeface="Calibri"/>
              </a:endParaRPr>
            </a:p>
          </p:txBody>
        </p:sp>
        <p:sp>
          <p:nvSpPr>
            <p:cNvPr id="4" name="object 4" descr="Bar representing 33.6% answering 'Economy Developing' in Jordan."/>
            <p:cNvSpPr/>
            <p:nvPr/>
          </p:nvSpPr>
          <p:spPr>
            <a:xfrm>
              <a:off x="5045964" y="3767328"/>
              <a:ext cx="407034" cy="1694814"/>
            </a:xfrm>
            <a:custGeom>
              <a:avLst/>
              <a:gdLst/>
              <a:ahLst/>
              <a:cxnLst/>
              <a:rect l="l" t="t" r="r" b="b"/>
              <a:pathLst>
                <a:path w="407035" h="1694814">
                  <a:moveTo>
                    <a:pt x="0" y="1694688"/>
                  </a:moveTo>
                  <a:lnTo>
                    <a:pt x="406908" y="1694688"/>
                  </a:lnTo>
                  <a:lnTo>
                    <a:pt x="406908" y="0"/>
                  </a:lnTo>
                  <a:lnTo>
                    <a:pt x="0" y="0"/>
                  </a:lnTo>
                  <a:lnTo>
                    <a:pt x="0" y="1694688"/>
                  </a:lnTo>
                  <a:close/>
                </a:path>
              </a:pathLst>
            </a:custGeom>
            <a:ln w="9144">
              <a:solidFill>
                <a:srgbClr val="FFFFFF"/>
              </a:solidFill>
            </a:ln>
          </p:spPr>
          <p:txBody>
            <a:bodyPr wrap="square" lIns="0" tIns="0" rIns="0" bIns="0" rtlCol="0"/>
            <a:lstStyle/>
            <a:p>
              <a:endParaRPr/>
            </a:p>
          </p:txBody>
        </p:sp>
        <p:sp>
          <p:nvSpPr>
            <p:cNvPr id="31" name="object 31"/>
            <p:cNvSpPr txBox="1"/>
            <p:nvPr/>
          </p:nvSpPr>
          <p:spPr>
            <a:xfrm>
              <a:off x="5045964" y="3767328"/>
              <a:ext cx="407034" cy="1694814"/>
            </a:xfrm>
            <a:prstGeom prst="rect">
              <a:avLst/>
            </a:prstGeom>
            <a:solidFill>
              <a:srgbClr val="528233">
                <a:alpha val="85096"/>
              </a:srgbClr>
            </a:solidFill>
          </p:spPr>
          <p:txBody>
            <a:bodyPr vert="horz" wrap="square" lIns="0" tIns="48895" rIns="0" bIns="0" rtlCol="0">
              <a:spAutoFit/>
            </a:bodyPr>
            <a:lstStyle/>
            <a:p>
              <a:pPr marL="22225">
                <a:lnSpc>
                  <a:spcPct val="100000"/>
                </a:lnSpc>
                <a:spcBef>
                  <a:spcPts val="385"/>
                </a:spcBef>
              </a:pPr>
              <a:r>
                <a:rPr sz="1600" b="1" spc="-20" dirty="0">
                  <a:latin typeface="Calibri"/>
                  <a:cs typeface="Calibri"/>
                </a:rPr>
                <a:t>33.6</a:t>
              </a:r>
              <a:endParaRPr sz="1600">
                <a:latin typeface="Calibri"/>
                <a:cs typeface="Calibri"/>
              </a:endParaRPr>
            </a:p>
          </p:txBody>
        </p:sp>
        <p:sp>
          <p:nvSpPr>
            <p:cNvPr id="9" name="object 9" descr="Bar representing 54.3% answering 'System of Social Security' in Jordan."/>
            <p:cNvSpPr/>
            <p:nvPr/>
          </p:nvSpPr>
          <p:spPr>
            <a:xfrm>
              <a:off x="5452871" y="2724911"/>
              <a:ext cx="405765" cy="2737485"/>
            </a:xfrm>
            <a:custGeom>
              <a:avLst/>
              <a:gdLst/>
              <a:ahLst/>
              <a:cxnLst/>
              <a:rect l="l" t="t" r="r" b="b"/>
              <a:pathLst>
                <a:path w="405764" h="2737485">
                  <a:moveTo>
                    <a:pt x="0" y="2737104"/>
                  </a:moveTo>
                  <a:lnTo>
                    <a:pt x="405384" y="2737104"/>
                  </a:lnTo>
                  <a:lnTo>
                    <a:pt x="405384" y="0"/>
                  </a:lnTo>
                  <a:lnTo>
                    <a:pt x="0" y="0"/>
                  </a:lnTo>
                  <a:lnTo>
                    <a:pt x="0" y="2737104"/>
                  </a:lnTo>
                  <a:close/>
                </a:path>
              </a:pathLst>
            </a:custGeom>
            <a:ln w="9144">
              <a:solidFill>
                <a:srgbClr val="FFFFFF"/>
              </a:solidFill>
            </a:ln>
          </p:spPr>
          <p:txBody>
            <a:bodyPr wrap="square" lIns="0" tIns="0" rIns="0" bIns="0" rtlCol="0"/>
            <a:lstStyle/>
            <a:p>
              <a:endParaRPr/>
            </a:p>
          </p:txBody>
        </p:sp>
        <p:sp>
          <p:nvSpPr>
            <p:cNvPr id="36" name="object 36"/>
            <p:cNvSpPr txBox="1"/>
            <p:nvPr/>
          </p:nvSpPr>
          <p:spPr>
            <a:xfrm>
              <a:off x="5452871" y="2724911"/>
              <a:ext cx="405765" cy="2737485"/>
            </a:xfrm>
            <a:prstGeom prst="rect">
              <a:avLst/>
            </a:prstGeom>
            <a:solidFill>
              <a:srgbClr val="61993D">
                <a:alpha val="85096"/>
              </a:srgbClr>
            </a:solidFill>
          </p:spPr>
          <p:txBody>
            <a:bodyPr vert="horz" wrap="square" lIns="0" tIns="47625" rIns="0" bIns="0" rtlCol="0">
              <a:spAutoFit/>
            </a:bodyPr>
            <a:lstStyle/>
            <a:p>
              <a:pPr marL="20955">
                <a:lnSpc>
                  <a:spcPct val="100000"/>
                </a:lnSpc>
                <a:spcBef>
                  <a:spcPts val="375"/>
                </a:spcBef>
              </a:pPr>
              <a:r>
                <a:rPr sz="1600" b="1" spc="-20" dirty="0">
                  <a:latin typeface="Calibri"/>
                  <a:cs typeface="Calibri"/>
                </a:rPr>
                <a:t>54.3</a:t>
              </a:r>
              <a:endParaRPr sz="1600">
                <a:latin typeface="Calibri"/>
                <a:cs typeface="Calibri"/>
              </a:endParaRPr>
            </a:p>
          </p:txBody>
        </p:sp>
        <p:sp>
          <p:nvSpPr>
            <p:cNvPr id="14" name="object 14" descr="Bar representing 22.6% answering 'Employment Creation' in Jordan."/>
            <p:cNvSpPr/>
            <p:nvPr/>
          </p:nvSpPr>
          <p:spPr>
            <a:xfrm>
              <a:off x="5858255" y="4322064"/>
              <a:ext cx="405765" cy="1140460"/>
            </a:xfrm>
            <a:custGeom>
              <a:avLst/>
              <a:gdLst/>
              <a:ahLst/>
              <a:cxnLst/>
              <a:rect l="l" t="t" r="r" b="b"/>
              <a:pathLst>
                <a:path w="405764" h="1140460">
                  <a:moveTo>
                    <a:pt x="0" y="1139952"/>
                  </a:moveTo>
                  <a:lnTo>
                    <a:pt x="405384" y="1139952"/>
                  </a:lnTo>
                  <a:lnTo>
                    <a:pt x="405384" y="0"/>
                  </a:lnTo>
                  <a:lnTo>
                    <a:pt x="0" y="0"/>
                  </a:lnTo>
                  <a:lnTo>
                    <a:pt x="0" y="1139952"/>
                  </a:lnTo>
                  <a:close/>
                </a:path>
              </a:pathLst>
            </a:custGeom>
            <a:ln w="9144">
              <a:solidFill>
                <a:srgbClr val="FFFFFF"/>
              </a:solidFill>
            </a:ln>
          </p:spPr>
          <p:txBody>
            <a:bodyPr wrap="square" lIns="0" tIns="0" rIns="0" bIns="0" rtlCol="0"/>
            <a:lstStyle/>
            <a:p>
              <a:endParaRPr/>
            </a:p>
          </p:txBody>
        </p:sp>
        <p:sp>
          <p:nvSpPr>
            <p:cNvPr id="41" name="object 41"/>
            <p:cNvSpPr txBox="1"/>
            <p:nvPr/>
          </p:nvSpPr>
          <p:spPr>
            <a:xfrm>
              <a:off x="5858255" y="4322064"/>
              <a:ext cx="405765" cy="1140460"/>
            </a:xfrm>
            <a:prstGeom prst="rect">
              <a:avLst/>
            </a:prstGeom>
            <a:solidFill>
              <a:srgbClr val="6FAC46">
                <a:alpha val="85096"/>
              </a:srgbClr>
            </a:solidFill>
          </p:spPr>
          <p:txBody>
            <a:bodyPr vert="horz" wrap="square" lIns="0" tIns="48895" rIns="0" bIns="0" rtlCol="0">
              <a:spAutoFit/>
            </a:bodyPr>
            <a:lstStyle/>
            <a:p>
              <a:pPr marL="20955">
                <a:lnSpc>
                  <a:spcPct val="100000"/>
                </a:lnSpc>
                <a:spcBef>
                  <a:spcPts val="385"/>
                </a:spcBef>
              </a:pPr>
              <a:r>
                <a:rPr sz="1600" b="1" spc="-20" dirty="0">
                  <a:latin typeface="Calibri"/>
                  <a:cs typeface="Calibri"/>
                </a:rPr>
                <a:t>22.6</a:t>
              </a:r>
              <a:endParaRPr sz="1600">
                <a:latin typeface="Calibri"/>
                <a:cs typeface="Calibri"/>
              </a:endParaRPr>
            </a:p>
          </p:txBody>
        </p:sp>
        <p:sp>
          <p:nvSpPr>
            <p:cNvPr id="19" name="object 19" descr="Bar representing 9.8% answering 'Employment Creation' in Jordan."/>
            <p:cNvSpPr/>
            <p:nvPr/>
          </p:nvSpPr>
          <p:spPr>
            <a:xfrm>
              <a:off x="6263640" y="4968240"/>
              <a:ext cx="405765" cy="494030"/>
            </a:xfrm>
            <a:custGeom>
              <a:avLst/>
              <a:gdLst/>
              <a:ahLst/>
              <a:cxnLst/>
              <a:rect l="l" t="t" r="r" b="b"/>
              <a:pathLst>
                <a:path w="405765" h="494029">
                  <a:moveTo>
                    <a:pt x="0" y="493776"/>
                  </a:moveTo>
                  <a:lnTo>
                    <a:pt x="405384" y="493776"/>
                  </a:lnTo>
                  <a:lnTo>
                    <a:pt x="405384" y="0"/>
                  </a:lnTo>
                  <a:lnTo>
                    <a:pt x="0" y="0"/>
                  </a:lnTo>
                  <a:lnTo>
                    <a:pt x="0" y="493776"/>
                  </a:lnTo>
                  <a:close/>
                </a:path>
              </a:pathLst>
            </a:custGeom>
            <a:ln w="9144">
              <a:solidFill>
                <a:srgbClr val="FFFFFF"/>
              </a:solidFill>
            </a:ln>
          </p:spPr>
          <p:txBody>
            <a:bodyPr wrap="square" lIns="0" tIns="0" rIns="0" bIns="0" rtlCol="0"/>
            <a:lstStyle/>
            <a:p>
              <a:endParaRPr/>
            </a:p>
          </p:txBody>
        </p:sp>
        <p:sp>
          <p:nvSpPr>
            <p:cNvPr id="46" name="object 46"/>
            <p:cNvSpPr txBox="1"/>
            <p:nvPr/>
          </p:nvSpPr>
          <p:spPr>
            <a:xfrm>
              <a:off x="6263640" y="4968240"/>
              <a:ext cx="405765" cy="494030"/>
            </a:xfrm>
            <a:prstGeom prst="rect">
              <a:avLst/>
            </a:prstGeom>
            <a:solidFill>
              <a:srgbClr val="A0C490">
                <a:alpha val="85096"/>
              </a:srgbClr>
            </a:solidFill>
          </p:spPr>
          <p:txBody>
            <a:bodyPr vert="horz" wrap="square" lIns="0" tIns="48260" rIns="0" bIns="0" rtlCol="0">
              <a:spAutoFit/>
            </a:bodyPr>
            <a:lstStyle/>
            <a:p>
              <a:pPr marL="73025">
                <a:lnSpc>
                  <a:spcPct val="100000"/>
                </a:lnSpc>
                <a:spcBef>
                  <a:spcPts val="380"/>
                </a:spcBef>
              </a:pPr>
              <a:r>
                <a:rPr sz="1600" b="1" spc="-25" dirty="0">
                  <a:latin typeface="Calibri"/>
                  <a:cs typeface="Calibri"/>
                </a:rPr>
                <a:t>9.8</a:t>
              </a:r>
              <a:endParaRPr sz="1600" dirty="0">
                <a:latin typeface="Calibri"/>
                <a:cs typeface="Calibri"/>
              </a:endParaRPr>
            </a:p>
          </p:txBody>
        </p:sp>
        <p:sp>
          <p:nvSpPr>
            <p:cNvPr id="24" name="object 24" descr="Bar representing 8.8% answering 'Narrowing gap between rich and poor' in Jordan."/>
            <p:cNvSpPr/>
            <p:nvPr/>
          </p:nvSpPr>
          <p:spPr>
            <a:xfrm>
              <a:off x="6669023" y="5018532"/>
              <a:ext cx="405765" cy="443865"/>
            </a:xfrm>
            <a:custGeom>
              <a:avLst/>
              <a:gdLst/>
              <a:ahLst/>
              <a:cxnLst/>
              <a:rect l="l" t="t" r="r" b="b"/>
              <a:pathLst>
                <a:path w="405765" h="443864">
                  <a:moveTo>
                    <a:pt x="0" y="443484"/>
                  </a:moveTo>
                  <a:lnTo>
                    <a:pt x="405383" y="443484"/>
                  </a:lnTo>
                  <a:lnTo>
                    <a:pt x="405383" y="0"/>
                  </a:lnTo>
                  <a:lnTo>
                    <a:pt x="0" y="0"/>
                  </a:lnTo>
                  <a:lnTo>
                    <a:pt x="0" y="443484"/>
                  </a:lnTo>
                  <a:close/>
                </a:path>
              </a:pathLst>
            </a:custGeom>
            <a:ln w="9144">
              <a:solidFill>
                <a:srgbClr val="FFFFFF"/>
              </a:solidFill>
            </a:ln>
          </p:spPr>
          <p:txBody>
            <a:bodyPr wrap="square" lIns="0" tIns="0" rIns="0" bIns="0" rtlCol="0"/>
            <a:lstStyle/>
            <a:p>
              <a:endParaRPr/>
            </a:p>
          </p:txBody>
        </p:sp>
        <p:sp>
          <p:nvSpPr>
            <p:cNvPr id="51" name="object 51"/>
            <p:cNvSpPr txBox="1"/>
            <p:nvPr/>
          </p:nvSpPr>
          <p:spPr>
            <a:xfrm>
              <a:off x="6669023" y="5018532"/>
              <a:ext cx="405765" cy="443865"/>
            </a:xfrm>
            <a:prstGeom prst="rect">
              <a:avLst/>
            </a:prstGeom>
            <a:solidFill>
              <a:srgbClr val="C3D7BA">
                <a:alpha val="85096"/>
              </a:srgbClr>
            </a:solidFill>
          </p:spPr>
          <p:txBody>
            <a:bodyPr vert="horz" wrap="square" lIns="0" tIns="48895" rIns="0" bIns="0" rtlCol="0">
              <a:spAutoFit/>
            </a:bodyPr>
            <a:lstStyle/>
            <a:p>
              <a:pPr marL="73660">
                <a:lnSpc>
                  <a:spcPct val="100000"/>
                </a:lnSpc>
                <a:spcBef>
                  <a:spcPts val="385"/>
                </a:spcBef>
              </a:pPr>
              <a:r>
                <a:rPr sz="1600" b="1" spc="-25" dirty="0">
                  <a:latin typeface="Calibri"/>
                  <a:cs typeface="Calibri"/>
                </a:rPr>
                <a:t>8.8</a:t>
              </a:r>
              <a:endParaRPr sz="1600">
                <a:latin typeface="Calibri"/>
                <a:cs typeface="Calibri"/>
              </a:endParaRPr>
            </a:p>
          </p:txBody>
        </p:sp>
      </p:grpSp>
      <p:grpSp>
        <p:nvGrpSpPr>
          <p:cNvPr id="79" name="Group 78" descr="Libya">
            <a:extLst>
              <a:ext uri="{FF2B5EF4-FFF2-40B4-BE49-F238E27FC236}">
                <a16:creationId xmlns:a16="http://schemas.microsoft.com/office/drawing/2014/main" id="{096DF893-273B-F5AF-641C-2E7AE946D1ED}"/>
              </a:ext>
            </a:extLst>
          </p:cNvPr>
          <p:cNvGrpSpPr/>
          <p:nvPr/>
        </p:nvGrpSpPr>
        <p:grpSpPr>
          <a:xfrm>
            <a:off x="7338059" y="3410711"/>
            <a:ext cx="2028825" cy="2429460"/>
            <a:chOff x="7338059" y="3410711"/>
            <a:chExt cx="2028825" cy="2429460"/>
          </a:xfrm>
        </p:grpSpPr>
        <p:sp>
          <p:nvSpPr>
            <p:cNvPr id="57" name="object 57"/>
            <p:cNvSpPr txBox="1"/>
            <p:nvPr/>
          </p:nvSpPr>
          <p:spPr>
            <a:xfrm>
              <a:off x="8119998" y="5570931"/>
              <a:ext cx="467359"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404040"/>
                  </a:solidFill>
                  <a:latin typeface="Calibri"/>
                  <a:cs typeface="Calibri"/>
                </a:rPr>
                <a:t>LIBYA</a:t>
              </a:r>
              <a:endParaRPr sz="1600">
                <a:latin typeface="Calibri"/>
                <a:cs typeface="Calibri"/>
              </a:endParaRPr>
            </a:p>
          </p:txBody>
        </p:sp>
        <p:sp>
          <p:nvSpPr>
            <p:cNvPr id="5" name="object 5" descr="Bar representing 21.2% answering 'Economy Developing' in Libya."/>
            <p:cNvSpPr/>
            <p:nvPr/>
          </p:nvSpPr>
          <p:spPr>
            <a:xfrm>
              <a:off x="7338059" y="4393691"/>
              <a:ext cx="405765" cy="1068705"/>
            </a:xfrm>
            <a:custGeom>
              <a:avLst/>
              <a:gdLst/>
              <a:ahLst/>
              <a:cxnLst/>
              <a:rect l="l" t="t" r="r" b="b"/>
              <a:pathLst>
                <a:path w="405765" h="1068704">
                  <a:moveTo>
                    <a:pt x="0" y="1068324"/>
                  </a:moveTo>
                  <a:lnTo>
                    <a:pt x="405383" y="1068324"/>
                  </a:lnTo>
                  <a:lnTo>
                    <a:pt x="405383" y="0"/>
                  </a:lnTo>
                  <a:lnTo>
                    <a:pt x="0" y="0"/>
                  </a:lnTo>
                  <a:lnTo>
                    <a:pt x="0" y="1068324"/>
                  </a:lnTo>
                  <a:close/>
                </a:path>
              </a:pathLst>
            </a:custGeom>
            <a:ln w="9144">
              <a:solidFill>
                <a:srgbClr val="FFFFFF"/>
              </a:solidFill>
            </a:ln>
          </p:spPr>
          <p:txBody>
            <a:bodyPr wrap="square" lIns="0" tIns="0" rIns="0" bIns="0" rtlCol="0"/>
            <a:lstStyle/>
            <a:p>
              <a:endParaRPr/>
            </a:p>
          </p:txBody>
        </p:sp>
        <p:sp>
          <p:nvSpPr>
            <p:cNvPr id="32" name="object 32"/>
            <p:cNvSpPr txBox="1"/>
            <p:nvPr/>
          </p:nvSpPr>
          <p:spPr>
            <a:xfrm>
              <a:off x="7338059" y="4393691"/>
              <a:ext cx="405765" cy="1068705"/>
            </a:xfrm>
            <a:prstGeom prst="rect">
              <a:avLst/>
            </a:prstGeom>
            <a:solidFill>
              <a:srgbClr val="528233">
                <a:alpha val="85096"/>
              </a:srgbClr>
            </a:solidFill>
          </p:spPr>
          <p:txBody>
            <a:bodyPr vert="horz" wrap="square" lIns="0" tIns="48260" rIns="0" bIns="0" rtlCol="0">
              <a:spAutoFit/>
            </a:bodyPr>
            <a:lstStyle/>
            <a:p>
              <a:pPr marL="22225">
                <a:lnSpc>
                  <a:spcPct val="100000"/>
                </a:lnSpc>
                <a:spcBef>
                  <a:spcPts val="380"/>
                </a:spcBef>
              </a:pPr>
              <a:r>
                <a:rPr sz="1600" b="1" spc="-20" dirty="0">
                  <a:latin typeface="Calibri"/>
                  <a:cs typeface="Calibri"/>
                </a:rPr>
                <a:t>21.2</a:t>
              </a:r>
              <a:endParaRPr sz="1600">
                <a:latin typeface="Calibri"/>
                <a:cs typeface="Calibri"/>
              </a:endParaRPr>
            </a:p>
          </p:txBody>
        </p:sp>
        <p:sp>
          <p:nvSpPr>
            <p:cNvPr id="10" name="object 10" descr="Bar representing 32.6% answering 'System of Social Security' in Libya."/>
            <p:cNvSpPr/>
            <p:nvPr/>
          </p:nvSpPr>
          <p:spPr>
            <a:xfrm>
              <a:off x="7743443" y="3819144"/>
              <a:ext cx="405765" cy="1643380"/>
            </a:xfrm>
            <a:custGeom>
              <a:avLst/>
              <a:gdLst/>
              <a:ahLst/>
              <a:cxnLst/>
              <a:rect l="l" t="t" r="r" b="b"/>
              <a:pathLst>
                <a:path w="405765" h="1643379">
                  <a:moveTo>
                    <a:pt x="0" y="1642872"/>
                  </a:moveTo>
                  <a:lnTo>
                    <a:pt x="405383" y="1642872"/>
                  </a:lnTo>
                  <a:lnTo>
                    <a:pt x="405383" y="0"/>
                  </a:lnTo>
                  <a:lnTo>
                    <a:pt x="0" y="0"/>
                  </a:lnTo>
                  <a:lnTo>
                    <a:pt x="0" y="1642872"/>
                  </a:lnTo>
                  <a:close/>
                </a:path>
              </a:pathLst>
            </a:custGeom>
            <a:ln w="9144">
              <a:solidFill>
                <a:srgbClr val="FFFFFF"/>
              </a:solidFill>
            </a:ln>
          </p:spPr>
          <p:txBody>
            <a:bodyPr wrap="square" lIns="0" tIns="0" rIns="0" bIns="0" rtlCol="0"/>
            <a:lstStyle/>
            <a:p>
              <a:endParaRPr/>
            </a:p>
          </p:txBody>
        </p:sp>
        <p:sp>
          <p:nvSpPr>
            <p:cNvPr id="37" name="object 37"/>
            <p:cNvSpPr txBox="1"/>
            <p:nvPr/>
          </p:nvSpPr>
          <p:spPr>
            <a:xfrm>
              <a:off x="7743443" y="3819144"/>
              <a:ext cx="405765" cy="1643380"/>
            </a:xfrm>
            <a:prstGeom prst="rect">
              <a:avLst/>
            </a:prstGeom>
            <a:solidFill>
              <a:srgbClr val="61993D">
                <a:alpha val="85096"/>
              </a:srgbClr>
            </a:solidFill>
          </p:spPr>
          <p:txBody>
            <a:bodyPr vert="horz" wrap="square" lIns="0" tIns="47625" rIns="0" bIns="0" rtlCol="0">
              <a:spAutoFit/>
            </a:bodyPr>
            <a:lstStyle/>
            <a:p>
              <a:pPr marL="22225">
                <a:lnSpc>
                  <a:spcPct val="100000"/>
                </a:lnSpc>
                <a:spcBef>
                  <a:spcPts val="375"/>
                </a:spcBef>
              </a:pPr>
              <a:r>
                <a:rPr sz="1600" b="1" spc="-20" dirty="0">
                  <a:latin typeface="Calibri"/>
                  <a:cs typeface="Calibri"/>
                </a:rPr>
                <a:t>32.6</a:t>
              </a:r>
              <a:endParaRPr sz="1600" dirty="0">
                <a:latin typeface="Calibri"/>
                <a:cs typeface="Calibri"/>
              </a:endParaRPr>
            </a:p>
          </p:txBody>
        </p:sp>
        <p:sp>
          <p:nvSpPr>
            <p:cNvPr id="15" name="object 15" descr="Bar representing 40.7% answering 'Employment Creation' in Libya."/>
            <p:cNvSpPr/>
            <p:nvPr/>
          </p:nvSpPr>
          <p:spPr>
            <a:xfrm>
              <a:off x="8148828" y="3410711"/>
              <a:ext cx="407034" cy="2051685"/>
            </a:xfrm>
            <a:custGeom>
              <a:avLst/>
              <a:gdLst/>
              <a:ahLst/>
              <a:cxnLst/>
              <a:rect l="l" t="t" r="r" b="b"/>
              <a:pathLst>
                <a:path w="407034" h="2051685">
                  <a:moveTo>
                    <a:pt x="0" y="2051303"/>
                  </a:moveTo>
                  <a:lnTo>
                    <a:pt x="406907" y="2051303"/>
                  </a:lnTo>
                  <a:lnTo>
                    <a:pt x="406907" y="0"/>
                  </a:lnTo>
                  <a:lnTo>
                    <a:pt x="0" y="0"/>
                  </a:lnTo>
                  <a:lnTo>
                    <a:pt x="0" y="2051303"/>
                  </a:lnTo>
                  <a:close/>
                </a:path>
              </a:pathLst>
            </a:custGeom>
            <a:ln w="9144">
              <a:solidFill>
                <a:srgbClr val="FFFFFF"/>
              </a:solidFill>
            </a:ln>
          </p:spPr>
          <p:txBody>
            <a:bodyPr wrap="square" lIns="0" tIns="0" rIns="0" bIns="0" rtlCol="0"/>
            <a:lstStyle/>
            <a:p>
              <a:endParaRPr/>
            </a:p>
          </p:txBody>
        </p:sp>
        <p:sp>
          <p:nvSpPr>
            <p:cNvPr id="42" name="object 42"/>
            <p:cNvSpPr txBox="1"/>
            <p:nvPr/>
          </p:nvSpPr>
          <p:spPr>
            <a:xfrm>
              <a:off x="8148828" y="3410711"/>
              <a:ext cx="407034" cy="2051685"/>
            </a:xfrm>
            <a:prstGeom prst="rect">
              <a:avLst/>
            </a:prstGeom>
            <a:solidFill>
              <a:srgbClr val="6FAC46">
                <a:alpha val="85096"/>
              </a:srgbClr>
            </a:solidFill>
          </p:spPr>
          <p:txBody>
            <a:bodyPr vert="horz" wrap="square" lIns="0" tIns="47625" rIns="0" bIns="0" rtlCol="0">
              <a:spAutoFit/>
            </a:bodyPr>
            <a:lstStyle/>
            <a:p>
              <a:pPr marL="22860">
                <a:lnSpc>
                  <a:spcPct val="100000"/>
                </a:lnSpc>
                <a:spcBef>
                  <a:spcPts val="375"/>
                </a:spcBef>
              </a:pPr>
              <a:r>
                <a:rPr sz="1600" b="1" spc="-20" dirty="0">
                  <a:latin typeface="Calibri"/>
                  <a:cs typeface="Calibri"/>
                </a:rPr>
                <a:t>40.7</a:t>
              </a:r>
              <a:endParaRPr sz="1600" dirty="0">
                <a:latin typeface="Calibri"/>
                <a:cs typeface="Calibri"/>
              </a:endParaRPr>
            </a:p>
          </p:txBody>
        </p:sp>
        <p:sp>
          <p:nvSpPr>
            <p:cNvPr id="20" name="object 20" descr="Bar representing 18.5% answering 'Employment Creation' in Libya."/>
            <p:cNvSpPr/>
            <p:nvPr/>
          </p:nvSpPr>
          <p:spPr>
            <a:xfrm>
              <a:off x="8555735" y="4529328"/>
              <a:ext cx="405765" cy="932815"/>
            </a:xfrm>
            <a:custGeom>
              <a:avLst/>
              <a:gdLst/>
              <a:ahLst/>
              <a:cxnLst/>
              <a:rect l="l" t="t" r="r" b="b"/>
              <a:pathLst>
                <a:path w="405765" h="932814">
                  <a:moveTo>
                    <a:pt x="0" y="932688"/>
                  </a:moveTo>
                  <a:lnTo>
                    <a:pt x="405383" y="932688"/>
                  </a:lnTo>
                  <a:lnTo>
                    <a:pt x="405383" y="0"/>
                  </a:lnTo>
                  <a:lnTo>
                    <a:pt x="0" y="0"/>
                  </a:lnTo>
                  <a:lnTo>
                    <a:pt x="0" y="932688"/>
                  </a:lnTo>
                  <a:close/>
                </a:path>
              </a:pathLst>
            </a:custGeom>
            <a:ln w="9144">
              <a:solidFill>
                <a:srgbClr val="FFFFFF"/>
              </a:solidFill>
            </a:ln>
          </p:spPr>
          <p:txBody>
            <a:bodyPr wrap="square" lIns="0" tIns="0" rIns="0" bIns="0" rtlCol="0"/>
            <a:lstStyle/>
            <a:p>
              <a:endParaRPr/>
            </a:p>
          </p:txBody>
        </p:sp>
        <p:sp>
          <p:nvSpPr>
            <p:cNvPr id="47" name="object 47"/>
            <p:cNvSpPr txBox="1"/>
            <p:nvPr/>
          </p:nvSpPr>
          <p:spPr>
            <a:xfrm>
              <a:off x="8555735" y="4529328"/>
              <a:ext cx="405765" cy="932815"/>
            </a:xfrm>
            <a:prstGeom prst="rect">
              <a:avLst/>
            </a:prstGeom>
            <a:solidFill>
              <a:srgbClr val="A0C490">
                <a:alpha val="85096"/>
              </a:srgbClr>
            </a:solidFill>
          </p:spPr>
          <p:txBody>
            <a:bodyPr vert="horz" wrap="square" lIns="0" tIns="48895" rIns="0" bIns="0" rtlCol="0">
              <a:spAutoFit/>
            </a:bodyPr>
            <a:lstStyle/>
            <a:p>
              <a:pPr marL="21590">
                <a:lnSpc>
                  <a:spcPct val="100000"/>
                </a:lnSpc>
                <a:spcBef>
                  <a:spcPts val="385"/>
                </a:spcBef>
              </a:pPr>
              <a:r>
                <a:rPr sz="1600" b="1" spc="-20" dirty="0">
                  <a:latin typeface="Calibri"/>
                  <a:cs typeface="Calibri"/>
                </a:rPr>
                <a:t>18.5</a:t>
              </a:r>
              <a:endParaRPr sz="1600" dirty="0">
                <a:latin typeface="Calibri"/>
                <a:cs typeface="Calibri"/>
              </a:endParaRPr>
            </a:p>
          </p:txBody>
        </p:sp>
        <p:sp>
          <p:nvSpPr>
            <p:cNvPr id="25" name="object 25" descr="Bar representing 24.4% answering 'Narrowing gap between rich and poor' in Libya."/>
            <p:cNvSpPr/>
            <p:nvPr/>
          </p:nvSpPr>
          <p:spPr>
            <a:xfrm>
              <a:off x="8961119" y="4232147"/>
              <a:ext cx="405765" cy="1229995"/>
            </a:xfrm>
            <a:custGeom>
              <a:avLst/>
              <a:gdLst/>
              <a:ahLst/>
              <a:cxnLst/>
              <a:rect l="l" t="t" r="r" b="b"/>
              <a:pathLst>
                <a:path w="405765" h="1229995">
                  <a:moveTo>
                    <a:pt x="0" y="1229867"/>
                  </a:moveTo>
                  <a:lnTo>
                    <a:pt x="405383" y="1229867"/>
                  </a:lnTo>
                  <a:lnTo>
                    <a:pt x="405383" y="0"/>
                  </a:lnTo>
                  <a:lnTo>
                    <a:pt x="0" y="0"/>
                  </a:lnTo>
                  <a:lnTo>
                    <a:pt x="0" y="1229867"/>
                  </a:lnTo>
                  <a:close/>
                </a:path>
              </a:pathLst>
            </a:custGeom>
            <a:ln w="9143">
              <a:solidFill>
                <a:srgbClr val="FFFFFF"/>
              </a:solidFill>
            </a:ln>
          </p:spPr>
          <p:txBody>
            <a:bodyPr wrap="square" lIns="0" tIns="0" rIns="0" bIns="0" rtlCol="0"/>
            <a:lstStyle/>
            <a:p>
              <a:endParaRPr/>
            </a:p>
          </p:txBody>
        </p:sp>
        <p:sp>
          <p:nvSpPr>
            <p:cNvPr id="52" name="object 52"/>
            <p:cNvSpPr txBox="1"/>
            <p:nvPr/>
          </p:nvSpPr>
          <p:spPr>
            <a:xfrm>
              <a:off x="8961119" y="4232147"/>
              <a:ext cx="405765" cy="1229995"/>
            </a:xfrm>
            <a:prstGeom prst="rect">
              <a:avLst/>
            </a:prstGeom>
            <a:solidFill>
              <a:srgbClr val="C3D7BA">
                <a:alpha val="85096"/>
              </a:srgbClr>
            </a:solidFill>
          </p:spPr>
          <p:txBody>
            <a:bodyPr vert="horz" wrap="square" lIns="0" tIns="48260" rIns="0" bIns="0" rtlCol="0">
              <a:spAutoFit/>
            </a:bodyPr>
            <a:lstStyle/>
            <a:p>
              <a:pPr marL="21590">
                <a:lnSpc>
                  <a:spcPct val="100000"/>
                </a:lnSpc>
                <a:spcBef>
                  <a:spcPts val="380"/>
                </a:spcBef>
              </a:pPr>
              <a:r>
                <a:rPr sz="1600" b="1" spc="-20" dirty="0">
                  <a:latin typeface="Calibri"/>
                  <a:cs typeface="Calibri"/>
                </a:rPr>
                <a:t>24.4</a:t>
              </a:r>
              <a:endParaRPr sz="1600">
                <a:latin typeface="Calibri"/>
                <a:cs typeface="Calibri"/>
              </a:endParaRPr>
            </a:p>
          </p:txBody>
        </p:sp>
      </p:grpSp>
      <p:grpSp>
        <p:nvGrpSpPr>
          <p:cNvPr id="80" name="Group 79" descr="Morocco">
            <a:extLst>
              <a:ext uri="{FF2B5EF4-FFF2-40B4-BE49-F238E27FC236}">
                <a16:creationId xmlns:a16="http://schemas.microsoft.com/office/drawing/2014/main" id="{ABA94519-0B41-7290-F4C8-EB4D74FBDBAA}"/>
              </a:ext>
            </a:extLst>
          </p:cNvPr>
          <p:cNvGrpSpPr/>
          <p:nvPr/>
        </p:nvGrpSpPr>
        <p:grpSpPr>
          <a:xfrm>
            <a:off x="330708" y="4474464"/>
            <a:ext cx="11459210" cy="1365707"/>
            <a:chOff x="330708" y="4474464"/>
            <a:chExt cx="11459210" cy="1365707"/>
          </a:xfrm>
        </p:grpSpPr>
        <p:sp>
          <p:nvSpPr>
            <p:cNvPr id="58" name="object 58"/>
            <p:cNvSpPr txBox="1"/>
            <p:nvPr/>
          </p:nvSpPr>
          <p:spPr>
            <a:xfrm>
              <a:off x="10183494" y="5570931"/>
              <a:ext cx="925194"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MOROCCO</a:t>
              </a:r>
              <a:endParaRPr sz="1600">
                <a:latin typeface="Calibri"/>
                <a:cs typeface="Calibri"/>
              </a:endParaRPr>
            </a:p>
          </p:txBody>
        </p:sp>
        <p:sp>
          <p:nvSpPr>
            <p:cNvPr id="6" name="object 6" descr="Bar representing 16.2% answering 'Economy Developing' in Morocco."/>
            <p:cNvSpPr/>
            <p:nvPr/>
          </p:nvSpPr>
          <p:spPr>
            <a:xfrm>
              <a:off x="9630156" y="4645152"/>
              <a:ext cx="405765" cy="817244"/>
            </a:xfrm>
            <a:custGeom>
              <a:avLst/>
              <a:gdLst/>
              <a:ahLst/>
              <a:cxnLst/>
              <a:rect l="l" t="t" r="r" b="b"/>
              <a:pathLst>
                <a:path w="405765" h="817245">
                  <a:moveTo>
                    <a:pt x="0" y="816864"/>
                  </a:moveTo>
                  <a:lnTo>
                    <a:pt x="405383" y="816864"/>
                  </a:lnTo>
                  <a:lnTo>
                    <a:pt x="405383" y="0"/>
                  </a:lnTo>
                  <a:lnTo>
                    <a:pt x="0" y="0"/>
                  </a:lnTo>
                  <a:lnTo>
                    <a:pt x="0" y="816864"/>
                  </a:lnTo>
                  <a:close/>
                </a:path>
              </a:pathLst>
            </a:custGeom>
            <a:ln w="9144">
              <a:solidFill>
                <a:srgbClr val="FFFFFF"/>
              </a:solidFill>
            </a:ln>
          </p:spPr>
          <p:txBody>
            <a:bodyPr wrap="square" lIns="0" tIns="0" rIns="0" bIns="0" rtlCol="0"/>
            <a:lstStyle/>
            <a:p>
              <a:endParaRPr/>
            </a:p>
          </p:txBody>
        </p:sp>
        <p:sp>
          <p:nvSpPr>
            <p:cNvPr id="33" name="object 33"/>
            <p:cNvSpPr txBox="1"/>
            <p:nvPr/>
          </p:nvSpPr>
          <p:spPr>
            <a:xfrm>
              <a:off x="9630156" y="4645152"/>
              <a:ext cx="405765" cy="817244"/>
            </a:xfrm>
            <a:prstGeom prst="rect">
              <a:avLst/>
            </a:prstGeom>
            <a:solidFill>
              <a:srgbClr val="528233">
                <a:alpha val="85096"/>
              </a:srgbClr>
            </a:solidFill>
          </p:spPr>
          <p:txBody>
            <a:bodyPr vert="horz" wrap="square" lIns="0" tIns="48895" rIns="0" bIns="0" rtlCol="0">
              <a:spAutoFit/>
            </a:bodyPr>
            <a:lstStyle/>
            <a:p>
              <a:pPr marL="22225">
                <a:lnSpc>
                  <a:spcPct val="100000"/>
                </a:lnSpc>
                <a:spcBef>
                  <a:spcPts val="385"/>
                </a:spcBef>
              </a:pPr>
              <a:r>
                <a:rPr sz="1600" b="1" spc="-20" dirty="0">
                  <a:latin typeface="Calibri"/>
                  <a:cs typeface="Calibri"/>
                </a:rPr>
                <a:t>16.2</a:t>
              </a:r>
              <a:endParaRPr sz="1600">
                <a:latin typeface="Calibri"/>
                <a:cs typeface="Calibri"/>
              </a:endParaRPr>
            </a:p>
          </p:txBody>
        </p:sp>
        <p:sp>
          <p:nvSpPr>
            <p:cNvPr id="11" name="object 11" descr="Bar representing 17.7% answering 'System of Social Security' in Morocco."/>
            <p:cNvSpPr/>
            <p:nvPr/>
          </p:nvSpPr>
          <p:spPr>
            <a:xfrm>
              <a:off x="10035540" y="4570476"/>
              <a:ext cx="405765" cy="891540"/>
            </a:xfrm>
            <a:custGeom>
              <a:avLst/>
              <a:gdLst/>
              <a:ahLst/>
              <a:cxnLst/>
              <a:rect l="l" t="t" r="r" b="b"/>
              <a:pathLst>
                <a:path w="405765" h="891539">
                  <a:moveTo>
                    <a:pt x="0" y="891540"/>
                  </a:moveTo>
                  <a:lnTo>
                    <a:pt x="405383" y="891540"/>
                  </a:lnTo>
                  <a:lnTo>
                    <a:pt x="405383" y="0"/>
                  </a:lnTo>
                  <a:lnTo>
                    <a:pt x="0" y="0"/>
                  </a:lnTo>
                  <a:lnTo>
                    <a:pt x="0" y="891540"/>
                  </a:lnTo>
                  <a:close/>
                </a:path>
              </a:pathLst>
            </a:custGeom>
            <a:ln w="9144">
              <a:solidFill>
                <a:srgbClr val="FFFFFF"/>
              </a:solidFill>
            </a:ln>
          </p:spPr>
          <p:txBody>
            <a:bodyPr wrap="square" lIns="0" tIns="0" rIns="0" bIns="0" rtlCol="0"/>
            <a:lstStyle/>
            <a:p>
              <a:endParaRPr/>
            </a:p>
          </p:txBody>
        </p:sp>
        <p:sp>
          <p:nvSpPr>
            <p:cNvPr id="38" name="object 38"/>
            <p:cNvSpPr txBox="1"/>
            <p:nvPr/>
          </p:nvSpPr>
          <p:spPr>
            <a:xfrm>
              <a:off x="10035540" y="4570476"/>
              <a:ext cx="405765" cy="891540"/>
            </a:xfrm>
            <a:prstGeom prst="rect">
              <a:avLst/>
            </a:prstGeom>
            <a:solidFill>
              <a:srgbClr val="61993D">
                <a:alpha val="85096"/>
              </a:srgbClr>
            </a:solidFill>
          </p:spPr>
          <p:txBody>
            <a:bodyPr vert="horz" wrap="square" lIns="0" tIns="47625" rIns="0" bIns="0" rtlCol="0">
              <a:spAutoFit/>
            </a:bodyPr>
            <a:lstStyle/>
            <a:p>
              <a:pPr marL="22225">
                <a:lnSpc>
                  <a:spcPct val="100000"/>
                </a:lnSpc>
                <a:spcBef>
                  <a:spcPts val="375"/>
                </a:spcBef>
              </a:pPr>
              <a:r>
                <a:rPr sz="1600" b="1" spc="-20" dirty="0">
                  <a:latin typeface="Calibri"/>
                  <a:cs typeface="Calibri"/>
                </a:rPr>
                <a:t>17.7</a:t>
              </a:r>
              <a:endParaRPr sz="1600">
                <a:latin typeface="Calibri"/>
                <a:cs typeface="Calibri"/>
              </a:endParaRPr>
            </a:p>
          </p:txBody>
        </p:sp>
        <p:sp>
          <p:nvSpPr>
            <p:cNvPr id="16" name="object 16" descr="Bar representing 19.6% answering 'Employment Creation' in Morocco."/>
            <p:cNvSpPr/>
            <p:nvPr/>
          </p:nvSpPr>
          <p:spPr>
            <a:xfrm>
              <a:off x="10440923" y="4474464"/>
              <a:ext cx="405765" cy="988060"/>
            </a:xfrm>
            <a:custGeom>
              <a:avLst/>
              <a:gdLst/>
              <a:ahLst/>
              <a:cxnLst/>
              <a:rect l="l" t="t" r="r" b="b"/>
              <a:pathLst>
                <a:path w="405765" h="988060">
                  <a:moveTo>
                    <a:pt x="0" y="987552"/>
                  </a:moveTo>
                  <a:lnTo>
                    <a:pt x="405383" y="987552"/>
                  </a:lnTo>
                  <a:lnTo>
                    <a:pt x="405383" y="0"/>
                  </a:lnTo>
                  <a:lnTo>
                    <a:pt x="0" y="0"/>
                  </a:lnTo>
                  <a:lnTo>
                    <a:pt x="0" y="987552"/>
                  </a:lnTo>
                  <a:close/>
                </a:path>
              </a:pathLst>
            </a:custGeom>
            <a:ln w="9143">
              <a:solidFill>
                <a:srgbClr val="FFFFFF"/>
              </a:solidFill>
            </a:ln>
          </p:spPr>
          <p:txBody>
            <a:bodyPr wrap="square" lIns="0" tIns="0" rIns="0" bIns="0" rtlCol="0"/>
            <a:lstStyle/>
            <a:p>
              <a:endParaRPr/>
            </a:p>
          </p:txBody>
        </p:sp>
        <p:sp>
          <p:nvSpPr>
            <p:cNvPr id="43" name="object 43"/>
            <p:cNvSpPr txBox="1"/>
            <p:nvPr/>
          </p:nvSpPr>
          <p:spPr>
            <a:xfrm>
              <a:off x="10440923" y="4474464"/>
              <a:ext cx="405765" cy="988060"/>
            </a:xfrm>
            <a:prstGeom prst="rect">
              <a:avLst/>
            </a:prstGeom>
            <a:solidFill>
              <a:srgbClr val="6FAC46">
                <a:alpha val="85096"/>
              </a:srgbClr>
            </a:solidFill>
          </p:spPr>
          <p:txBody>
            <a:bodyPr vert="horz" wrap="square" lIns="0" tIns="48260" rIns="0" bIns="0" rtlCol="0">
              <a:spAutoFit/>
            </a:bodyPr>
            <a:lstStyle/>
            <a:p>
              <a:pPr marL="22225">
                <a:lnSpc>
                  <a:spcPct val="100000"/>
                </a:lnSpc>
                <a:spcBef>
                  <a:spcPts val="380"/>
                </a:spcBef>
              </a:pPr>
              <a:r>
                <a:rPr sz="1600" b="1" spc="-20" dirty="0">
                  <a:latin typeface="Calibri"/>
                  <a:cs typeface="Calibri"/>
                </a:rPr>
                <a:t>19.6</a:t>
              </a:r>
              <a:endParaRPr sz="1600">
                <a:latin typeface="Calibri"/>
                <a:cs typeface="Calibri"/>
              </a:endParaRPr>
            </a:p>
          </p:txBody>
        </p:sp>
        <p:sp>
          <p:nvSpPr>
            <p:cNvPr id="21" name="object 21" descr="Bar representing 15.4% answering 'Employment Creation' in Morocco."/>
            <p:cNvSpPr/>
            <p:nvPr/>
          </p:nvSpPr>
          <p:spPr>
            <a:xfrm>
              <a:off x="10846307" y="4686300"/>
              <a:ext cx="407034" cy="775970"/>
            </a:xfrm>
            <a:custGeom>
              <a:avLst/>
              <a:gdLst/>
              <a:ahLst/>
              <a:cxnLst/>
              <a:rect l="l" t="t" r="r" b="b"/>
              <a:pathLst>
                <a:path w="407034" h="775970">
                  <a:moveTo>
                    <a:pt x="0" y="775716"/>
                  </a:moveTo>
                  <a:lnTo>
                    <a:pt x="406907" y="775716"/>
                  </a:lnTo>
                  <a:lnTo>
                    <a:pt x="406907" y="0"/>
                  </a:lnTo>
                  <a:lnTo>
                    <a:pt x="0" y="0"/>
                  </a:lnTo>
                  <a:lnTo>
                    <a:pt x="0" y="775716"/>
                  </a:lnTo>
                  <a:close/>
                </a:path>
              </a:pathLst>
            </a:custGeom>
            <a:ln w="9144">
              <a:solidFill>
                <a:srgbClr val="FFFFFF"/>
              </a:solidFill>
            </a:ln>
          </p:spPr>
          <p:txBody>
            <a:bodyPr wrap="square" lIns="0" tIns="0" rIns="0" bIns="0" rtlCol="0"/>
            <a:lstStyle/>
            <a:p>
              <a:endParaRPr/>
            </a:p>
          </p:txBody>
        </p:sp>
        <p:sp>
          <p:nvSpPr>
            <p:cNvPr id="48" name="object 48"/>
            <p:cNvSpPr txBox="1"/>
            <p:nvPr/>
          </p:nvSpPr>
          <p:spPr>
            <a:xfrm>
              <a:off x="10846307" y="4686300"/>
              <a:ext cx="407034" cy="775970"/>
            </a:xfrm>
            <a:prstGeom prst="rect">
              <a:avLst/>
            </a:prstGeom>
            <a:solidFill>
              <a:srgbClr val="A0C490">
                <a:alpha val="85096"/>
              </a:srgbClr>
            </a:solidFill>
          </p:spPr>
          <p:txBody>
            <a:bodyPr vert="horz" wrap="square" lIns="0" tIns="48260" rIns="0" bIns="0" rtlCol="0">
              <a:spAutoFit/>
            </a:bodyPr>
            <a:lstStyle/>
            <a:p>
              <a:pPr marL="22860">
                <a:lnSpc>
                  <a:spcPct val="100000"/>
                </a:lnSpc>
                <a:spcBef>
                  <a:spcPts val="380"/>
                </a:spcBef>
              </a:pPr>
              <a:r>
                <a:rPr sz="1600" b="1" spc="-20" dirty="0">
                  <a:latin typeface="Calibri"/>
                  <a:cs typeface="Calibri"/>
                </a:rPr>
                <a:t>15.4</a:t>
              </a:r>
              <a:endParaRPr sz="1600">
                <a:latin typeface="Calibri"/>
                <a:cs typeface="Calibri"/>
              </a:endParaRPr>
            </a:p>
          </p:txBody>
        </p:sp>
        <p:grpSp>
          <p:nvGrpSpPr>
            <p:cNvPr id="26" name="object 26" descr="Bar representing 11.6% answering 'Narrowing gap between rich and poor' in Morocco."/>
            <p:cNvGrpSpPr/>
            <p:nvPr/>
          </p:nvGrpSpPr>
          <p:grpSpPr>
            <a:xfrm>
              <a:off x="330708" y="4872228"/>
              <a:ext cx="11459210" cy="599440"/>
              <a:chOff x="330708" y="4872228"/>
              <a:chExt cx="11459210" cy="599440"/>
            </a:xfrm>
          </p:grpSpPr>
          <p:sp>
            <p:nvSpPr>
              <p:cNvPr id="27" name="object 27"/>
              <p:cNvSpPr/>
              <p:nvPr/>
            </p:nvSpPr>
            <p:spPr>
              <a:xfrm>
                <a:off x="11253215" y="4876800"/>
                <a:ext cx="405765" cy="585470"/>
              </a:xfrm>
              <a:custGeom>
                <a:avLst/>
                <a:gdLst/>
                <a:ahLst/>
                <a:cxnLst/>
                <a:rect l="l" t="t" r="r" b="b"/>
                <a:pathLst>
                  <a:path w="405765" h="585470">
                    <a:moveTo>
                      <a:pt x="0" y="585216"/>
                    </a:moveTo>
                    <a:lnTo>
                      <a:pt x="405383" y="585216"/>
                    </a:lnTo>
                    <a:lnTo>
                      <a:pt x="405383" y="0"/>
                    </a:lnTo>
                    <a:lnTo>
                      <a:pt x="0" y="0"/>
                    </a:lnTo>
                    <a:lnTo>
                      <a:pt x="0" y="585216"/>
                    </a:lnTo>
                    <a:close/>
                  </a:path>
                </a:pathLst>
              </a:custGeom>
              <a:ln w="9143">
                <a:solidFill>
                  <a:srgbClr val="FFFFFF"/>
                </a:solidFill>
              </a:ln>
            </p:spPr>
            <p:txBody>
              <a:bodyPr wrap="square" lIns="0" tIns="0" rIns="0" bIns="0" rtlCol="0"/>
              <a:lstStyle/>
              <a:p>
                <a:endParaRPr/>
              </a:p>
            </p:txBody>
          </p:sp>
          <p:sp>
            <p:nvSpPr>
              <p:cNvPr id="28" name="object 28"/>
              <p:cNvSpPr/>
              <p:nvPr/>
            </p:nvSpPr>
            <p:spPr>
              <a:xfrm>
                <a:off x="330708" y="5462016"/>
                <a:ext cx="11459210" cy="0"/>
              </a:xfrm>
              <a:custGeom>
                <a:avLst/>
                <a:gdLst/>
                <a:ahLst/>
                <a:cxnLst/>
                <a:rect l="l" t="t" r="r" b="b"/>
                <a:pathLst>
                  <a:path w="11459210">
                    <a:moveTo>
                      <a:pt x="0" y="0"/>
                    </a:moveTo>
                    <a:lnTo>
                      <a:pt x="11458956" y="0"/>
                    </a:lnTo>
                  </a:path>
                </a:pathLst>
              </a:custGeom>
              <a:ln w="18288">
                <a:solidFill>
                  <a:srgbClr val="404040"/>
                </a:solidFill>
              </a:ln>
            </p:spPr>
            <p:txBody>
              <a:bodyPr wrap="square" lIns="0" tIns="0" rIns="0" bIns="0" rtlCol="0"/>
              <a:lstStyle/>
              <a:p>
                <a:endParaRPr/>
              </a:p>
            </p:txBody>
          </p:sp>
        </p:grpSp>
        <p:sp>
          <p:nvSpPr>
            <p:cNvPr id="53" name="object 53"/>
            <p:cNvSpPr txBox="1"/>
            <p:nvPr/>
          </p:nvSpPr>
          <p:spPr>
            <a:xfrm>
              <a:off x="11253216" y="4876800"/>
              <a:ext cx="405765" cy="585470"/>
            </a:xfrm>
            <a:prstGeom prst="rect">
              <a:avLst/>
            </a:prstGeom>
            <a:solidFill>
              <a:srgbClr val="C3D7BA">
                <a:alpha val="85096"/>
              </a:srgbClr>
            </a:solidFill>
          </p:spPr>
          <p:txBody>
            <a:bodyPr vert="horz" wrap="square" lIns="0" tIns="48895" rIns="0" bIns="0" rtlCol="0">
              <a:spAutoFit/>
            </a:bodyPr>
            <a:lstStyle/>
            <a:p>
              <a:pPr marL="21590">
                <a:lnSpc>
                  <a:spcPct val="100000"/>
                </a:lnSpc>
                <a:spcBef>
                  <a:spcPts val="385"/>
                </a:spcBef>
              </a:pPr>
              <a:r>
                <a:rPr sz="1600" b="1" spc="-20" dirty="0">
                  <a:latin typeface="Calibri"/>
                  <a:cs typeface="Calibri"/>
                </a:rPr>
                <a:t>11.6</a:t>
              </a:r>
              <a:endParaRPr sz="1600">
                <a:latin typeface="Calibri"/>
                <a:cs typeface="Calibri"/>
              </a:endParaRPr>
            </a:p>
          </p:txBody>
        </p:sp>
      </p:grpSp>
      <p:sp>
        <p:nvSpPr>
          <p:cNvPr id="75" name="object 75"/>
          <p:cNvSpPr txBox="1"/>
          <p:nvPr/>
        </p:nvSpPr>
        <p:spPr>
          <a:xfrm>
            <a:off x="90017" y="6126225"/>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087018" y="1161364"/>
            <a:ext cx="10132695" cy="3071495"/>
          </a:xfrm>
          <a:prstGeom prst="rect">
            <a:avLst/>
          </a:prstGeom>
          <a:noFill/>
          <a:ln>
            <a:noFill/>
            <a:prstDash/>
          </a:ln>
          <a:effectLst/>
        </p:spPr>
        <p:txBody>
          <a:bodyPr rot="0" spcFirstLastPara="0" vertOverflow="overflow" horzOverflow="overflow" vert="horz" wrap="square" lIns="0" tIns="95250" rIns="0" bIns="0" numCol="1" spcCol="0" rtlCol="0" fromWordArt="0" anchor="t" anchorCtr="0" forceAA="0" compatLnSpc="1">
            <a:prstTxWarp prst="textNoShape">
              <a:avLst/>
            </a:prstTxWarp>
            <a:spAutoFit/>
          </a:bodyPr>
          <a:lstStyle/>
          <a:p>
            <a:pPr marL="12700" marR="5080" lvl="0" indent="0" defTabSz="914400" eaLnBrk="1" fontAlgn="auto" latinLnBrk="0" hangingPunct="1">
              <a:lnSpc>
                <a:spcPct val="90000"/>
              </a:lnSpc>
              <a:spcBef>
                <a:spcPts val="750"/>
              </a:spcBef>
              <a:spcAft>
                <a:spcPts val="0"/>
              </a:spcAft>
              <a:buClrTx/>
              <a:buSzTx/>
              <a:buFontTx/>
              <a:buNone/>
              <a:tabLst/>
              <a:defRPr/>
            </a:pP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What</a:t>
            </a:r>
            <a:r>
              <a:rPr kumimoji="0" lang="en-GB" sz="5400" b="0" i="0" u="none" strike="noStrike" kern="0" cap="none" spc="-4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do</a:t>
            </a:r>
            <a:r>
              <a:rPr kumimoji="0" lang="en-GB" sz="5400" b="0" i="0" u="none" strike="noStrike" kern="0" cap="none" spc="-4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Those</a:t>
            </a:r>
            <a:r>
              <a:rPr kumimoji="0" lang="en-GB" sz="5400" b="0" i="0" u="none" strike="noStrike" kern="0" cap="none" spc="-7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that</a:t>
            </a:r>
            <a:r>
              <a:rPr kumimoji="0" lang="en-GB" sz="5400" b="0" i="0" u="none" strike="noStrike" kern="0" cap="none" spc="-4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Supported</a:t>
            </a:r>
            <a:r>
              <a:rPr kumimoji="0" lang="en-GB" sz="5400" b="0" i="0" u="none" strike="noStrike" kern="0" cap="none" spc="-8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25" normalizeH="0" baseline="0" noProof="0" dirty="0">
                <a:ln>
                  <a:noFill/>
                </a:ln>
                <a:solidFill>
                  <a:sysClr val="windowText" lastClr="000000"/>
                </a:solidFill>
                <a:effectLst/>
                <a:uLnTx/>
                <a:uFillTx/>
                <a:latin typeface="Calibri Light"/>
                <a:cs typeface="Calibri Light"/>
              </a:rPr>
              <a:t>the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Arab</a:t>
            </a:r>
            <a:r>
              <a:rPr kumimoji="0" lang="en-GB" sz="5400" b="0" i="0" u="none" strike="noStrike" kern="0" cap="none" spc="-9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Uprisings</a:t>
            </a:r>
            <a:r>
              <a:rPr kumimoji="0" lang="en-GB" sz="5400" b="0" i="0" u="none" strike="noStrike" kern="0" cap="none" spc="-6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because</a:t>
            </a:r>
            <a:r>
              <a:rPr kumimoji="0" lang="en-GB" sz="5400" b="0" i="0" u="none" strike="noStrike" kern="0" cap="none" spc="-9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of</a:t>
            </a:r>
            <a:r>
              <a:rPr kumimoji="0" lang="en-GB" sz="5400" b="0" i="0" u="none" strike="noStrike" kern="0" cap="none" spc="-6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Poor</a:t>
            </a:r>
            <a:r>
              <a:rPr kumimoji="0" lang="en-GB" sz="5400" b="0" i="0" u="none" strike="noStrike" kern="0" cap="none" spc="-6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10" normalizeH="0" baseline="0" noProof="0" dirty="0">
                <a:ln>
                  <a:noFill/>
                </a:ln>
                <a:solidFill>
                  <a:sysClr val="windowText" lastClr="000000"/>
                </a:solidFill>
                <a:effectLst/>
                <a:uLnTx/>
                <a:uFillTx/>
                <a:latin typeface="Calibri Light"/>
                <a:cs typeface="Calibri Light"/>
              </a:rPr>
              <a:t>Basic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Services</a:t>
            </a:r>
            <a:r>
              <a:rPr kumimoji="0" lang="en-GB" sz="5400" b="0" i="0" u="none" strike="noStrike" kern="0" cap="none" spc="-10"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Think</a:t>
            </a:r>
            <a:r>
              <a:rPr kumimoji="0" lang="en-GB" sz="5400" b="0" i="0" u="none" strike="noStrike" kern="0" cap="none" spc="-3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About</a:t>
            </a:r>
            <a:r>
              <a:rPr kumimoji="0" lang="en-GB" sz="5400" b="0" i="0" u="none" strike="noStrike" kern="0" cap="none" spc="-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the</a:t>
            </a:r>
            <a:r>
              <a:rPr kumimoji="0" lang="en-GB" sz="5400" b="0" i="0" u="none" strike="noStrike" kern="0" cap="none" spc="-3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0" normalizeH="0" baseline="0" noProof="0" dirty="0">
                <a:ln>
                  <a:noFill/>
                </a:ln>
                <a:solidFill>
                  <a:sysClr val="windowText" lastClr="000000"/>
                </a:solidFill>
                <a:effectLst/>
                <a:uLnTx/>
                <a:uFillTx/>
                <a:latin typeface="Calibri Light"/>
                <a:cs typeface="Calibri Light"/>
              </a:rPr>
              <a:t>Changes</a:t>
            </a:r>
            <a:r>
              <a:rPr kumimoji="0" lang="en-GB" sz="5400" b="0" i="0" u="none" strike="noStrike" kern="0" cap="none" spc="-35" normalizeH="0" baseline="0" noProof="0" dirty="0">
                <a:ln>
                  <a:noFill/>
                </a:ln>
                <a:solidFill>
                  <a:sysClr val="windowText" lastClr="000000"/>
                </a:solidFill>
                <a:effectLst/>
                <a:uLnTx/>
                <a:uFillTx/>
                <a:latin typeface="Calibri Light"/>
                <a:cs typeface="Calibri Light"/>
              </a:rPr>
              <a:t> </a:t>
            </a:r>
            <a:r>
              <a:rPr kumimoji="0" lang="en-GB" sz="5400" b="0" i="0" u="none" strike="noStrike" kern="0" cap="none" spc="-25" normalizeH="0" baseline="0" noProof="0" dirty="0">
                <a:ln>
                  <a:noFill/>
                </a:ln>
                <a:solidFill>
                  <a:sysClr val="windowText" lastClr="000000"/>
                </a:solidFill>
                <a:effectLst/>
                <a:uLnTx/>
                <a:uFillTx/>
                <a:latin typeface="Calibri Light"/>
                <a:cs typeface="Calibri Light"/>
              </a:rPr>
              <a:t>by </a:t>
            </a:r>
            <a:r>
              <a:rPr kumimoji="0" lang="en-GB" sz="5400" b="0" i="0" u="none" strike="noStrike" kern="0" cap="none" spc="-20" normalizeH="0" baseline="0" noProof="0" dirty="0">
                <a:ln>
                  <a:noFill/>
                </a:ln>
                <a:solidFill>
                  <a:sysClr val="windowText" lastClr="000000"/>
                </a:solidFill>
                <a:effectLst/>
                <a:uLnTx/>
                <a:uFillTx/>
                <a:latin typeface="Calibri Light"/>
                <a:cs typeface="Calibri Light"/>
              </a:rPr>
              <a:t>2014</a:t>
            </a:r>
            <a:endParaRPr kumimoji="0" lang="en-GB" sz="5400" b="0" i="0" u="none" strike="noStrike" kern="0" cap="none" spc="0" normalizeH="0" baseline="0" noProof="0" dirty="0">
              <a:ln>
                <a:noFill/>
              </a:ln>
              <a:solidFill>
                <a:sysClr val="windowText" lastClr="000000"/>
              </a:solidFill>
              <a:effectLst/>
              <a:uLnTx/>
              <a:uFillTx/>
              <a:latin typeface="Calibri Light"/>
              <a:cs typeface="Calibri Light"/>
            </a:endParaRPr>
          </a:p>
        </p:txBody>
      </p:sp>
      <p:sp>
        <p:nvSpPr>
          <p:cNvPr id="3" name="object 3"/>
          <p:cNvSpPr txBox="1"/>
          <p:nvPr/>
        </p:nvSpPr>
        <p:spPr>
          <a:xfrm>
            <a:off x="90017" y="231140"/>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object 49"/>
          <p:cNvSpPr txBox="1">
            <a:spLocks noGrp="1"/>
          </p:cNvSpPr>
          <p:nvPr>
            <p:ph type="title"/>
          </p:nvPr>
        </p:nvSpPr>
        <p:spPr>
          <a:xfrm>
            <a:off x="1607311" y="229869"/>
            <a:ext cx="8870950" cy="617220"/>
          </a:xfrm>
          <a:prstGeom prst="rect">
            <a:avLst/>
          </a:prstGeom>
        </p:spPr>
        <p:txBody>
          <a:bodyPr vert="horz" wrap="square" lIns="0" tIns="15240" rIns="0" bIns="0" rtlCol="0">
            <a:spAutoFit/>
          </a:bodyPr>
          <a:lstStyle/>
          <a:p>
            <a:pPr algn="ctr">
              <a:lnSpc>
                <a:spcPct val="100000"/>
              </a:lnSpc>
              <a:spcBef>
                <a:spcPts val="120"/>
              </a:spcBef>
            </a:pPr>
            <a:r>
              <a:rPr sz="1900" dirty="0">
                <a:solidFill>
                  <a:srgbClr val="404040"/>
                </a:solidFill>
              </a:rPr>
              <a:t>%</a:t>
            </a:r>
            <a:r>
              <a:rPr sz="1900" spc="30" dirty="0">
                <a:solidFill>
                  <a:srgbClr val="404040"/>
                </a:solidFill>
              </a:rPr>
              <a:t> </a:t>
            </a:r>
            <a:r>
              <a:rPr sz="1900" dirty="0">
                <a:solidFill>
                  <a:srgbClr val="404040"/>
                </a:solidFill>
              </a:rPr>
              <a:t>Those</a:t>
            </a:r>
            <a:r>
              <a:rPr sz="1900" spc="25" dirty="0">
                <a:solidFill>
                  <a:srgbClr val="404040"/>
                </a:solidFill>
              </a:rPr>
              <a:t> </a:t>
            </a:r>
            <a:r>
              <a:rPr sz="1900" dirty="0">
                <a:solidFill>
                  <a:srgbClr val="404040"/>
                </a:solidFill>
              </a:rPr>
              <a:t>that</a:t>
            </a:r>
            <a:r>
              <a:rPr sz="1900" spc="35" dirty="0">
                <a:solidFill>
                  <a:srgbClr val="404040"/>
                </a:solidFill>
              </a:rPr>
              <a:t> </a:t>
            </a:r>
            <a:r>
              <a:rPr sz="1900" dirty="0">
                <a:solidFill>
                  <a:srgbClr val="404040"/>
                </a:solidFill>
              </a:rPr>
              <a:t>Supported</a:t>
            </a:r>
            <a:r>
              <a:rPr sz="1900" spc="20" dirty="0">
                <a:solidFill>
                  <a:srgbClr val="404040"/>
                </a:solidFill>
              </a:rPr>
              <a:t> </a:t>
            </a:r>
            <a:r>
              <a:rPr sz="1900" dirty="0">
                <a:solidFill>
                  <a:srgbClr val="404040"/>
                </a:solidFill>
              </a:rPr>
              <a:t>Arab</a:t>
            </a:r>
            <a:r>
              <a:rPr sz="1900" spc="20" dirty="0">
                <a:solidFill>
                  <a:srgbClr val="404040"/>
                </a:solidFill>
              </a:rPr>
              <a:t> </a:t>
            </a:r>
            <a:r>
              <a:rPr sz="1900" dirty="0">
                <a:solidFill>
                  <a:srgbClr val="404040"/>
                </a:solidFill>
              </a:rPr>
              <a:t>Uprisings</a:t>
            </a:r>
            <a:r>
              <a:rPr sz="1900" spc="45" dirty="0">
                <a:solidFill>
                  <a:srgbClr val="404040"/>
                </a:solidFill>
              </a:rPr>
              <a:t> </a:t>
            </a:r>
            <a:r>
              <a:rPr sz="1900" dirty="0">
                <a:solidFill>
                  <a:srgbClr val="404040"/>
                </a:solidFill>
              </a:rPr>
              <a:t>Because</a:t>
            </a:r>
            <a:r>
              <a:rPr sz="1900" spc="25" dirty="0">
                <a:solidFill>
                  <a:srgbClr val="404040"/>
                </a:solidFill>
              </a:rPr>
              <a:t> </a:t>
            </a:r>
            <a:r>
              <a:rPr sz="1900" dirty="0">
                <a:solidFill>
                  <a:srgbClr val="404040"/>
                </a:solidFill>
              </a:rPr>
              <a:t>of</a:t>
            </a:r>
            <a:r>
              <a:rPr sz="1900" spc="25" dirty="0">
                <a:solidFill>
                  <a:srgbClr val="404040"/>
                </a:solidFill>
              </a:rPr>
              <a:t> </a:t>
            </a:r>
            <a:r>
              <a:rPr sz="1900" dirty="0">
                <a:solidFill>
                  <a:srgbClr val="404040"/>
                </a:solidFill>
              </a:rPr>
              <a:t>Lack</a:t>
            </a:r>
            <a:r>
              <a:rPr sz="1900" spc="40" dirty="0">
                <a:solidFill>
                  <a:srgbClr val="404040"/>
                </a:solidFill>
              </a:rPr>
              <a:t> </a:t>
            </a:r>
            <a:r>
              <a:rPr sz="1900" dirty="0">
                <a:solidFill>
                  <a:srgbClr val="404040"/>
                </a:solidFill>
              </a:rPr>
              <a:t>of</a:t>
            </a:r>
            <a:r>
              <a:rPr sz="1900" spc="35" dirty="0">
                <a:solidFill>
                  <a:srgbClr val="404040"/>
                </a:solidFill>
              </a:rPr>
              <a:t> </a:t>
            </a:r>
            <a:r>
              <a:rPr sz="1900" dirty="0">
                <a:solidFill>
                  <a:srgbClr val="404040"/>
                </a:solidFill>
              </a:rPr>
              <a:t>Basic</a:t>
            </a:r>
            <a:r>
              <a:rPr sz="1900" spc="40" dirty="0">
                <a:solidFill>
                  <a:srgbClr val="404040"/>
                </a:solidFill>
              </a:rPr>
              <a:t> </a:t>
            </a:r>
            <a:r>
              <a:rPr sz="1900" dirty="0">
                <a:solidFill>
                  <a:srgbClr val="404040"/>
                </a:solidFill>
              </a:rPr>
              <a:t>Services</a:t>
            </a:r>
            <a:r>
              <a:rPr sz="1900" spc="20" dirty="0">
                <a:solidFill>
                  <a:srgbClr val="404040"/>
                </a:solidFill>
              </a:rPr>
              <a:t> </a:t>
            </a:r>
            <a:r>
              <a:rPr sz="1900" dirty="0">
                <a:solidFill>
                  <a:srgbClr val="404040"/>
                </a:solidFill>
              </a:rPr>
              <a:t>Positive</a:t>
            </a:r>
            <a:r>
              <a:rPr sz="1900" spc="35" dirty="0">
                <a:solidFill>
                  <a:srgbClr val="404040"/>
                </a:solidFill>
              </a:rPr>
              <a:t> </a:t>
            </a:r>
            <a:r>
              <a:rPr sz="1900" spc="-10" dirty="0">
                <a:solidFill>
                  <a:srgbClr val="404040"/>
                </a:solidFill>
              </a:rPr>
              <a:t>About</a:t>
            </a:r>
            <a:endParaRPr sz="1900" dirty="0"/>
          </a:p>
          <a:p>
            <a:pPr algn="ctr">
              <a:lnSpc>
                <a:spcPct val="100000"/>
              </a:lnSpc>
              <a:spcBef>
                <a:spcPts val="70"/>
              </a:spcBef>
            </a:pPr>
            <a:r>
              <a:rPr sz="1900" dirty="0">
                <a:solidFill>
                  <a:srgbClr val="404040"/>
                </a:solidFill>
              </a:rPr>
              <a:t>Basic</a:t>
            </a:r>
            <a:r>
              <a:rPr sz="1900" spc="35" dirty="0">
                <a:solidFill>
                  <a:srgbClr val="404040"/>
                </a:solidFill>
              </a:rPr>
              <a:t> </a:t>
            </a:r>
            <a:r>
              <a:rPr sz="1900" dirty="0">
                <a:solidFill>
                  <a:srgbClr val="404040"/>
                </a:solidFill>
              </a:rPr>
              <a:t>Services</a:t>
            </a:r>
            <a:r>
              <a:rPr sz="1900" spc="30" dirty="0">
                <a:solidFill>
                  <a:srgbClr val="404040"/>
                </a:solidFill>
              </a:rPr>
              <a:t> </a:t>
            </a:r>
            <a:r>
              <a:rPr sz="1900" dirty="0">
                <a:solidFill>
                  <a:srgbClr val="404040"/>
                </a:solidFill>
              </a:rPr>
              <a:t>in</a:t>
            </a:r>
            <a:r>
              <a:rPr sz="1900" spc="30" dirty="0">
                <a:solidFill>
                  <a:srgbClr val="404040"/>
                </a:solidFill>
              </a:rPr>
              <a:t> </a:t>
            </a:r>
            <a:r>
              <a:rPr sz="1900" spc="-20" dirty="0">
                <a:solidFill>
                  <a:srgbClr val="404040"/>
                </a:solidFill>
              </a:rPr>
              <a:t>2014</a:t>
            </a:r>
            <a:endParaRPr sz="1900" dirty="0"/>
          </a:p>
        </p:txBody>
      </p:sp>
      <p:grpSp>
        <p:nvGrpSpPr>
          <p:cNvPr id="64" name="Group 63" descr="Key">
            <a:extLst>
              <a:ext uri="{FF2B5EF4-FFF2-40B4-BE49-F238E27FC236}">
                <a16:creationId xmlns:a16="http://schemas.microsoft.com/office/drawing/2014/main" id="{689E7940-34B0-9F79-F206-54FBC8F12D87}"/>
              </a:ext>
            </a:extLst>
          </p:cNvPr>
          <p:cNvGrpSpPr/>
          <p:nvPr/>
        </p:nvGrpSpPr>
        <p:grpSpPr>
          <a:xfrm>
            <a:off x="1956816" y="870483"/>
            <a:ext cx="8188324" cy="699237"/>
            <a:chOff x="1956816" y="870483"/>
            <a:chExt cx="8188324" cy="699237"/>
          </a:xfrm>
        </p:grpSpPr>
        <p:grpSp>
          <p:nvGrpSpPr>
            <p:cNvPr id="50" name="object 50" descr="Key with dark green representing 'basic utilities', mid green representing 'narrowing the gap between the rich and poor', light green representing 'education system developing' and pale green representing 'health care system developing'.">
              <a:extLst>
                <a:ext uri="{C183D7F6-B498-43B3-948B-1728B52AA6E4}">
                  <adec:decorative xmlns:adec="http://schemas.microsoft.com/office/drawing/2017/decorative" val="0"/>
                </a:ext>
              </a:extLst>
            </p:cNvPr>
            <p:cNvGrpSpPr/>
            <p:nvPr/>
          </p:nvGrpSpPr>
          <p:grpSpPr>
            <a:xfrm>
              <a:off x="1956816" y="944880"/>
              <a:ext cx="8170545" cy="624840"/>
              <a:chOff x="1956816" y="944880"/>
              <a:chExt cx="8170545" cy="624840"/>
            </a:xfrm>
          </p:grpSpPr>
          <p:sp>
            <p:nvSpPr>
              <p:cNvPr id="51" name="object 51"/>
              <p:cNvSpPr/>
              <p:nvPr/>
            </p:nvSpPr>
            <p:spPr>
              <a:xfrm>
                <a:off x="1956816" y="944880"/>
                <a:ext cx="8170545" cy="624840"/>
              </a:xfrm>
              <a:custGeom>
                <a:avLst/>
                <a:gdLst/>
                <a:ahLst/>
                <a:cxnLst/>
                <a:rect l="l" t="t" r="r" b="b"/>
                <a:pathLst>
                  <a:path w="8170545" h="624840">
                    <a:moveTo>
                      <a:pt x="8170164" y="0"/>
                    </a:moveTo>
                    <a:lnTo>
                      <a:pt x="0" y="0"/>
                    </a:lnTo>
                    <a:lnTo>
                      <a:pt x="0" y="624839"/>
                    </a:lnTo>
                    <a:lnTo>
                      <a:pt x="8170164" y="624839"/>
                    </a:lnTo>
                    <a:lnTo>
                      <a:pt x="8170164" y="0"/>
                    </a:lnTo>
                    <a:close/>
                  </a:path>
                </a:pathLst>
              </a:custGeom>
              <a:solidFill>
                <a:srgbClr val="F1F1F1">
                  <a:alpha val="38822"/>
                </a:srgbClr>
              </a:solidFill>
            </p:spPr>
            <p:txBody>
              <a:bodyPr wrap="square" lIns="0" tIns="0" rIns="0" bIns="0" rtlCol="0"/>
              <a:lstStyle/>
              <a:p>
                <a:endParaRPr/>
              </a:p>
            </p:txBody>
          </p:sp>
          <p:sp>
            <p:nvSpPr>
              <p:cNvPr id="52" name="object 52"/>
              <p:cNvSpPr/>
              <p:nvPr/>
            </p:nvSpPr>
            <p:spPr>
              <a:xfrm>
                <a:off x="2022348" y="1050036"/>
                <a:ext cx="111760" cy="111760"/>
              </a:xfrm>
              <a:custGeom>
                <a:avLst/>
                <a:gdLst/>
                <a:ahLst/>
                <a:cxnLst/>
                <a:rect l="l" t="t" r="r" b="b"/>
                <a:pathLst>
                  <a:path w="111760" h="111759">
                    <a:moveTo>
                      <a:pt x="111251" y="0"/>
                    </a:moveTo>
                    <a:lnTo>
                      <a:pt x="0" y="0"/>
                    </a:lnTo>
                    <a:lnTo>
                      <a:pt x="0" y="111251"/>
                    </a:lnTo>
                    <a:lnTo>
                      <a:pt x="111251" y="111251"/>
                    </a:lnTo>
                    <a:lnTo>
                      <a:pt x="111251" y="0"/>
                    </a:lnTo>
                    <a:close/>
                  </a:path>
                </a:pathLst>
              </a:custGeom>
              <a:solidFill>
                <a:srgbClr val="558636">
                  <a:alpha val="85096"/>
                </a:srgbClr>
              </a:solidFill>
            </p:spPr>
            <p:txBody>
              <a:bodyPr wrap="square" lIns="0" tIns="0" rIns="0" bIns="0" rtlCol="0"/>
              <a:lstStyle/>
              <a:p>
                <a:endParaRPr/>
              </a:p>
            </p:txBody>
          </p:sp>
          <p:sp>
            <p:nvSpPr>
              <p:cNvPr id="53" name="object 53"/>
              <p:cNvSpPr/>
              <p:nvPr/>
            </p:nvSpPr>
            <p:spPr>
              <a:xfrm>
                <a:off x="2022348" y="1050036"/>
                <a:ext cx="111760" cy="111760"/>
              </a:xfrm>
              <a:custGeom>
                <a:avLst/>
                <a:gdLst/>
                <a:ahLst/>
                <a:cxnLst/>
                <a:rect l="l" t="t" r="r" b="b"/>
                <a:pathLst>
                  <a:path w="111760" h="111759">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54" name="object 54"/>
              <p:cNvSpPr/>
              <p:nvPr/>
            </p:nvSpPr>
            <p:spPr>
              <a:xfrm>
                <a:off x="6106668" y="1050036"/>
                <a:ext cx="113030" cy="111760"/>
              </a:xfrm>
              <a:custGeom>
                <a:avLst/>
                <a:gdLst/>
                <a:ahLst/>
                <a:cxnLst/>
                <a:rect l="l" t="t" r="r" b="b"/>
                <a:pathLst>
                  <a:path w="113029" h="111759">
                    <a:moveTo>
                      <a:pt x="112775" y="0"/>
                    </a:moveTo>
                    <a:lnTo>
                      <a:pt x="0" y="0"/>
                    </a:lnTo>
                    <a:lnTo>
                      <a:pt x="0" y="111251"/>
                    </a:lnTo>
                    <a:lnTo>
                      <a:pt x="112775" y="111251"/>
                    </a:lnTo>
                    <a:lnTo>
                      <a:pt x="112775" y="0"/>
                    </a:lnTo>
                    <a:close/>
                  </a:path>
                </a:pathLst>
              </a:custGeom>
              <a:solidFill>
                <a:srgbClr val="68A142">
                  <a:alpha val="85096"/>
                </a:srgbClr>
              </a:solidFill>
            </p:spPr>
            <p:txBody>
              <a:bodyPr wrap="square" lIns="0" tIns="0" rIns="0" bIns="0" rtlCol="0"/>
              <a:lstStyle/>
              <a:p>
                <a:endParaRPr/>
              </a:p>
            </p:txBody>
          </p:sp>
          <p:sp>
            <p:nvSpPr>
              <p:cNvPr id="55" name="object 55"/>
              <p:cNvSpPr/>
              <p:nvPr/>
            </p:nvSpPr>
            <p:spPr>
              <a:xfrm>
                <a:off x="6106668" y="1050036"/>
                <a:ext cx="113030" cy="111760"/>
              </a:xfrm>
              <a:custGeom>
                <a:avLst/>
                <a:gdLst/>
                <a:ahLst/>
                <a:cxnLst/>
                <a:rect l="l" t="t" r="r" b="b"/>
                <a:pathLst>
                  <a:path w="113029" h="111759">
                    <a:moveTo>
                      <a:pt x="0" y="111251"/>
                    </a:moveTo>
                    <a:lnTo>
                      <a:pt x="112775" y="111251"/>
                    </a:lnTo>
                    <a:lnTo>
                      <a:pt x="112775" y="0"/>
                    </a:lnTo>
                    <a:lnTo>
                      <a:pt x="0" y="0"/>
                    </a:lnTo>
                    <a:lnTo>
                      <a:pt x="0" y="111251"/>
                    </a:lnTo>
                    <a:close/>
                  </a:path>
                </a:pathLst>
              </a:custGeom>
              <a:ln w="9144">
                <a:solidFill>
                  <a:srgbClr val="FFFFFF"/>
                </a:solidFill>
              </a:ln>
            </p:spPr>
            <p:txBody>
              <a:bodyPr wrap="square" lIns="0" tIns="0" rIns="0" bIns="0" rtlCol="0"/>
              <a:lstStyle/>
              <a:p>
                <a:endParaRPr/>
              </a:p>
            </p:txBody>
          </p:sp>
          <p:sp>
            <p:nvSpPr>
              <p:cNvPr id="56" name="object 56"/>
              <p:cNvSpPr/>
              <p:nvPr/>
            </p:nvSpPr>
            <p:spPr>
              <a:xfrm>
                <a:off x="2022348" y="1371600"/>
                <a:ext cx="111760" cy="113030"/>
              </a:xfrm>
              <a:custGeom>
                <a:avLst/>
                <a:gdLst/>
                <a:ahLst/>
                <a:cxnLst/>
                <a:rect l="l" t="t" r="r" b="b"/>
                <a:pathLst>
                  <a:path w="111760" h="113030">
                    <a:moveTo>
                      <a:pt x="111251" y="0"/>
                    </a:moveTo>
                    <a:lnTo>
                      <a:pt x="0" y="0"/>
                    </a:lnTo>
                    <a:lnTo>
                      <a:pt x="0" y="112775"/>
                    </a:lnTo>
                    <a:lnTo>
                      <a:pt x="111251" y="112775"/>
                    </a:lnTo>
                    <a:lnTo>
                      <a:pt x="111251" y="0"/>
                    </a:lnTo>
                    <a:close/>
                  </a:path>
                </a:pathLst>
              </a:custGeom>
              <a:solidFill>
                <a:srgbClr val="90BA79">
                  <a:alpha val="85096"/>
                </a:srgbClr>
              </a:solidFill>
            </p:spPr>
            <p:txBody>
              <a:bodyPr wrap="square" lIns="0" tIns="0" rIns="0" bIns="0" rtlCol="0"/>
              <a:lstStyle/>
              <a:p>
                <a:endParaRPr/>
              </a:p>
            </p:txBody>
          </p:sp>
          <p:sp>
            <p:nvSpPr>
              <p:cNvPr id="57" name="object 57"/>
              <p:cNvSpPr/>
              <p:nvPr/>
            </p:nvSpPr>
            <p:spPr>
              <a:xfrm>
                <a:off x="2022348" y="1371600"/>
                <a:ext cx="111760" cy="113030"/>
              </a:xfrm>
              <a:custGeom>
                <a:avLst/>
                <a:gdLst/>
                <a:ahLst/>
                <a:cxnLst/>
                <a:rect l="l" t="t" r="r" b="b"/>
                <a:pathLst>
                  <a:path w="111760" h="113030">
                    <a:moveTo>
                      <a:pt x="0" y="112775"/>
                    </a:moveTo>
                    <a:lnTo>
                      <a:pt x="111251" y="112775"/>
                    </a:lnTo>
                    <a:lnTo>
                      <a:pt x="111251" y="0"/>
                    </a:lnTo>
                    <a:lnTo>
                      <a:pt x="0" y="0"/>
                    </a:lnTo>
                    <a:lnTo>
                      <a:pt x="0" y="112775"/>
                    </a:lnTo>
                    <a:close/>
                  </a:path>
                </a:pathLst>
              </a:custGeom>
              <a:ln w="9144">
                <a:solidFill>
                  <a:srgbClr val="FFFFFF"/>
                </a:solidFill>
              </a:ln>
            </p:spPr>
            <p:txBody>
              <a:bodyPr wrap="square" lIns="0" tIns="0" rIns="0" bIns="0" rtlCol="0"/>
              <a:lstStyle/>
              <a:p>
                <a:endParaRPr/>
              </a:p>
            </p:txBody>
          </p:sp>
        </p:grpSp>
        <p:sp>
          <p:nvSpPr>
            <p:cNvPr id="58" name="object 58"/>
            <p:cNvSpPr txBox="1"/>
            <p:nvPr/>
          </p:nvSpPr>
          <p:spPr>
            <a:xfrm>
              <a:off x="2185161" y="870483"/>
              <a:ext cx="2451100" cy="669290"/>
            </a:xfrm>
            <a:prstGeom prst="rect">
              <a:avLst/>
            </a:prstGeom>
          </p:spPr>
          <p:txBody>
            <a:bodyPr vert="horz" wrap="square" lIns="0" tIns="90805" rIns="0" bIns="0" rtlCol="0">
              <a:spAutoFit/>
            </a:bodyPr>
            <a:lstStyle/>
            <a:p>
              <a:pPr>
                <a:lnSpc>
                  <a:spcPct val="100000"/>
                </a:lnSpc>
                <a:spcBef>
                  <a:spcPts val="715"/>
                </a:spcBef>
              </a:pPr>
              <a:r>
                <a:rPr sz="1600" dirty="0">
                  <a:solidFill>
                    <a:srgbClr val="404040"/>
                  </a:solidFill>
                  <a:latin typeface="Calibri"/>
                  <a:cs typeface="Calibri"/>
                </a:rPr>
                <a:t>Basic</a:t>
              </a:r>
              <a:r>
                <a:rPr sz="1600" spc="-40" dirty="0">
                  <a:solidFill>
                    <a:srgbClr val="404040"/>
                  </a:solidFill>
                  <a:latin typeface="Calibri"/>
                  <a:cs typeface="Calibri"/>
                </a:rPr>
                <a:t> </a:t>
              </a:r>
              <a:r>
                <a:rPr sz="1600" spc="-10" dirty="0">
                  <a:solidFill>
                    <a:srgbClr val="404040"/>
                  </a:solidFill>
                  <a:latin typeface="Calibri"/>
                  <a:cs typeface="Calibri"/>
                </a:rPr>
                <a:t>Utilities</a:t>
              </a:r>
              <a:endParaRPr sz="1600">
                <a:latin typeface="Calibri"/>
                <a:cs typeface="Calibri"/>
              </a:endParaRPr>
            </a:p>
            <a:p>
              <a:pPr>
                <a:lnSpc>
                  <a:spcPct val="100000"/>
                </a:lnSpc>
                <a:spcBef>
                  <a:spcPts val="615"/>
                </a:spcBef>
              </a:pPr>
              <a:r>
                <a:rPr sz="1600" dirty="0">
                  <a:solidFill>
                    <a:srgbClr val="404040"/>
                  </a:solidFill>
                  <a:latin typeface="Calibri"/>
                  <a:cs typeface="Calibri"/>
                </a:rPr>
                <a:t>Education</a:t>
              </a:r>
              <a:r>
                <a:rPr sz="1600" spc="-75" dirty="0">
                  <a:solidFill>
                    <a:srgbClr val="404040"/>
                  </a:solidFill>
                  <a:latin typeface="Calibri"/>
                  <a:cs typeface="Calibri"/>
                </a:rPr>
                <a:t> </a:t>
              </a:r>
              <a:r>
                <a:rPr sz="1600" dirty="0">
                  <a:solidFill>
                    <a:srgbClr val="404040"/>
                  </a:solidFill>
                  <a:latin typeface="Calibri"/>
                  <a:cs typeface="Calibri"/>
                </a:rPr>
                <a:t>System</a:t>
              </a:r>
              <a:r>
                <a:rPr sz="1600" spc="-70" dirty="0">
                  <a:solidFill>
                    <a:srgbClr val="404040"/>
                  </a:solidFill>
                  <a:latin typeface="Calibri"/>
                  <a:cs typeface="Calibri"/>
                </a:rPr>
                <a:t> </a:t>
              </a:r>
              <a:r>
                <a:rPr sz="1600" spc="-10" dirty="0">
                  <a:solidFill>
                    <a:srgbClr val="404040"/>
                  </a:solidFill>
                  <a:latin typeface="Calibri"/>
                  <a:cs typeface="Calibri"/>
                </a:rPr>
                <a:t>Developing</a:t>
              </a:r>
              <a:endParaRPr sz="1600">
                <a:latin typeface="Calibri"/>
                <a:cs typeface="Calibri"/>
              </a:endParaRPr>
            </a:p>
          </p:txBody>
        </p:sp>
        <p:sp>
          <p:nvSpPr>
            <p:cNvPr id="62" name="object 62"/>
            <p:cNvSpPr txBox="1"/>
            <p:nvPr/>
          </p:nvSpPr>
          <p:spPr>
            <a:xfrm>
              <a:off x="6271005" y="870483"/>
              <a:ext cx="3874135" cy="669290"/>
            </a:xfrm>
            <a:prstGeom prst="rect">
              <a:avLst/>
            </a:prstGeom>
          </p:spPr>
          <p:txBody>
            <a:bodyPr vert="horz" wrap="square" lIns="0" tIns="12700" rIns="0" bIns="0" rtlCol="0">
              <a:spAutoFit/>
            </a:bodyPr>
            <a:lstStyle/>
            <a:p>
              <a:pPr marR="5080">
                <a:lnSpc>
                  <a:spcPct val="132000"/>
                </a:lnSpc>
                <a:spcBef>
                  <a:spcPts val="100"/>
                </a:spcBef>
              </a:pPr>
              <a:r>
                <a:rPr sz="1600" dirty="0">
                  <a:solidFill>
                    <a:srgbClr val="404040"/>
                  </a:solidFill>
                  <a:latin typeface="Calibri"/>
                  <a:cs typeface="Calibri"/>
                </a:rPr>
                <a:t>Narrowing</a:t>
              </a:r>
              <a:r>
                <a:rPr sz="1600" spc="-40" dirty="0">
                  <a:solidFill>
                    <a:srgbClr val="404040"/>
                  </a:solidFill>
                  <a:latin typeface="Calibri"/>
                  <a:cs typeface="Calibri"/>
                </a:rPr>
                <a:t> </a:t>
              </a:r>
              <a:r>
                <a:rPr sz="1600" dirty="0">
                  <a:solidFill>
                    <a:srgbClr val="404040"/>
                  </a:solidFill>
                  <a:latin typeface="Calibri"/>
                  <a:cs typeface="Calibri"/>
                </a:rPr>
                <a:t>the</a:t>
              </a:r>
              <a:r>
                <a:rPr sz="1600" spc="-35" dirty="0">
                  <a:solidFill>
                    <a:srgbClr val="404040"/>
                  </a:solidFill>
                  <a:latin typeface="Calibri"/>
                  <a:cs typeface="Calibri"/>
                </a:rPr>
                <a:t> </a:t>
              </a:r>
              <a:r>
                <a:rPr sz="1600" dirty="0">
                  <a:solidFill>
                    <a:srgbClr val="404040"/>
                  </a:solidFill>
                  <a:latin typeface="Calibri"/>
                  <a:cs typeface="Calibri"/>
                </a:rPr>
                <a:t>Gap</a:t>
              </a:r>
              <a:r>
                <a:rPr sz="1600" spc="-40" dirty="0">
                  <a:solidFill>
                    <a:srgbClr val="404040"/>
                  </a:solidFill>
                  <a:latin typeface="Calibri"/>
                  <a:cs typeface="Calibri"/>
                </a:rPr>
                <a:t> </a:t>
              </a:r>
              <a:r>
                <a:rPr sz="1600" dirty="0">
                  <a:solidFill>
                    <a:srgbClr val="404040"/>
                  </a:solidFill>
                  <a:latin typeface="Calibri"/>
                  <a:cs typeface="Calibri"/>
                </a:rPr>
                <a:t>Between</a:t>
              </a:r>
              <a:r>
                <a:rPr sz="1600" spc="-35" dirty="0">
                  <a:solidFill>
                    <a:srgbClr val="404040"/>
                  </a:solidFill>
                  <a:latin typeface="Calibri"/>
                  <a:cs typeface="Calibri"/>
                </a:rPr>
                <a:t> </a:t>
              </a:r>
              <a:r>
                <a:rPr sz="1600" dirty="0">
                  <a:solidFill>
                    <a:srgbClr val="404040"/>
                  </a:solidFill>
                  <a:latin typeface="Calibri"/>
                  <a:cs typeface="Calibri"/>
                </a:rPr>
                <a:t>the</a:t>
              </a:r>
              <a:r>
                <a:rPr sz="1600" spc="-40" dirty="0">
                  <a:solidFill>
                    <a:srgbClr val="404040"/>
                  </a:solidFill>
                  <a:latin typeface="Calibri"/>
                  <a:cs typeface="Calibri"/>
                </a:rPr>
                <a:t> </a:t>
              </a:r>
              <a:r>
                <a:rPr sz="1600" dirty="0">
                  <a:solidFill>
                    <a:srgbClr val="404040"/>
                  </a:solidFill>
                  <a:latin typeface="Calibri"/>
                  <a:cs typeface="Calibri"/>
                </a:rPr>
                <a:t>Rich</a:t>
              </a:r>
              <a:r>
                <a:rPr sz="1600" spc="-40" dirty="0">
                  <a:solidFill>
                    <a:srgbClr val="404040"/>
                  </a:solidFill>
                  <a:latin typeface="Calibri"/>
                  <a:cs typeface="Calibri"/>
                </a:rPr>
                <a:t> </a:t>
              </a:r>
              <a:r>
                <a:rPr sz="1600" dirty="0">
                  <a:solidFill>
                    <a:srgbClr val="404040"/>
                  </a:solidFill>
                  <a:latin typeface="Calibri"/>
                  <a:cs typeface="Calibri"/>
                </a:rPr>
                <a:t>and</a:t>
              </a:r>
              <a:r>
                <a:rPr sz="1600" spc="-40" dirty="0">
                  <a:solidFill>
                    <a:srgbClr val="404040"/>
                  </a:solidFill>
                  <a:latin typeface="Calibri"/>
                  <a:cs typeface="Calibri"/>
                </a:rPr>
                <a:t> </a:t>
              </a:r>
              <a:r>
                <a:rPr sz="1600" spc="-20" dirty="0">
                  <a:solidFill>
                    <a:srgbClr val="404040"/>
                  </a:solidFill>
                  <a:latin typeface="Calibri"/>
                  <a:cs typeface="Calibri"/>
                </a:rPr>
                <a:t>Poor </a:t>
              </a:r>
              <a:r>
                <a:rPr sz="1600" dirty="0">
                  <a:solidFill>
                    <a:srgbClr val="404040"/>
                  </a:solidFill>
                  <a:latin typeface="Calibri"/>
                  <a:cs typeface="Calibri"/>
                </a:rPr>
                <a:t>Health</a:t>
              </a:r>
              <a:r>
                <a:rPr sz="1600" spc="-60" dirty="0">
                  <a:solidFill>
                    <a:srgbClr val="404040"/>
                  </a:solidFill>
                  <a:latin typeface="Calibri"/>
                  <a:cs typeface="Calibri"/>
                </a:rPr>
                <a:t> </a:t>
              </a:r>
              <a:r>
                <a:rPr sz="1600" dirty="0">
                  <a:solidFill>
                    <a:srgbClr val="404040"/>
                  </a:solidFill>
                  <a:latin typeface="Calibri"/>
                  <a:cs typeface="Calibri"/>
                </a:rPr>
                <a:t>Care</a:t>
              </a:r>
              <a:r>
                <a:rPr sz="1600" spc="-50" dirty="0">
                  <a:solidFill>
                    <a:srgbClr val="404040"/>
                  </a:solidFill>
                  <a:latin typeface="Calibri"/>
                  <a:cs typeface="Calibri"/>
                </a:rPr>
                <a:t> </a:t>
              </a:r>
              <a:r>
                <a:rPr sz="1600" dirty="0">
                  <a:solidFill>
                    <a:srgbClr val="404040"/>
                  </a:solidFill>
                  <a:latin typeface="Calibri"/>
                  <a:cs typeface="Calibri"/>
                </a:rPr>
                <a:t>System</a:t>
              </a:r>
              <a:r>
                <a:rPr sz="1600" spc="-55" dirty="0">
                  <a:solidFill>
                    <a:srgbClr val="404040"/>
                  </a:solidFill>
                  <a:latin typeface="Calibri"/>
                  <a:cs typeface="Calibri"/>
                </a:rPr>
                <a:t> </a:t>
              </a:r>
              <a:r>
                <a:rPr sz="1600" spc="-10" dirty="0">
                  <a:solidFill>
                    <a:srgbClr val="404040"/>
                  </a:solidFill>
                  <a:latin typeface="Calibri"/>
                  <a:cs typeface="Calibri"/>
                </a:rPr>
                <a:t>Developing</a:t>
              </a:r>
              <a:endParaRPr sz="1600">
                <a:latin typeface="Calibri"/>
                <a:cs typeface="Calibri"/>
              </a:endParaRPr>
            </a:p>
          </p:txBody>
        </p:sp>
        <p:grpSp>
          <p:nvGrpSpPr>
            <p:cNvPr id="59" name="object 59" descr="Pale green square representing health care system developing on key"/>
            <p:cNvGrpSpPr/>
            <p:nvPr/>
          </p:nvGrpSpPr>
          <p:grpSpPr>
            <a:xfrm>
              <a:off x="6102096" y="1367027"/>
              <a:ext cx="121920" cy="121920"/>
              <a:chOff x="6102096" y="1367027"/>
              <a:chExt cx="121920" cy="121920"/>
            </a:xfrm>
          </p:grpSpPr>
          <p:sp>
            <p:nvSpPr>
              <p:cNvPr id="60" name="object 60"/>
              <p:cNvSpPr/>
              <p:nvPr/>
            </p:nvSpPr>
            <p:spPr>
              <a:xfrm>
                <a:off x="6106668" y="1371599"/>
                <a:ext cx="113030" cy="113030"/>
              </a:xfrm>
              <a:custGeom>
                <a:avLst/>
                <a:gdLst/>
                <a:ahLst/>
                <a:cxnLst/>
                <a:rect l="l" t="t" r="r" b="b"/>
                <a:pathLst>
                  <a:path w="113029" h="113030">
                    <a:moveTo>
                      <a:pt x="112775" y="0"/>
                    </a:moveTo>
                    <a:lnTo>
                      <a:pt x="0" y="0"/>
                    </a:lnTo>
                    <a:lnTo>
                      <a:pt x="0" y="112775"/>
                    </a:lnTo>
                    <a:lnTo>
                      <a:pt x="112775" y="112775"/>
                    </a:lnTo>
                    <a:lnTo>
                      <a:pt x="112775" y="0"/>
                    </a:lnTo>
                    <a:close/>
                  </a:path>
                </a:pathLst>
              </a:custGeom>
              <a:solidFill>
                <a:srgbClr val="BDD4B4">
                  <a:alpha val="85096"/>
                </a:srgbClr>
              </a:solidFill>
            </p:spPr>
            <p:txBody>
              <a:bodyPr wrap="square" lIns="0" tIns="0" rIns="0" bIns="0" rtlCol="0"/>
              <a:lstStyle/>
              <a:p>
                <a:endParaRPr/>
              </a:p>
            </p:txBody>
          </p:sp>
          <p:sp>
            <p:nvSpPr>
              <p:cNvPr id="61" name="object 61"/>
              <p:cNvSpPr/>
              <p:nvPr/>
            </p:nvSpPr>
            <p:spPr>
              <a:xfrm>
                <a:off x="6106668" y="1371599"/>
                <a:ext cx="113030" cy="113030"/>
              </a:xfrm>
              <a:custGeom>
                <a:avLst/>
                <a:gdLst/>
                <a:ahLst/>
                <a:cxnLst/>
                <a:rect l="l" t="t" r="r" b="b"/>
                <a:pathLst>
                  <a:path w="113029" h="113030">
                    <a:moveTo>
                      <a:pt x="0" y="112775"/>
                    </a:moveTo>
                    <a:lnTo>
                      <a:pt x="112775" y="112775"/>
                    </a:lnTo>
                    <a:lnTo>
                      <a:pt x="112775" y="0"/>
                    </a:lnTo>
                    <a:lnTo>
                      <a:pt x="0" y="0"/>
                    </a:lnTo>
                    <a:lnTo>
                      <a:pt x="0" y="112775"/>
                    </a:lnTo>
                    <a:close/>
                  </a:path>
                </a:pathLst>
              </a:custGeom>
              <a:ln w="9144">
                <a:solidFill>
                  <a:srgbClr val="FFFFFF"/>
                </a:solidFill>
              </a:ln>
            </p:spPr>
            <p:txBody>
              <a:bodyPr wrap="square" lIns="0" tIns="0" rIns="0" bIns="0" rtlCol="0"/>
              <a:lstStyle/>
              <a:p>
                <a:endParaRPr/>
              </a:p>
            </p:txBody>
          </p:sp>
        </p:grpSp>
      </p:grpSp>
      <p:grpSp>
        <p:nvGrpSpPr>
          <p:cNvPr id="65" name="Group 64" descr="Egypt">
            <a:extLst>
              <a:ext uri="{FF2B5EF4-FFF2-40B4-BE49-F238E27FC236}">
                <a16:creationId xmlns:a16="http://schemas.microsoft.com/office/drawing/2014/main" id="{750B7C8C-A512-35C2-C840-736207D8933A}"/>
              </a:ext>
            </a:extLst>
          </p:cNvPr>
          <p:cNvGrpSpPr/>
          <p:nvPr/>
        </p:nvGrpSpPr>
        <p:grpSpPr>
          <a:xfrm>
            <a:off x="480059" y="2935223"/>
            <a:ext cx="1969516" cy="2730602"/>
            <a:chOff x="480059" y="2935223"/>
            <a:chExt cx="1969516" cy="2730602"/>
          </a:xfrm>
        </p:grpSpPr>
        <p:sp>
          <p:nvSpPr>
            <p:cNvPr id="44" name="object 44"/>
            <p:cNvSpPr txBox="1"/>
            <p:nvPr/>
          </p:nvSpPr>
          <p:spPr>
            <a:xfrm>
              <a:off x="1190345" y="5396585"/>
              <a:ext cx="54800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EGYPT</a:t>
              </a:r>
              <a:endParaRPr sz="1600">
                <a:latin typeface="Calibri"/>
                <a:cs typeface="Calibri"/>
              </a:endParaRPr>
            </a:p>
          </p:txBody>
        </p:sp>
        <p:sp>
          <p:nvSpPr>
            <p:cNvPr id="2" name="object 2" descr="Bar representing 52.6% answering 'Basic Utilities' in Egypt."/>
            <p:cNvSpPr/>
            <p:nvPr/>
          </p:nvSpPr>
          <p:spPr>
            <a:xfrm>
              <a:off x="480059" y="2935223"/>
              <a:ext cx="492759" cy="2353310"/>
            </a:xfrm>
            <a:custGeom>
              <a:avLst/>
              <a:gdLst/>
              <a:ahLst/>
              <a:cxnLst/>
              <a:rect l="l" t="t" r="r" b="b"/>
              <a:pathLst>
                <a:path w="492759" h="2353310">
                  <a:moveTo>
                    <a:pt x="0" y="2353056"/>
                  </a:moveTo>
                  <a:lnTo>
                    <a:pt x="492252" y="2353056"/>
                  </a:lnTo>
                  <a:lnTo>
                    <a:pt x="492252" y="0"/>
                  </a:lnTo>
                  <a:lnTo>
                    <a:pt x="0" y="0"/>
                  </a:lnTo>
                  <a:lnTo>
                    <a:pt x="0" y="2353056"/>
                  </a:lnTo>
                  <a:close/>
                </a:path>
              </a:pathLst>
            </a:custGeom>
            <a:ln w="9144">
              <a:solidFill>
                <a:srgbClr val="FFFFFF"/>
              </a:solidFill>
            </a:ln>
          </p:spPr>
          <p:txBody>
            <a:bodyPr wrap="square" lIns="0" tIns="0" rIns="0" bIns="0" rtlCol="0"/>
            <a:lstStyle/>
            <a:p>
              <a:endParaRPr/>
            </a:p>
          </p:txBody>
        </p:sp>
        <p:sp>
          <p:nvSpPr>
            <p:cNvPr id="24" name="object 24"/>
            <p:cNvSpPr txBox="1"/>
            <p:nvPr/>
          </p:nvSpPr>
          <p:spPr>
            <a:xfrm>
              <a:off x="480059" y="2935223"/>
              <a:ext cx="492759" cy="2353310"/>
            </a:xfrm>
            <a:prstGeom prst="rect">
              <a:avLst/>
            </a:prstGeom>
            <a:solidFill>
              <a:srgbClr val="558636">
                <a:alpha val="85096"/>
              </a:srgbClr>
            </a:solidFill>
          </p:spPr>
          <p:txBody>
            <a:bodyPr vert="horz" wrap="square" lIns="0" tIns="48260" rIns="0" bIns="0" rtlCol="0">
              <a:spAutoFit/>
            </a:bodyPr>
            <a:lstStyle/>
            <a:p>
              <a:pPr marL="64769">
                <a:lnSpc>
                  <a:spcPct val="100000"/>
                </a:lnSpc>
                <a:spcBef>
                  <a:spcPts val="380"/>
                </a:spcBef>
              </a:pPr>
              <a:r>
                <a:rPr sz="1600" b="1" spc="-20" dirty="0">
                  <a:latin typeface="Calibri"/>
                  <a:cs typeface="Calibri"/>
                </a:rPr>
                <a:t>52.6</a:t>
              </a:r>
              <a:endParaRPr sz="1600">
                <a:latin typeface="Calibri"/>
                <a:cs typeface="Calibri"/>
              </a:endParaRPr>
            </a:p>
          </p:txBody>
        </p:sp>
        <p:sp>
          <p:nvSpPr>
            <p:cNvPr id="7" name="object 7" descr="Bar representing 30.3% answering 'Narrowing the Gap Between the Rich and Poor' in Egypt."/>
            <p:cNvSpPr/>
            <p:nvPr/>
          </p:nvSpPr>
          <p:spPr>
            <a:xfrm>
              <a:off x="972311" y="3931920"/>
              <a:ext cx="492759" cy="1356360"/>
            </a:xfrm>
            <a:custGeom>
              <a:avLst/>
              <a:gdLst/>
              <a:ahLst/>
              <a:cxnLst/>
              <a:rect l="l" t="t" r="r" b="b"/>
              <a:pathLst>
                <a:path w="492759" h="1356360">
                  <a:moveTo>
                    <a:pt x="0" y="1356359"/>
                  </a:moveTo>
                  <a:lnTo>
                    <a:pt x="492251" y="1356359"/>
                  </a:lnTo>
                  <a:lnTo>
                    <a:pt x="492251" y="0"/>
                  </a:lnTo>
                  <a:lnTo>
                    <a:pt x="0" y="0"/>
                  </a:lnTo>
                  <a:lnTo>
                    <a:pt x="0" y="1356359"/>
                  </a:lnTo>
                  <a:close/>
                </a:path>
              </a:pathLst>
            </a:custGeom>
            <a:ln w="9144">
              <a:solidFill>
                <a:srgbClr val="FFFFFF"/>
              </a:solidFill>
            </a:ln>
          </p:spPr>
          <p:txBody>
            <a:bodyPr wrap="square" lIns="0" tIns="0" rIns="0" bIns="0" rtlCol="0"/>
            <a:lstStyle/>
            <a:p>
              <a:endParaRPr/>
            </a:p>
          </p:txBody>
        </p:sp>
        <p:sp>
          <p:nvSpPr>
            <p:cNvPr id="29" name="object 29"/>
            <p:cNvSpPr txBox="1"/>
            <p:nvPr/>
          </p:nvSpPr>
          <p:spPr>
            <a:xfrm>
              <a:off x="972311" y="3931920"/>
              <a:ext cx="492759" cy="1356360"/>
            </a:xfrm>
            <a:prstGeom prst="rect">
              <a:avLst/>
            </a:prstGeom>
            <a:solidFill>
              <a:srgbClr val="68A142">
                <a:alpha val="85096"/>
              </a:srgbClr>
            </a:solidFill>
          </p:spPr>
          <p:txBody>
            <a:bodyPr vert="horz" wrap="square" lIns="0" tIns="48895" rIns="0" bIns="0" rtlCol="0">
              <a:spAutoFit/>
            </a:bodyPr>
            <a:lstStyle/>
            <a:p>
              <a:pPr marL="64769">
                <a:lnSpc>
                  <a:spcPct val="100000"/>
                </a:lnSpc>
                <a:spcBef>
                  <a:spcPts val="385"/>
                </a:spcBef>
              </a:pPr>
              <a:r>
                <a:rPr sz="1600" b="1" spc="-20" dirty="0">
                  <a:latin typeface="Calibri"/>
                  <a:cs typeface="Calibri"/>
                </a:rPr>
                <a:t>30.3</a:t>
              </a:r>
              <a:endParaRPr sz="1600">
                <a:latin typeface="Calibri"/>
                <a:cs typeface="Calibri"/>
              </a:endParaRPr>
            </a:p>
          </p:txBody>
        </p:sp>
        <p:sp>
          <p:nvSpPr>
            <p:cNvPr id="12" name="object 12" descr="Bar representing 26.8% answering 'Education System Developing' in Egypt."/>
            <p:cNvSpPr/>
            <p:nvPr/>
          </p:nvSpPr>
          <p:spPr>
            <a:xfrm>
              <a:off x="1464563" y="4088891"/>
              <a:ext cx="492759" cy="1199515"/>
            </a:xfrm>
            <a:custGeom>
              <a:avLst/>
              <a:gdLst/>
              <a:ahLst/>
              <a:cxnLst/>
              <a:rect l="l" t="t" r="r" b="b"/>
              <a:pathLst>
                <a:path w="492760" h="1199514">
                  <a:moveTo>
                    <a:pt x="0" y="1199387"/>
                  </a:moveTo>
                  <a:lnTo>
                    <a:pt x="492251" y="1199387"/>
                  </a:lnTo>
                  <a:lnTo>
                    <a:pt x="492251" y="0"/>
                  </a:lnTo>
                  <a:lnTo>
                    <a:pt x="0" y="0"/>
                  </a:lnTo>
                  <a:lnTo>
                    <a:pt x="0" y="1199387"/>
                  </a:lnTo>
                  <a:close/>
                </a:path>
              </a:pathLst>
            </a:custGeom>
            <a:ln w="9144">
              <a:solidFill>
                <a:srgbClr val="FFFFFF"/>
              </a:solidFill>
            </a:ln>
          </p:spPr>
          <p:txBody>
            <a:bodyPr wrap="square" lIns="0" tIns="0" rIns="0" bIns="0" rtlCol="0"/>
            <a:lstStyle/>
            <a:p>
              <a:endParaRPr/>
            </a:p>
          </p:txBody>
        </p:sp>
        <p:sp>
          <p:nvSpPr>
            <p:cNvPr id="34" name="object 34"/>
            <p:cNvSpPr txBox="1"/>
            <p:nvPr/>
          </p:nvSpPr>
          <p:spPr>
            <a:xfrm>
              <a:off x="1464563" y="4088891"/>
              <a:ext cx="492759" cy="1199515"/>
            </a:xfrm>
            <a:prstGeom prst="rect">
              <a:avLst/>
            </a:prstGeom>
            <a:solidFill>
              <a:srgbClr val="90BA79">
                <a:alpha val="85096"/>
              </a:srgbClr>
            </a:solidFill>
          </p:spPr>
          <p:txBody>
            <a:bodyPr vert="horz" wrap="square" lIns="0" tIns="48894" rIns="0" bIns="0" rtlCol="0">
              <a:spAutoFit/>
            </a:bodyPr>
            <a:lstStyle/>
            <a:p>
              <a:pPr marL="64769">
                <a:lnSpc>
                  <a:spcPct val="100000"/>
                </a:lnSpc>
                <a:spcBef>
                  <a:spcPts val="384"/>
                </a:spcBef>
              </a:pPr>
              <a:r>
                <a:rPr sz="1600" b="1" spc="-20" dirty="0">
                  <a:latin typeface="Calibri"/>
                  <a:cs typeface="Calibri"/>
                </a:rPr>
                <a:t>26.8</a:t>
              </a:r>
              <a:endParaRPr sz="1600">
                <a:latin typeface="Calibri"/>
                <a:cs typeface="Calibri"/>
              </a:endParaRPr>
            </a:p>
          </p:txBody>
        </p:sp>
        <p:sp>
          <p:nvSpPr>
            <p:cNvPr id="17" name="object 17" descr="Bar representing 20% answering 'Health Care System Developing' in Egypt."/>
            <p:cNvSpPr/>
            <p:nvPr/>
          </p:nvSpPr>
          <p:spPr>
            <a:xfrm>
              <a:off x="1956816" y="4393691"/>
              <a:ext cx="492759" cy="894715"/>
            </a:xfrm>
            <a:custGeom>
              <a:avLst/>
              <a:gdLst/>
              <a:ahLst/>
              <a:cxnLst/>
              <a:rect l="l" t="t" r="r" b="b"/>
              <a:pathLst>
                <a:path w="492760" h="894714">
                  <a:moveTo>
                    <a:pt x="0" y="894587"/>
                  </a:moveTo>
                  <a:lnTo>
                    <a:pt x="492251" y="894587"/>
                  </a:lnTo>
                  <a:lnTo>
                    <a:pt x="492251" y="0"/>
                  </a:lnTo>
                  <a:lnTo>
                    <a:pt x="0" y="0"/>
                  </a:lnTo>
                  <a:lnTo>
                    <a:pt x="0" y="894587"/>
                  </a:lnTo>
                  <a:close/>
                </a:path>
              </a:pathLst>
            </a:custGeom>
            <a:ln w="9144">
              <a:solidFill>
                <a:srgbClr val="FFFFFF"/>
              </a:solidFill>
            </a:ln>
          </p:spPr>
          <p:txBody>
            <a:bodyPr wrap="square" lIns="0" tIns="0" rIns="0" bIns="0" rtlCol="0"/>
            <a:lstStyle/>
            <a:p>
              <a:endParaRPr/>
            </a:p>
          </p:txBody>
        </p:sp>
        <p:sp>
          <p:nvSpPr>
            <p:cNvPr id="39" name="object 39"/>
            <p:cNvSpPr txBox="1"/>
            <p:nvPr/>
          </p:nvSpPr>
          <p:spPr>
            <a:xfrm>
              <a:off x="1956816" y="4393691"/>
              <a:ext cx="492759" cy="894715"/>
            </a:xfrm>
            <a:prstGeom prst="rect">
              <a:avLst/>
            </a:prstGeom>
            <a:solidFill>
              <a:srgbClr val="BDD4B4">
                <a:alpha val="85096"/>
              </a:srgbClr>
            </a:solidFill>
          </p:spPr>
          <p:txBody>
            <a:bodyPr vert="horz" wrap="square" lIns="0" tIns="48260" rIns="0" bIns="0" rtlCol="0">
              <a:spAutoFit/>
            </a:bodyPr>
            <a:lstStyle/>
            <a:p>
              <a:pPr marL="143510">
                <a:lnSpc>
                  <a:spcPct val="100000"/>
                </a:lnSpc>
                <a:spcBef>
                  <a:spcPts val="380"/>
                </a:spcBef>
              </a:pPr>
              <a:r>
                <a:rPr sz="1600" b="1" spc="-25" dirty="0">
                  <a:latin typeface="Calibri"/>
                  <a:cs typeface="Calibri"/>
                </a:rPr>
                <a:t>20</a:t>
              </a:r>
              <a:endParaRPr sz="1600">
                <a:latin typeface="Calibri"/>
                <a:cs typeface="Calibri"/>
              </a:endParaRPr>
            </a:p>
          </p:txBody>
        </p:sp>
      </p:grpSp>
      <p:grpSp>
        <p:nvGrpSpPr>
          <p:cNvPr id="66" name="Group 65" descr="Iraq">
            <a:extLst>
              <a:ext uri="{FF2B5EF4-FFF2-40B4-BE49-F238E27FC236}">
                <a16:creationId xmlns:a16="http://schemas.microsoft.com/office/drawing/2014/main" id="{D91576D8-F554-8AC1-0614-DF3FD5EA36DD}"/>
              </a:ext>
            </a:extLst>
          </p:cNvPr>
          <p:cNvGrpSpPr/>
          <p:nvPr/>
        </p:nvGrpSpPr>
        <p:grpSpPr>
          <a:xfrm>
            <a:off x="2769107" y="2558795"/>
            <a:ext cx="1969516" cy="3107030"/>
            <a:chOff x="2769107" y="2558795"/>
            <a:chExt cx="1969516" cy="3107030"/>
          </a:xfrm>
        </p:grpSpPr>
        <p:sp>
          <p:nvSpPr>
            <p:cNvPr id="45" name="object 45"/>
            <p:cNvSpPr txBox="1"/>
            <p:nvPr/>
          </p:nvSpPr>
          <p:spPr>
            <a:xfrm>
              <a:off x="3534283" y="5396585"/>
              <a:ext cx="439420"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04040"/>
                  </a:solidFill>
                  <a:latin typeface="Calibri"/>
                  <a:cs typeface="Calibri"/>
                </a:rPr>
                <a:t>IRAQ</a:t>
              </a:r>
              <a:endParaRPr sz="1600">
                <a:latin typeface="Calibri"/>
                <a:cs typeface="Calibri"/>
              </a:endParaRPr>
            </a:p>
          </p:txBody>
        </p:sp>
        <p:sp>
          <p:nvSpPr>
            <p:cNvPr id="3" name="object 3" descr="Bar representing 49.5% answering 'Basic Utilities' in Iraq."/>
            <p:cNvSpPr/>
            <p:nvPr/>
          </p:nvSpPr>
          <p:spPr>
            <a:xfrm>
              <a:off x="2769107" y="3073907"/>
              <a:ext cx="492759" cy="2214880"/>
            </a:xfrm>
            <a:custGeom>
              <a:avLst/>
              <a:gdLst/>
              <a:ahLst/>
              <a:cxnLst/>
              <a:rect l="l" t="t" r="r" b="b"/>
              <a:pathLst>
                <a:path w="492760" h="2214879">
                  <a:moveTo>
                    <a:pt x="0" y="2214372"/>
                  </a:moveTo>
                  <a:lnTo>
                    <a:pt x="492252" y="2214372"/>
                  </a:lnTo>
                  <a:lnTo>
                    <a:pt x="492252" y="0"/>
                  </a:lnTo>
                  <a:lnTo>
                    <a:pt x="0" y="0"/>
                  </a:lnTo>
                  <a:lnTo>
                    <a:pt x="0" y="2214372"/>
                  </a:lnTo>
                  <a:close/>
                </a:path>
              </a:pathLst>
            </a:custGeom>
            <a:ln w="9143">
              <a:solidFill>
                <a:srgbClr val="FFFFFF"/>
              </a:solidFill>
            </a:ln>
          </p:spPr>
          <p:txBody>
            <a:bodyPr wrap="square" lIns="0" tIns="0" rIns="0" bIns="0" rtlCol="0"/>
            <a:lstStyle/>
            <a:p>
              <a:endParaRPr/>
            </a:p>
          </p:txBody>
        </p:sp>
        <p:sp>
          <p:nvSpPr>
            <p:cNvPr id="25" name="object 25"/>
            <p:cNvSpPr txBox="1"/>
            <p:nvPr/>
          </p:nvSpPr>
          <p:spPr>
            <a:xfrm>
              <a:off x="2769107" y="3073907"/>
              <a:ext cx="492759" cy="2214880"/>
            </a:xfrm>
            <a:prstGeom prst="rect">
              <a:avLst/>
            </a:prstGeom>
            <a:solidFill>
              <a:srgbClr val="558636">
                <a:alpha val="85096"/>
              </a:srgbClr>
            </a:solidFill>
          </p:spPr>
          <p:txBody>
            <a:bodyPr vert="horz" wrap="square" lIns="0" tIns="48260" rIns="0" bIns="0" rtlCol="0">
              <a:spAutoFit/>
            </a:bodyPr>
            <a:lstStyle/>
            <a:p>
              <a:pPr marL="64135">
                <a:lnSpc>
                  <a:spcPct val="100000"/>
                </a:lnSpc>
                <a:spcBef>
                  <a:spcPts val="380"/>
                </a:spcBef>
              </a:pPr>
              <a:r>
                <a:rPr sz="1600" b="1" spc="-20" dirty="0">
                  <a:latin typeface="Calibri"/>
                  <a:cs typeface="Calibri"/>
                </a:rPr>
                <a:t>49.5</a:t>
              </a:r>
              <a:endParaRPr sz="1600">
                <a:latin typeface="Calibri"/>
                <a:cs typeface="Calibri"/>
              </a:endParaRPr>
            </a:p>
          </p:txBody>
        </p:sp>
        <p:sp>
          <p:nvSpPr>
            <p:cNvPr id="8" name="object 8" descr="Bar representing 21.1% answering 'Narrowing the Gap Between the Rich and Poor' in Iraq."/>
            <p:cNvSpPr/>
            <p:nvPr/>
          </p:nvSpPr>
          <p:spPr>
            <a:xfrm>
              <a:off x="3261359" y="4344923"/>
              <a:ext cx="492759" cy="943610"/>
            </a:xfrm>
            <a:custGeom>
              <a:avLst/>
              <a:gdLst/>
              <a:ahLst/>
              <a:cxnLst/>
              <a:rect l="l" t="t" r="r" b="b"/>
              <a:pathLst>
                <a:path w="492760" h="943610">
                  <a:moveTo>
                    <a:pt x="0" y="943356"/>
                  </a:moveTo>
                  <a:lnTo>
                    <a:pt x="492251" y="943356"/>
                  </a:lnTo>
                  <a:lnTo>
                    <a:pt x="492251" y="0"/>
                  </a:lnTo>
                  <a:lnTo>
                    <a:pt x="0" y="0"/>
                  </a:lnTo>
                  <a:lnTo>
                    <a:pt x="0" y="943356"/>
                  </a:lnTo>
                  <a:close/>
                </a:path>
              </a:pathLst>
            </a:custGeom>
            <a:ln w="9144">
              <a:solidFill>
                <a:srgbClr val="FFFFFF"/>
              </a:solidFill>
            </a:ln>
          </p:spPr>
          <p:txBody>
            <a:bodyPr wrap="square" lIns="0" tIns="0" rIns="0" bIns="0" rtlCol="0"/>
            <a:lstStyle/>
            <a:p>
              <a:endParaRPr/>
            </a:p>
          </p:txBody>
        </p:sp>
        <p:sp>
          <p:nvSpPr>
            <p:cNvPr id="30" name="object 30"/>
            <p:cNvSpPr txBox="1"/>
            <p:nvPr/>
          </p:nvSpPr>
          <p:spPr>
            <a:xfrm>
              <a:off x="3261359" y="4344923"/>
              <a:ext cx="492759" cy="943610"/>
            </a:xfrm>
            <a:prstGeom prst="rect">
              <a:avLst/>
            </a:prstGeom>
            <a:solidFill>
              <a:srgbClr val="68A142">
                <a:alpha val="85096"/>
              </a:srgbClr>
            </a:solidFill>
          </p:spPr>
          <p:txBody>
            <a:bodyPr vert="horz" wrap="square" lIns="0" tIns="47625" rIns="0" bIns="0" rtlCol="0">
              <a:spAutoFit/>
            </a:bodyPr>
            <a:lstStyle/>
            <a:p>
              <a:pPr marL="64135">
                <a:lnSpc>
                  <a:spcPct val="100000"/>
                </a:lnSpc>
                <a:spcBef>
                  <a:spcPts val="375"/>
                </a:spcBef>
              </a:pPr>
              <a:r>
                <a:rPr sz="1600" b="1" spc="-20" dirty="0">
                  <a:latin typeface="Calibri"/>
                  <a:cs typeface="Calibri"/>
                </a:rPr>
                <a:t>21.1</a:t>
              </a:r>
              <a:endParaRPr sz="1600">
                <a:latin typeface="Calibri"/>
                <a:cs typeface="Calibri"/>
              </a:endParaRPr>
            </a:p>
          </p:txBody>
        </p:sp>
        <p:sp>
          <p:nvSpPr>
            <p:cNvPr id="13" name="object 13" descr="Bar representing 61% answering 'Education System Developing' in Iraq."/>
            <p:cNvSpPr/>
            <p:nvPr/>
          </p:nvSpPr>
          <p:spPr>
            <a:xfrm>
              <a:off x="3753611" y="2558795"/>
              <a:ext cx="492759" cy="2729865"/>
            </a:xfrm>
            <a:custGeom>
              <a:avLst/>
              <a:gdLst/>
              <a:ahLst/>
              <a:cxnLst/>
              <a:rect l="l" t="t" r="r" b="b"/>
              <a:pathLst>
                <a:path w="492760" h="2729865">
                  <a:moveTo>
                    <a:pt x="0" y="2729484"/>
                  </a:moveTo>
                  <a:lnTo>
                    <a:pt x="492251" y="2729484"/>
                  </a:lnTo>
                  <a:lnTo>
                    <a:pt x="492251" y="0"/>
                  </a:lnTo>
                  <a:lnTo>
                    <a:pt x="0" y="0"/>
                  </a:lnTo>
                  <a:lnTo>
                    <a:pt x="0" y="2729484"/>
                  </a:lnTo>
                  <a:close/>
                </a:path>
              </a:pathLst>
            </a:custGeom>
            <a:ln w="9144">
              <a:solidFill>
                <a:srgbClr val="FFFFFF"/>
              </a:solidFill>
            </a:ln>
          </p:spPr>
          <p:txBody>
            <a:bodyPr wrap="square" lIns="0" tIns="0" rIns="0" bIns="0" rtlCol="0"/>
            <a:lstStyle/>
            <a:p>
              <a:endParaRPr/>
            </a:p>
          </p:txBody>
        </p:sp>
        <p:sp>
          <p:nvSpPr>
            <p:cNvPr id="35" name="object 35"/>
            <p:cNvSpPr txBox="1"/>
            <p:nvPr/>
          </p:nvSpPr>
          <p:spPr>
            <a:xfrm>
              <a:off x="3753611" y="2558795"/>
              <a:ext cx="492759" cy="2729865"/>
            </a:xfrm>
            <a:prstGeom prst="rect">
              <a:avLst/>
            </a:prstGeom>
            <a:solidFill>
              <a:srgbClr val="90BA79">
                <a:alpha val="85096"/>
              </a:srgbClr>
            </a:solidFill>
          </p:spPr>
          <p:txBody>
            <a:bodyPr vert="horz" wrap="square" lIns="0" tIns="48894" rIns="0" bIns="0" rtlCol="0">
              <a:spAutoFit/>
            </a:bodyPr>
            <a:lstStyle/>
            <a:p>
              <a:pPr marL="144145">
                <a:lnSpc>
                  <a:spcPct val="100000"/>
                </a:lnSpc>
                <a:spcBef>
                  <a:spcPts val="384"/>
                </a:spcBef>
              </a:pPr>
              <a:r>
                <a:rPr sz="1600" b="1" spc="-25" dirty="0">
                  <a:latin typeface="Calibri"/>
                  <a:cs typeface="Calibri"/>
                </a:rPr>
                <a:t>61</a:t>
              </a:r>
              <a:endParaRPr sz="1600">
                <a:latin typeface="Calibri"/>
                <a:cs typeface="Calibri"/>
              </a:endParaRPr>
            </a:p>
          </p:txBody>
        </p:sp>
        <p:sp>
          <p:nvSpPr>
            <p:cNvPr id="18" name="object 18" descr="Bar representing 46.2% answering 'Health Care System Developing' in Iraq."/>
            <p:cNvSpPr/>
            <p:nvPr/>
          </p:nvSpPr>
          <p:spPr>
            <a:xfrm>
              <a:off x="4245864" y="3221735"/>
              <a:ext cx="492759" cy="2066925"/>
            </a:xfrm>
            <a:custGeom>
              <a:avLst/>
              <a:gdLst/>
              <a:ahLst/>
              <a:cxnLst/>
              <a:rect l="l" t="t" r="r" b="b"/>
              <a:pathLst>
                <a:path w="492760" h="2066925">
                  <a:moveTo>
                    <a:pt x="0" y="2066544"/>
                  </a:moveTo>
                  <a:lnTo>
                    <a:pt x="492251" y="2066544"/>
                  </a:lnTo>
                  <a:lnTo>
                    <a:pt x="492251" y="0"/>
                  </a:lnTo>
                  <a:lnTo>
                    <a:pt x="0" y="0"/>
                  </a:lnTo>
                  <a:lnTo>
                    <a:pt x="0" y="2066544"/>
                  </a:lnTo>
                  <a:close/>
                </a:path>
              </a:pathLst>
            </a:custGeom>
            <a:ln w="9144">
              <a:solidFill>
                <a:srgbClr val="FFFFFF"/>
              </a:solidFill>
            </a:ln>
          </p:spPr>
          <p:txBody>
            <a:bodyPr wrap="square" lIns="0" tIns="0" rIns="0" bIns="0" rtlCol="0"/>
            <a:lstStyle/>
            <a:p>
              <a:endParaRPr/>
            </a:p>
          </p:txBody>
        </p:sp>
        <p:sp>
          <p:nvSpPr>
            <p:cNvPr id="40" name="object 40"/>
            <p:cNvSpPr txBox="1"/>
            <p:nvPr/>
          </p:nvSpPr>
          <p:spPr>
            <a:xfrm>
              <a:off x="4245864" y="3221735"/>
              <a:ext cx="492759" cy="2066925"/>
            </a:xfrm>
            <a:prstGeom prst="rect">
              <a:avLst/>
            </a:prstGeom>
            <a:solidFill>
              <a:srgbClr val="BDD4B4">
                <a:alpha val="85096"/>
              </a:srgbClr>
            </a:solidFill>
          </p:spPr>
          <p:txBody>
            <a:bodyPr vert="horz" wrap="square" lIns="0" tIns="47625" rIns="0" bIns="0" rtlCol="0">
              <a:spAutoFit/>
            </a:bodyPr>
            <a:lstStyle/>
            <a:p>
              <a:pPr marL="64135">
                <a:lnSpc>
                  <a:spcPct val="100000"/>
                </a:lnSpc>
                <a:spcBef>
                  <a:spcPts val="375"/>
                </a:spcBef>
              </a:pPr>
              <a:r>
                <a:rPr sz="1600" b="1" spc="-20" dirty="0">
                  <a:latin typeface="Calibri"/>
                  <a:cs typeface="Calibri"/>
                </a:rPr>
                <a:t>46.2</a:t>
              </a:r>
              <a:endParaRPr sz="1600">
                <a:latin typeface="Calibri"/>
                <a:cs typeface="Calibri"/>
              </a:endParaRPr>
            </a:p>
          </p:txBody>
        </p:sp>
      </p:grpSp>
      <p:grpSp>
        <p:nvGrpSpPr>
          <p:cNvPr id="67" name="Group 66" descr="Jordan">
            <a:extLst>
              <a:ext uri="{FF2B5EF4-FFF2-40B4-BE49-F238E27FC236}">
                <a16:creationId xmlns:a16="http://schemas.microsoft.com/office/drawing/2014/main" id="{46B77952-FDCE-CE9F-2EAD-ECF56AE62CF6}"/>
              </a:ext>
            </a:extLst>
          </p:cNvPr>
          <p:cNvGrpSpPr/>
          <p:nvPr/>
        </p:nvGrpSpPr>
        <p:grpSpPr>
          <a:xfrm>
            <a:off x="5058155" y="1987295"/>
            <a:ext cx="1967611" cy="3678530"/>
            <a:chOff x="5058155" y="1987295"/>
            <a:chExt cx="1967611" cy="3678530"/>
          </a:xfrm>
        </p:grpSpPr>
        <p:sp>
          <p:nvSpPr>
            <p:cNvPr id="46" name="object 46"/>
            <p:cNvSpPr txBox="1"/>
            <p:nvPr/>
          </p:nvSpPr>
          <p:spPr>
            <a:xfrm>
              <a:off x="5690361" y="5396585"/>
              <a:ext cx="703580"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JORDAN</a:t>
              </a:r>
              <a:endParaRPr sz="1600">
                <a:latin typeface="Calibri"/>
                <a:cs typeface="Calibri"/>
              </a:endParaRPr>
            </a:p>
          </p:txBody>
        </p:sp>
        <p:sp>
          <p:nvSpPr>
            <p:cNvPr id="4" name="object 4" descr="Bar representing 73.5% answering 'Basic Utilities' in Jordan."/>
            <p:cNvSpPr/>
            <p:nvPr/>
          </p:nvSpPr>
          <p:spPr>
            <a:xfrm>
              <a:off x="5058155" y="1999488"/>
              <a:ext cx="492759" cy="3289300"/>
            </a:xfrm>
            <a:custGeom>
              <a:avLst/>
              <a:gdLst/>
              <a:ahLst/>
              <a:cxnLst/>
              <a:rect l="l" t="t" r="r" b="b"/>
              <a:pathLst>
                <a:path w="492760" h="3289300">
                  <a:moveTo>
                    <a:pt x="0" y="3288791"/>
                  </a:moveTo>
                  <a:lnTo>
                    <a:pt x="492251" y="3288791"/>
                  </a:lnTo>
                  <a:lnTo>
                    <a:pt x="492251" y="0"/>
                  </a:lnTo>
                  <a:lnTo>
                    <a:pt x="0" y="0"/>
                  </a:lnTo>
                  <a:lnTo>
                    <a:pt x="0" y="3288791"/>
                  </a:lnTo>
                  <a:close/>
                </a:path>
              </a:pathLst>
            </a:custGeom>
            <a:ln w="9144">
              <a:solidFill>
                <a:srgbClr val="FFFFFF"/>
              </a:solidFill>
            </a:ln>
          </p:spPr>
          <p:txBody>
            <a:bodyPr wrap="square" lIns="0" tIns="0" rIns="0" bIns="0" rtlCol="0"/>
            <a:lstStyle/>
            <a:p>
              <a:endParaRPr/>
            </a:p>
          </p:txBody>
        </p:sp>
        <p:sp>
          <p:nvSpPr>
            <p:cNvPr id="26" name="object 26"/>
            <p:cNvSpPr txBox="1"/>
            <p:nvPr/>
          </p:nvSpPr>
          <p:spPr>
            <a:xfrm>
              <a:off x="5058155" y="1999488"/>
              <a:ext cx="492759" cy="3289300"/>
            </a:xfrm>
            <a:prstGeom prst="rect">
              <a:avLst/>
            </a:prstGeom>
            <a:solidFill>
              <a:srgbClr val="558636">
                <a:alpha val="85096"/>
              </a:srgbClr>
            </a:solidFill>
          </p:spPr>
          <p:txBody>
            <a:bodyPr vert="horz" wrap="square" lIns="0" tIns="48895" rIns="0" bIns="0" rtlCol="0">
              <a:spAutoFit/>
            </a:bodyPr>
            <a:lstStyle/>
            <a:p>
              <a:pPr marL="64135">
                <a:lnSpc>
                  <a:spcPct val="100000"/>
                </a:lnSpc>
                <a:spcBef>
                  <a:spcPts val="385"/>
                </a:spcBef>
              </a:pPr>
              <a:r>
                <a:rPr sz="1600" b="1" spc="-20" dirty="0">
                  <a:latin typeface="Calibri"/>
                  <a:cs typeface="Calibri"/>
                </a:rPr>
                <a:t>73.5</a:t>
              </a:r>
              <a:endParaRPr sz="1600">
                <a:latin typeface="Calibri"/>
                <a:cs typeface="Calibri"/>
              </a:endParaRPr>
            </a:p>
          </p:txBody>
        </p:sp>
        <p:sp>
          <p:nvSpPr>
            <p:cNvPr id="9" name="object 9" descr="Bar representing 9.8% answering 'Narrowing the Gap Between the Rich and Poor' in Jordan."/>
            <p:cNvSpPr/>
            <p:nvPr/>
          </p:nvSpPr>
          <p:spPr>
            <a:xfrm>
              <a:off x="5550408" y="4849367"/>
              <a:ext cx="492759" cy="439420"/>
            </a:xfrm>
            <a:custGeom>
              <a:avLst/>
              <a:gdLst/>
              <a:ahLst/>
              <a:cxnLst/>
              <a:rect l="l" t="t" r="r" b="b"/>
              <a:pathLst>
                <a:path w="492760" h="439420">
                  <a:moveTo>
                    <a:pt x="0" y="438911"/>
                  </a:moveTo>
                  <a:lnTo>
                    <a:pt x="492251" y="438911"/>
                  </a:lnTo>
                  <a:lnTo>
                    <a:pt x="492251" y="0"/>
                  </a:lnTo>
                  <a:lnTo>
                    <a:pt x="0" y="0"/>
                  </a:lnTo>
                  <a:lnTo>
                    <a:pt x="0" y="438911"/>
                  </a:lnTo>
                  <a:close/>
                </a:path>
              </a:pathLst>
            </a:custGeom>
            <a:ln w="9144">
              <a:solidFill>
                <a:srgbClr val="FFFFFF"/>
              </a:solidFill>
            </a:ln>
          </p:spPr>
          <p:txBody>
            <a:bodyPr wrap="square" lIns="0" tIns="0" rIns="0" bIns="0" rtlCol="0"/>
            <a:lstStyle/>
            <a:p>
              <a:endParaRPr/>
            </a:p>
          </p:txBody>
        </p:sp>
        <p:sp>
          <p:nvSpPr>
            <p:cNvPr id="31" name="object 31"/>
            <p:cNvSpPr txBox="1"/>
            <p:nvPr/>
          </p:nvSpPr>
          <p:spPr>
            <a:xfrm>
              <a:off x="5550408" y="4849367"/>
              <a:ext cx="492759" cy="439420"/>
            </a:xfrm>
            <a:prstGeom prst="rect">
              <a:avLst/>
            </a:prstGeom>
            <a:solidFill>
              <a:srgbClr val="68A142">
                <a:alpha val="85096"/>
              </a:srgbClr>
            </a:solidFill>
          </p:spPr>
          <p:txBody>
            <a:bodyPr vert="horz" wrap="square" lIns="0" tIns="48895" rIns="0" bIns="0" rtlCol="0">
              <a:spAutoFit/>
            </a:bodyPr>
            <a:lstStyle/>
            <a:p>
              <a:pPr marL="116205">
                <a:lnSpc>
                  <a:spcPct val="100000"/>
                </a:lnSpc>
                <a:spcBef>
                  <a:spcPts val="385"/>
                </a:spcBef>
              </a:pPr>
              <a:r>
                <a:rPr sz="1600" b="1" spc="-25" dirty="0">
                  <a:latin typeface="Calibri"/>
                  <a:cs typeface="Calibri"/>
                </a:rPr>
                <a:t>9.8</a:t>
              </a:r>
              <a:endParaRPr sz="1600">
                <a:latin typeface="Calibri"/>
                <a:cs typeface="Calibri"/>
              </a:endParaRPr>
            </a:p>
          </p:txBody>
        </p:sp>
        <p:sp>
          <p:nvSpPr>
            <p:cNvPr id="14" name="object 14" descr="Bar representing 66.7% answering 'Education System Developing' in Jordan."/>
            <p:cNvSpPr/>
            <p:nvPr/>
          </p:nvSpPr>
          <p:spPr>
            <a:xfrm>
              <a:off x="6042659" y="2304288"/>
              <a:ext cx="492759" cy="2984500"/>
            </a:xfrm>
            <a:custGeom>
              <a:avLst/>
              <a:gdLst/>
              <a:ahLst/>
              <a:cxnLst/>
              <a:rect l="l" t="t" r="r" b="b"/>
              <a:pathLst>
                <a:path w="492759" h="2984500">
                  <a:moveTo>
                    <a:pt x="0" y="2983992"/>
                  </a:moveTo>
                  <a:lnTo>
                    <a:pt x="492252" y="2983992"/>
                  </a:lnTo>
                  <a:lnTo>
                    <a:pt x="492252" y="0"/>
                  </a:lnTo>
                  <a:lnTo>
                    <a:pt x="0" y="0"/>
                  </a:lnTo>
                  <a:lnTo>
                    <a:pt x="0" y="2983992"/>
                  </a:lnTo>
                  <a:close/>
                </a:path>
              </a:pathLst>
            </a:custGeom>
            <a:ln w="9143">
              <a:solidFill>
                <a:srgbClr val="FFFFFF"/>
              </a:solidFill>
            </a:ln>
          </p:spPr>
          <p:txBody>
            <a:bodyPr wrap="square" lIns="0" tIns="0" rIns="0" bIns="0" rtlCol="0"/>
            <a:lstStyle/>
            <a:p>
              <a:endParaRPr/>
            </a:p>
          </p:txBody>
        </p:sp>
        <p:sp>
          <p:nvSpPr>
            <p:cNvPr id="36" name="object 36"/>
            <p:cNvSpPr txBox="1"/>
            <p:nvPr/>
          </p:nvSpPr>
          <p:spPr>
            <a:xfrm>
              <a:off x="6042659" y="2304288"/>
              <a:ext cx="492759" cy="2984500"/>
            </a:xfrm>
            <a:prstGeom prst="rect">
              <a:avLst/>
            </a:prstGeom>
            <a:solidFill>
              <a:srgbClr val="90BA79">
                <a:alpha val="85096"/>
              </a:srgbClr>
            </a:solidFill>
          </p:spPr>
          <p:txBody>
            <a:bodyPr vert="horz" wrap="square" lIns="0" tIns="48260" rIns="0" bIns="0" rtlCol="0">
              <a:spAutoFit/>
            </a:bodyPr>
            <a:lstStyle/>
            <a:p>
              <a:pPr marL="64135">
                <a:lnSpc>
                  <a:spcPct val="100000"/>
                </a:lnSpc>
                <a:spcBef>
                  <a:spcPts val="380"/>
                </a:spcBef>
              </a:pPr>
              <a:r>
                <a:rPr sz="1600" b="1" spc="-20" dirty="0">
                  <a:latin typeface="Calibri"/>
                  <a:cs typeface="Calibri"/>
                </a:rPr>
                <a:t>66.7</a:t>
              </a:r>
              <a:endParaRPr sz="1600">
                <a:latin typeface="Calibri"/>
                <a:cs typeface="Calibri"/>
              </a:endParaRPr>
            </a:p>
          </p:txBody>
        </p:sp>
        <p:sp>
          <p:nvSpPr>
            <p:cNvPr id="19" name="object 19" descr="Bar representing 73.8% answering 'Health Care System Developing' in Jordan."/>
            <p:cNvSpPr/>
            <p:nvPr/>
          </p:nvSpPr>
          <p:spPr>
            <a:xfrm>
              <a:off x="6534911" y="1987295"/>
              <a:ext cx="490855" cy="3301365"/>
            </a:xfrm>
            <a:custGeom>
              <a:avLst/>
              <a:gdLst/>
              <a:ahLst/>
              <a:cxnLst/>
              <a:rect l="l" t="t" r="r" b="b"/>
              <a:pathLst>
                <a:path w="490854" h="3301365">
                  <a:moveTo>
                    <a:pt x="0" y="3300983"/>
                  </a:moveTo>
                  <a:lnTo>
                    <a:pt x="490727" y="3300983"/>
                  </a:lnTo>
                  <a:lnTo>
                    <a:pt x="490727" y="0"/>
                  </a:lnTo>
                  <a:lnTo>
                    <a:pt x="0" y="0"/>
                  </a:lnTo>
                  <a:lnTo>
                    <a:pt x="0" y="3300983"/>
                  </a:lnTo>
                  <a:close/>
                </a:path>
              </a:pathLst>
            </a:custGeom>
            <a:ln w="9144">
              <a:solidFill>
                <a:srgbClr val="FFFFFF"/>
              </a:solidFill>
            </a:ln>
          </p:spPr>
          <p:txBody>
            <a:bodyPr wrap="square" lIns="0" tIns="0" rIns="0" bIns="0" rtlCol="0"/>
            <a:lstStyle/>
            <a:p>
              <a:endParaRPr/>
            </a:p>
          </p:txBody>
        </p:sp>
        <p:sp>
          <p:nvSpPr>
            <p:cNvPr id="41" name="object 41"/>
            <p:cNvSpPr txBox="1"/>
            <p:nvPr/>
          </p:nvSpPr>
          <p:spPr>
            <a:xfrm>
              <a:off x="6534911" y="1987295"/>
              <a:ext cx="490855" cy="3301365"/>
            </a:xfrm>
            <a:prstGeom prst="rect">
              <a:avLst/>
            </a:prstGeom>
            <a:solidFill>
              <a:srgbClr val="BDD4B4">
                <a:alpha val="85096"/>
              </a:srgbClr>
            </a:solidFill>
          </p:spPr>
          <p:txBody>
            <a:bodyPr vert="horz" wrap="square" lIns="0" tIns="47625" rIns="0" bIns="0" rtlCol="0">
              <a:spAutoFit/>
            </a:bodyPr>
            <a:lstStyle/>
            <a:p>
              <a:pPr marL="64135">
                <a:lnSpc>
                  <a:spcPct val="100000"/>
                </a:lnSpc>
                <a:spcBef>
                  <a:spcPts val="375"/>
                </a:spcBef>
              </a:pPr>
              <a:r>
                <a:rPr sz="1600" b="1" spc="-20" dirty="0">
                  <a:latin typeface="Calibri"/>
                  <a:cs typeface="Calibri"/>
                </a:rPr>
                <a:t>73.8</a:t>
              </a:r>
              <a:endParaRPr sz="1600">
                <a:latin typeface="Calibri"/>
                <a:cs typeface="Calibri"/>
              </a:endParaRPr>
            </a:p>
          </p:txBody>
        </p:sp>
      </p:grpSp>
      <p:grpSp>
        <p:nvGrpSpPr>
          <p:cNvPr id="68" name="Group 67" descr="Libya">
            <a:extLst>
              <a:ext uri="{FF2B5EF4-FFF2-40B4-BE49-F238E27FC236}">
                <a16:creationId xmlns:a16="http://schemas.microsoft.com/office/drawing/2014/main" id="{038713DB-D648-6CDC-920A-0F58C5485AE7}"/>
              </a:ext>
            </a:extLst>
          </p:cNvPr>
          <p:cNvGrpSpPr/>
          <p:nvPr/>
        </p:nvGrpSpPr>
        <p:grpSpPr>
          <a:xfrm>
            <a:off x="7345680" y="4130040"/>
            <a:ext cx="1969514" cy="1535785"/>
            <a:chOff x="7345680" y="4130040"/>
            <a:chExt cx="1969514" cy="1535785"/>
          </a:xfrm>
        </p:grpSpPr>
        <p:sp>
          <p:nvSpPr>
            <p:cNvPr id="47" name="object 47"/>
            <p:cNvSpPr txBox="1"/>
            <p:nvPr/>
          </p:nvSpPr>
          <p:spPr>
            <a:xfrm>
              <a:off x="8098281" y="5396585"/>
              <a:ext cx="467359"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404040"/>
                  </a:solidFill>
                  <a:latin typeface="Calibri"/>
                  <a:cs typeface="Calibri"/>
                </a:rPr>
                <a:t>LIBYA</a:t>
              </a:r>
              <a:endParaRPr sz="1600">
                <a:latin typeface="Calibri"/>
                <a:cs typeface="Calibri"/>
              </a:endParaRPr>
            </a:p>
          </p:txBody>
        </p:sp>
        <p:sp>
          <p:nvSpPr>
            <p:cNvPr id="5" name="object 5" descr="Bar representing 24.6% answering 'Basic Utilities' in Libya."/>
            <p:cNvSpPr/>
            <p:nvPr/>
          </p:nvSpPr>
          <p:spPr>
            <a:xfrm>
              <a:off x="7345680" y="4187952"/>
              <a:ext cx="492759" cy="1100455"/>
            </a:xfrm>
            <a:custGeom>
              <a:avLst/>
              <a:gdLst/>
              <a:ahLst/>
              <a:cxnLst/>
              <a:rect l="l" t="t" r="r" b="b"/>
              <a:pathLst>
                <a:path w="492759" h="1100454">
                  <a:moveTo>
                    <a:pt x="0" y="1100328"/>
                  </a:moveTo>
                  <a:lnTo>
                    <a:pt x="492251" y="1100328"/>
                  </a:lnTo>
                  <a:lnTo>
                    <a:pt x="492251" y="0"/>
                  </a:lnTo>
                  <a:lnTo>
                    <a:pt x="0" y="0"/>
                  </a:lnTo>
                  <a:lnTo>
                    <a:pt x="0" y="1100328"/>
                  </a:lnTo>
                  <a:close/>
                </a:path>
              </a:pathLst>
            </a:custGeom>
            <a:ln w="9144">
              <a:solidFill>
                <a:srgbClr val="FFFFFF"/>
              </a:solidFill>
            </a:ln>
          </p:spPr>
          <p:txBody>
            <a:bodyPr wrap="square" lIns="0" tIns="0" rIns="0" bIns="0" rtlCol="0"/>
            <a:lstStyle/>
            <a:p>
              <a:endParaRPr/>
            </a:p>
          </p:txBody>
        </p:sp>
        <p:sp>
          <p:nvSpPr>
            <p:cNvPr id="27" name="object 27"/>
            <p:cNvSpPr txBox="1"/>
            <p:nvPr/>
          </p:nvSpPr>
          <p:spPr>
            <a:xfrm>
              <a:off x="7345680" y="4187952"/>
              <a:ext cx="492759" cy="1100455"/>
            </a:xfrm>
            <a:prstGeom prst="rect">
              <a:avLst/>
            </a:prstGeom>
            <a:solidFill>
              <a:srgbClr val="558636">
                <a:alpha val="85096"/>
              </a:srgbClr>
            </a:solidFill>
          </p:spPr>
          <p:txBody>
            <a:bodyPr vert="horz" wrap="square" lIns="0" tIns="48260" rIns="0" bIns="0" rtlCol="0">
              <a:spAutoFit/>
            </a:bodyPr>
            <a:lstStyle/>
            <a:p>
              <a:pPr marL="66040">
                <a:lnSpc>
                  <a:spcPct val="100000"/>
                </a:lnSpc>
                <a:spcBef>
                  <a:spcPts val="380"/>
                </a:spcBef>
              </a:pPr>
              <a:r>
                <a:rPr sz="1600" b="1" spc="-20" dirty="0">
                  <a:latin typeface="Calibri"/>
                  <a:cs typeface="Calibri"/>
                </a:rPr>
                <a:t>24.6</a:t>
              </a:r>
              <a:endParaRPr sz="1600">
                <a:latin typeface="Calibri"/>
                <a:cs typeface="Calibri"/>
              </a:endParaRPr>
            </a:p>
          </p:txBody>
        </p:sp>
        <p:sp>
          <p:nvSpPr>
            <p:cNvPr id="10" name="object 10" descr="Bar representing 25.9% answering 'Narrowing the Gap Between the Rich and Poor' in Libya."/>
            <p:cNvSpPr/>
            <p:nvPr/>
          </p:nvSpPr>
          <p:spPr>
            <a:xfrm>
              <a:off x="7837931" y="4130040"/>
              <a:ext cx="492759" cy="1158240"/>
            </a:xfrm>
            <a:custGeom>
              <a:avLst/>
              <a:gdLst/>
              <a:ahLst/>
              <a:cxnLst/>
              <a:rect l="l" t="t" r="r" b="b"/>
              <a:pathLst>
                <a:path w="492759" h="1158239">
                  <a:moveTo>
                    <a:pt x="0" y="1158240"/>
                  </a:moveTo>
                  <a:lnTo>
                    <a:pt x="492251" y="1158240"/>
                  </a:lnTo>
                  <a:lnTo>
                    <a:pt x="492251" y="0"/>
                  </a:lnTo>
                  <a:lnTo>
                    <a:pt x="0" y="0"/>
                  </a:lnTo>
                  <a:lnTo>
                    <a:pt x="0" y="1158240"/>
                  </a:lnTo>
                  <a:close/>
                </a:path>
              </a:pathLst>
            </a:custGeom>
            <a:ln w="9144">
              <a:solidFill>
                <a:srgbClr val="FFFFFF"/>
              </a:solidFill>
            </a:ln>
          </p:spPr>
          <p:txBody>
            <a:bodyPr wrap="square" lIns="0" tIns="0" rIns="0" bIns="0" rtlCol="0"/>
            <a:lstStyle/>
            <a:p>
              <a:endParaRPr/>
            </a:p>
          </p:txBody>
        </p:sp>
        <p:sp>
          <p:nvSpPr>
            <p:cNvPr id="32" name="object 32"/>
            <p:cNvSpPr txBox="1"/>
            <p:nvPr/>
          </p:nvSpPr>
          <p:spPr>
            <a:xfrm>
              <a:off x="7837931" y="4130040"/>
              <a:ext cx="492759" cy="1158240"/>
            </a:xfrm>
            <a:prstGeom prst="rect">
              <a:avLst/>
            </a:prstGeom>
            <a:solidFill>
              <a:srgbClr val="68A142">
                <a:alpha val="85096"/>
              </a:srgbClr>
            </a:solidFill>
          </p:spPr>
          <p:txBody>
            <a:bodyPr vert="horz" wrap="square" lIns="0" tIns="47625" rIns="0" bIns="0" rtlCol="0">
              <a:spAutoFit/>
            </a:bodyPr>
            <a:lstStyle/>
            <a:p>
              <a:pPr marL="66040">
                <a:lnSpc>
                  <a:spcPct val="100000"/>
                </a:lnSpc>
                <a:spcBef>
                  <a:spcPts val="375"/>
                </a:spcBef>
              </a:pPr>
              <a:r>
                <a:rPr sz="1600" b="1" spc="-20" dirty="0">
                  <a:latin typeface="Calibri"/>
                  <a:cs typeface="Calibri"/>
                </a:rPr>
                <a:t>25.9</a:t>
              </a:r>
              <a:endParaRPr sz="1600">
                <a:latin typeface="Calibri"/>
                <a:cs typeface="Calibri"/>
              </a:endParaRPr>
            </a:p>
          </p:txBody>
        </p:sp>
        <p:sp>
          <p:nvSpPr>
            <p:cNvPr id="15" name="object 15" descr="Bar representing 21.6% answering 'Education System Developing' in Libya."/>
            <p:cNvSpPr/>
            <p:nvPr/>
          </p:nvSpPr>
          <p:spPr>
            <a:xfrm>
              <a:off x="8330183" y="4322064"/>
              <a:ext cx="492759" cy="966469"/>
            </a:xfrm>
            <a:custGeom>
              <a:avLst/>
              <a:gdLst/>
              <a:ahLst/>
              <a:cxnLst/>
              <a:rect l="l" t="t" r="r" b="b"/>
              <a:pathLst>
                <a:path w="492759" h="966470">
                  <a:moveTo>
                    <a:pt x="0" y="966216"/>
                  </a:moveTo>
                  <a:lnTo>
                    <a:pt x="492251" y="966216"/>
                  </a:lnTo>
                  <a:lnTo>
                    <a:pt x="492251" y="0"/>
                  </a:lnTo>
                  <a:lnTo>
                    <a:pt x="0" y="0"/>
                  </a:lnTo>
                  <a:lnTo>
                    <a:pt x="0" y="966216"/>
                  </a:lnTo>
                  <a:close/>
                </a:path>
              </a:pathLst>
            </a:custGeom>
            <a:ln w="9144">
              <a:solidFill>
                <a:srgbClr val="FFFFFF"/>
              </a:solidFill>
            </a:ln>
          </p:spPr>
          <p:txBody>
            <a:bodyPr wrap="square" lIns="0" tIns="0" rIns="0" bIns="0" rtlCol="0"/>
            <a:lstStyle/>
            <a:p>
              <a:endParaRPr/>
            </a:p>
          </p:txBody>
        </p:sp>
        <p:sp>
          <p:nvSpPr>
            <p:cNvPr id="37" name="object 37"/>
            <p:cNvSpPr txBox="1"/>
            <p:nvPr/>
          </p:nvSpPr>
          <p:spPr>
            <a:xfrm>
              <a:off x="8330183" y="4322064"/>
              <a:ext cx="492759" cy="966469"/>
            </a:xfrm>
            <a:prstGeom prst="rect">
              <a:avLst/>
            </a:prstGeom>
            <a:solidFill>
              <a:srgbClr val="90BA79">
                <a:alpha val="85096"/>
              </a:srgbClr>
            </a:solidFill>
          </p:spPr>
          <p:txBody>
            <a:bodyPr vert="horz" wrap="square" lIns="0" tIns="48260" rIns="0" bIns="0" rtlCol="0">
              <a:spAutoFit/>
            </a:bodyPr>
            <a:lstStyle/>
            <a:p>
              <a:pPr marL="66040">
                <a:lnSpc>
                  <a:spcPct val="100000"/>
                </a:lnSpc>
                <a:spcBef>
                  <a:spcPts val="380"/>
                </a:spcBef>
              </a:pPr>
              <a:r>
                <a:rPr sz="1600" b="1" spc="-20" dirty="0">
                  <a:latin typeface="Calibri"/>
                  <a:cs typeface="Calibri"/>
                </a:rPr>
                <a:t>21.6</a:t>
              </a:r>
              <a:endParaRPr sz="1600">
                <a:latin typeface="Calibri"/>
                <a:cs typeface="Calibri"/>
              </a:endParaRPr>
            </a:p>
          </p:txBody>
        </p:sp>
        <p:sp>
          <p:nvSpPr>
            <p:cNvPr id="20" name="object 20" descr="Bar representing 15.5% answering 'Health Care System Developing' in Libya."/>
            <p:cNvSpPr/>
            <p:nvPr/>
          </p:nvSpPr>
          <p:spPr>
            <a:xfrm>
              <a:off x="8822435" y="4594859"/>
              <a:ext cx="492759" cy="693420"/>
            </a:xfrm>
            <a:custGeom>
              <a:avLst/>
              <a:gdLst/>
              <a:ahLst/>
              <a:cxnLst/>
              <a:rect l="l" t="t" r="r" b="b"/>
              <a:pathLst>
                <a:path w="492759" h="693420">
                  <a:moveTo>
                    <a:pt x="0" y="693419"/>
                  </a:moveTo>
                  <a:lnTo>
                    <a:pt x="492251" y="693419"/>
                  </a:lnTo>
                  <a:lnTo>
                    <a:pt x="492251" y="0"/>
                  </a:lnTo>
                  <a:lnTo>
                    <a:pt x="0" y="0"/>
                  </a:lnTo>
                  <a:lnTo>
                    <a:pt x="0" y="693419"/>
                  </a:lnTo>
                  <a:close/>
                </a:path>
              </a:pathLst>
            </a:custGeom>
            <a:ln w="9144">
              <a:solidFill>
                <a:srgbClr val="FFFFFF"/>
              </a:solidFill>
            </a:ln>
          </p:spPr>
          <p:txBody>
            <a:bodyPr wrap="square" lIns="0" tIns="0" rIns="0" bIns="0" rtlCol="0"/>
            <a:lstStyle/>
            <a:p>
              <a:endParaRPr/>
            </a:p>
          </p:txBody>
        </p:sp>
        <p:sp>
          <p:nvSpPr>
            <p:cNvPr id="42" name="object 42"/>
            <p:cNvSpPr txBox="1"/>
            <p:nvPr/>
          </p:nvSpPr>
          <p:spPr>
            <a:xfrm>
              <a:off x="8822435" y="4594859"/>
              <a:ext cx="492759" cy="693420"/>
            </a:xfrm>
            <a:prstGeom prst="rect">
              <a:avLst/>
            </a:prstGeom>
            <a:solidFill>
              <a:srgbClr val="BDD4B4">
                <a:alpha val="85096"/>
              </a:srgbClr>
            </a:solidFill>
          </p:spPr>
          <p:txBody>
            <a:bodyPr vert="horz" wrap="square" lIns="0" tIns="48260" rIns="0" bIns="0" rtlCol="0">
              <a:spAutoFit/>
            </a:bodyPr>
            <a:lstStyle/>
            <a:p>
              <a:pPr marL="66040">
                <a:lnSpc>
                  <a:spcPct val="100000"/>
                </a:lnSpc>
                <a:spcBef>
                  <a:spcPts val="380"/>
                </a:spcBef>
              </a:pPr>
              <a:r>
                <a:rPr sz="1600" b="1" spc="-20" dirty="0">
                  <a:latin typeface="Calibri"/>
                  <a:cs typeface="Calibri"/>
                </a:rPr>
                <a:t>15.5</a:t>
              </a:r>
              <a:endParaRPr sz="1600">
                <a:latin typeface="Calibri"/>
                <a:cs typeface="Calibri"/>
              </a:endParaRPr>
            </a:p>
          </p:txBody>
        </p:sp>
      </p:grpSp>
      <p:grpSp>
        <p:nvGrpSpPr>
          <p:cNvPr id="69" name="Group 68" descr="Morocco">
            <a:extLst>
              <a:ext uri="{FF2B5EF4-FFF2-40B4-BE49-F238E27FC236}">
                <a16:creationId xmlns:a16="http://schemas.microsoft.com/office/drawing/2014/main" id="{3728417B-1FD0-03AB-9C1D-84ADD4218467}"/>
              </a:ext>
            </a:extLst>
          </p:cNvPr>
          <p:cNvGrpSpPr/>
          <p:nvPr/>
        </p:nvGrpSpPr>
        <p:grpSpPr>
          <a:xfrm>
            <a:off x="320040" y="3355847"/>
            <a:ext cx="11443970" cy="2309978"/>
            <a:chOff x="320040" y="3355847"/>
            <a:chExt cx="11443970" cy="2309978"/>
          </a:xfrm>
        </p:grpSpPr>
        <p:sp>
          <p:nvSpPr>
            <p:cNvPr id="48" name="object 48"/>
            <p:cNvSpPr txBox="1"/>
            <p:nvPr/>
          </p:nvSpPr>
          <p:spPr>
            <a:xfrm>
              <a:off x="10158476" y="5396585"/>
              <a:ext cx="925194"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04040"/>
                  </a:solidFill>
                  <a:latin typeface="Calibri"/>
                  <a:cs typeface="Calibri"/>
                </a:rPr>
                <a:t>MOROCCO</a:t>
              </a:r>
              <a:endParaRPr sz="1600">
                <a:latin typeface="Calibri"/>
                <a:cs typeface="Calibri"/>
              </a:endParaRPr>
            </a:p>
          </p:txBody>
        </p:sp>
        <p:sp>
          <p:nvSpPr>
            <p:cNvPr id="6" name="object 6" descr="Bar representing 43.2% answering 'Basic Utilities' in Morocco."/>
            <p:cNvSpPr/>
            <p:nvPr/>
          </p:nvSpPr>
          <p:spPr>
            <a:xfrm>
              <a:off x="9634728" y="3355847"/>
              <a:ext cx="492759" cy="1932939"/>
            </a:xfrm>
            <a:custGeom>
              <a:avLst/>
              <a:gdLst/>
              <a:ahLst/>
              <a:cxnLst/>
              <a:rect l="l" t="t" r="r" b="b"/>
              <a:pathLst>
                <a:path w="492759" h="1932939">
                  <a:moveTo>
                    <a:pt x="0" y="1932432"/>
                  </a:moveTo>
                  <a:lnTo>
                    <a:pt x="492251" y="1932432"/>
                  </a:lnTo>
                  <a:lnTo>
                    <a:pt x="492251" y="0"/>
                  </a:lnTo>
                  <a:lnTo>
                    <a:pt x="0" y="0"/>
                  </a:lnTo>
                  <a:lnTo>
                    <a:pt x="0" y="1932432"/>
                  </a:lnTo>
                  <a:close/>
                </a:path>
              </a:pathLst>
            </a:custGeom>
            <a:ln w="9144">
              <a:solidFill>
                <a:srgbClr val="FFFFFF"/>
              </a:solidFill>
            </a:ln>
          </p:spPr>
          <p:txBody>
            <a:bodyPr wrap="square" lIns="0" tIns="0" rIns="0" bIns="0" rtlCol="0"/>
            <a:lstStyle/>
            <a:p>
              <a:endParaRPr/>
            </a:p>
          </p:txBody>
        </p:sp>
        <p:sp>
          <p:nvSpPr>
            <p:cNvPr id="28" name="object 28"/>
            <p:cNvSpPr txBox="1"/>
            <p:nvPr/>
          </p:nvSpPr>
          <p:spPr>
            <a:xfrm>
              <a:off x="9634728" y="3355847"/>
              <a:ext cx="492759" cy="1932939"/>
            </a:xfrm>
            <a:prstGeom prst="rect">
              <a:avLst/>
            </a:prstGeom>
            <a:solidFill>
              <a:srgbClr val="558636">
                <a:alpha val="85096"/>
              </a:srgbClr>
            </a:solidFill>
          </p:spPr>
          <p:txBody>
            <a:bodyPr vert="horz" wrap="square" lIns="0" tIns="48260" rIns="0" bIns="0" rtlCol="0">
              <a:spAutoFit/>
            </a:bodyPr>
            <a:lstStyle/>
            <a:p>
              <a:pPr marL="65405">
                <a:lnSpc>
                  <a:spcPct val="100000"/>
                </a:lnSpc>
                <a:spcBef>
                  <a:spcPts val="380"/>
                </a:spcBef>
              </a:pPr>
              <a:r>
                <a:rPr sz="1600" b="1" spc="-20" dirty="0">
                  <a:latin typeface="Calibri"/>
                  <a:cs typeface="Calibri"/>
                </a:rPr>
                <a:t>43.2</a:t>
              </a:r>
              <a:endParaRPr sz="1600">
                <a:latin typeface="Calibri"/>
                <a:cs typeface="Calibri"/>
              </a:endParaRPr>
            </a:p>
          </p:txBody>
        </p:sp>
        <p:sp>
          <p:nvSpPr>
            <p:cNvPr id="11" name="object 11" descr="Bar representing 11.3% answering 'Narrowing the Gap Between the Rich and Poor' in Morocco."/>
            <p:cNvSpPr/>
            <p:nvPr/>
          </p:nvSpPr>
          <p:spPr>
            <a:xfrm>
              <a:off x="10126980" y="4782311"/>
              <a:ext cx="492759" cy="506095"/>
            </a:xfrm>
            <a:custGeom>
              <a:avLst/>
              <a:gdLst/>
              <a:ahLst/>
              <a:cxnLst/>
              <a:rect l="l" t="t" r="r" b="b"/>
              <a:pathLst>
                <a:path w="492759" h="506095">
                  <a:moveTo>
                    <a:pt x="0" y="505968"/>
                  </a:moveTo>
                  <a:lnTo>
                    <a:pt x="492251" y="505968"/>
                  </a:lnTo>
                  <a:lnTo>
                    <a:pt x="492251" y="0"/>
                  </a:lnTo>
                  <a:lnTo>
                    <a:pt x="0" y="0"/>
                  </a:lnTo>
                  <a:lnTo>
                    <a:pt x="0" y="505968"/>
                  </a:lnTo>
                  <a:close/>
                </a:path>
              </a:pathLst>
            </a:custGeom>
            <a:ln w="9144">
              <a:solidFill>
                <a:srgbClr val="FFFFFF"/>
              </a:solidFill>
            </a:ln>
          </p:spPr>
          <p:txBody>
            <a:bodyPr wrap="square" lIns="0" tIns="0" rIns="0" bIns="0" rtlCol="0"/>
            <a:lstStyle/>
            <a:p>
              <a:endParaRPr/>
            </a:p>
          </p:txBody>
        </p:sp>
        <p:sp>
          <p:nvSpPr>
            <p:cNvPr id="33" name="object 33"/>
            <p:cNvSpPr txBox="1"/>
            <p:nvPr/>
          </p:nvSpPr>
          <p:spPr>
            <a:xfrm>
              <a:off x="10126980" y="4782311"/>
              <a:ext cx="492759" cy="506095"/>
            </a:xfrm>
            <a:prstGeom prst="rect">
              <a:avLst/>
            </a:prstGeom>
            <a:solidFill>
              <a:srgbClr val="68A142">
                <a:alpha val="85096"/>
              </a:srgbClr>
            </a:solidFill>
          </p:spPr>
          <p:txBody>
            <a:bodyPr vert="horz" wrap="square" lIns="0" tIns="48895" rIns="0" bIns="0" rtlCol="0">
              <a:spAutoFit/>
            </a:bodyPr>
            <a:lstStyle/>
            <a:p>
              <a:pPr marL="65405">
                <a:lnSpc>
                  <a:spcPct val="100000"/>
                </a:lnSpc>
                <a:spcBef>
                  <a:spcPts val="385"/>
                </a:spcBef>
              </a:pPr>
              <a:r>
                <a:rPr sz="1600" b="1" spc="-20" dirty="0">
                  <a:latin typeface="Calibri"/>
                  <a:cs typeface="Calibri"/>
                </a:rPr>
                <a:t>11.3</a:t>
              </a:r>
              <a:endParaRPr sz="1600">
                <a:latin typeface="Calibri"/>
                <a:cs typeface="Calibri"/>
              </a:endParaRPr>
            </a:p>
          </p:txBody>
        </p:sp>
        <p:sp>
          <p:nvSpPr>
            <p:cNvPr id="16" name="object 16" descr="Bar representing 11.9% answering 'Education System Developing' in Morocco."/>
            <p:cNvSpPr/>
            <p:nvPr/>
          </p:nvSpPr>
          <p:spPr>
            <a:xfrm>
              <a:off x="10619231" y="4756403"/>
              <a:ext cx="492759" cy="532130"/>
            </a:xfrm>
            <a:custGeom>
              <a:avLst/>
              <a:gdLst/>
              <a:ahLst/>
              <a:cxnLst/>
              <a:rect l="l" t="t" r="r" b="b"/>
              <a:pathLst>
                <a:path w="492759" h="532129">
                  <a:moveTo>
                    <a:pt x="0" y="531876"/>
                  </a:moveTo>
                  <a:lnTo>
                    <a:pt x="492251" y="531876"/>
                  </a:lnTo>
                  <a:lnTo>
                    <a:pt x="492251" y="0"/>
                  </a:lnTo>
                  <a:lnTo>
                    <a:pt x="0" y="0"/>
                  </a:lnTo>
                  <a:lnTo>
                    <a:pt x="0" y="531876"/>
                  </a:lnTo>
                  <a:close/>
                </a:path>
              </a:pathLst>
            </a:custGeom>
            <a:ln w="9144">
              <a:solidFill>
                <a:srgbClr val="FFFFFF"/>
              </a:solidFill>
            </a:ln>
          </p:spPr>
          <p:txBody>
            <a:bodyPr wrap="square" lIns="0" tIns="0" rIns="0" bIns="0" rtlCol="0"/>
            <a:lstStyle/>
            <a:p>
              <a:endParaRPr/>
            </a:p>
          </p:txBody>
        </p:sp>
        <p:sp>
          <p:nvSpPr>
            <p:cNvPr id="38" name="object 38"/>
            <p:cNvSpPr txBox="1"/>
            <p:nvPr/>
          </p:nvSpPr>
          <p:spPr>
            <a:xfrm>
              <a:off x="10619231" y="4756403"/>
              <a:ext cx="492759" cy="532130"/>
            </a:xfrm>
            <a:prstGeom prst="rect">
              <a:avLst/>
            </a:prstGeom>
            <a:solidFill>
              <a:srgbClr val="90BA79">
                <a:alpha val="85096"/>
              </a:srgbClr>
            </a:solidFill>
          </p:spPr>
          <p:txBody>
            <a:bodyPr vert="horz" wrap="square" lIns="0" tIns="47625" rIns="0" bIns="0" rtlCol="0">
              <a:spAutoFit/>
            </a:bodyPr>
            <a:lstStyle/>
            <a:p>
              <a:pPr marL="65405">
                <a:lnSpc>
                  <a:spcPct val="100000"/>
                </a:lnSpc>
                <a:spcBef>
                  <a:spcPts val="375"/>
                </a:spcBef>
              </a:pPr>
              <a:r>
                <a:rPr sz="1600" b="1" spc="-20" dirty="0">
                  <a:latin typeface="Calibri"/>
                  <a:cs typeface="Calibri"/>
                </a:rPr>
                <a:t>11.9</a:t>
              </a:r>
              <a:endParaRPr sz="1600">
                <a:latin typeface="Calibri"/>
                <a:cs typeface="Calibri"/>
              </a:endParaRPr>
            </a:p>
          </p:txBody>
        </p:sp>
        <p:grpSp>
          <p:nvGrpSpPr>
            <p:cNvPr id="21" name="object 21" descr="Bar representing 15.9% answering 'Health Care System Developing' in Morocco."/>
            <p:cNvGrpSpPr/>
            <p:nvPr/>
          </p:nvGrpSpPr>
          <p:grpSpPr>
            <a:xfrm>
              <a:off x="320040" y="4572000"/>
              <a:ext cx="11443970" cy="725805"/>
              <a:chOff x="320040" y="4572000"/>
              <a:chExt cx="11443970" cy="725805"/>
            </a:xfrm>
          </p:grpSpPr>
          <p:sp>
            <p:nvSpPr>
              <p:cNvPr id="22" name="object 22"/>
              <p:cNvSpPr/>
              <p:nvPr/>
            </p:nvSpPr>
            <p:spPr>
              <a:xfrm>
                <a:off x="11111483" y="4576572"/>
                <a:ext cx="492759" cy="711835"/>
              </a:xfrm>
              <a:custGeom>
                <a:avLst/>
                <a:gdLst/>
                <a:ahLst/>
                <a:cxnLst/>
                <a:rect l="l" t="t" r="r" b="b"/>
                <a:pathLst>
                  <a:path w="492759" h="711835">
                    <a:moveTo>
                      <a:pt x="0" y="711707"/>
                    </a:moveTo>
                    <a:lnTo>
                      <a:pt x="492251" y="711707"/>
                    </a:lnTo>
                    <a:lnTo>
                      <a:pt x="492251" y="0"/>
                    </a:lnTo>
                    <a:lnTo>
                      <a:pt x="0" y="0"/>
                    </a:lnTo>
                    <a:lnTo>
                      <a:pt x="0" y="711707"/>
                    </a:lnTo>
                    <a:close/>
                  </a:path>
                </a:pathLst>
              </a:custGeom>
              <a:ln w="9144">
                <a:solidFill>
                  <a:srgbClr val="FFFFFF"/>
                </a:solidFill>
              </a:ln>
            </p:spPr>
            <p:txBody>
              <a:bodyPr wrap="square" lIns="0" tIns="0" rIns="0" bIns="0" rtlCol="0"/>
              <a:lstStyle/>
              <a:p>
                <a:endParaRPr/>
              </a:p>
            </p:txBody>
          </p:sp>
          <p:sp>
            <p:nvSpPr>
              <p:cNvPr id="23" name="object 23"/>
              <p:cNvSpPr/>
              <p:nvPr/>
            </p:nvSpPr>
            <p:spPr>
              <a:xfrm>
                <a:off x="320040" y="5288280"/>
                <a:ext cx="11443970" cy="0"/>
              </a:xfrm>
              <a:custGeom>
                <a:avLst/>
                <a:gdLst/>
                <a:ahLst/>
                <a:cxnLst/>
                <a:rect l="l" t="t" r="r" b="b"/>
                <a:pathLst>
                  <a:path w="11443970">
                    <a:moveTo>
                      <a:pt x="0" y="0"/>
                    </a:moveTo>
                    <a:lnTo>
                      <a:pt x="11443716" y="0"/>
                    </a:lnTo>
                  </a:path>
                </a:pathLst>
              </a:custGeom>
              <a:ln w="18288">
                <a:solidFill>
                  <a:srgbClr val="404040"/>
                </a:solidFill>
              </a:ln>
            </p:spPr>
            <p:txBody>
              <a:bodyPr wrap="square" lIns="0" tIns="0" rIns="0" bIns="0" rtlCol="0"/>
              <a:lstStyle/>
              <a:p>
                <a:endParaRPr/>
              </a:p>
            </p:txBody>
          </p:sp>
        </p:grpSp>
        <p:sp>
          <p:nvSpPr>
            <p:cNvPr id="43" name="object 43"/>
            <p:cNvSpPr txBox="1"/>
            <p:nvPr/>
          </p:nvSpPr>
          <p:spPr>
            <a:xfrm>
              <a:off x="11111483" y="4576571"/>
              <a:ext cx="492759" cy="711835"/>
            </a:xfrm>
            <a:prstGeom prst="rect">
              <a:avLst/>
            </a:prstGeom>
            <a:solidFill>
              <a:srgbClr val="BDD4B4">
                <a:alpha val="85096"/>
              </a:srgbClr>
            </a:solidFill>
          </p:spPr>
          <p:txBody>
            <a:bodyPr vert="horz" wrap="square" lIns="0" tIns="48895" rIns="0" bIns="0" rtlCol="0">
              <a:spAutoFit/>
            </a:bodyPr>
            <a:lstStyle/>
            <a:p>
              <a:pPr marL="65405">
                <a:lnSpc>
                  <a:spcPct val="100000"/>
                </a:lnSpc>
                <a:spcBef>
                  <a:spcPts val="385"/>
                </a:spcBef>
              </a:pPr>
              <a:r>
                <a:rPr sz="1600" b="1" spc="-20" dirty="0">
                  <a:latin typeface="Calibri"/>
                  <a:cs typeface="Calibri"/>
                </a:rPr>
                <a:t>15.9</a:t>
              </a:r>
              <a:endParaRPr sz="1600">
                <a:latin typeface="Calibri"/>
                <a:cs typeface="Calibri"/>
              </a:endParaRPr>
            </a:p>
          </p:txBody>
        </p:sp>
      </p:grpSp>
      <p:sp>
        <p:nvSpPr>
          <p:cNvPr id="63" name="object 63"/>
          <p:cNvSpPr txBox="1"/>
          <p:nvPr/>
        </p:nvSpPr>
        <p:spPr>
          <a:xfrm>
            <a:off x="263143" y="6034176"/>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2699385" cy="697230"/>
          </a:xfrm>
          <a:prstGeom prst="rect">
            <a:avLst/>
          </a:prstGeom>
        </p:spPr>
        <p:txBody>
          <a:bodyPr vert="horz" wrap="square" lIns="0" tIns="13335" rIns="0" bIns="0" rtlCol="0">
            <a:spAutoFit/>
          </a:bodyPr>
          <a:lstStyle/>
          <a:p>
            <a:pPr marL="12700">
              <a:lnSpc>
                <a:spcPct val="100000"/>
              </a:lnSpc>
              <a:spcBef>
                <a:spcPts val="105"/>
              </a:spcBef>
            </a:pPr>
            <a:r>
              <a:rPr sz="4400" b="0" spc="-10" dirty="0">
                <a:solidFill>
                  <a:srgbClr val="000000"/>
                </a:solidFill>
                <a:latin typeface="Calibri Light"/>
                <a:cs typeface="Calibri Light"/>
              </a:rPr>
              <a:t>Conclusions</a:t>
            </a:r>
            <a:endParaRPr sz="4400">
              <a:latin typeface="Calibri Light"/>
              <a:cs typeface="Calibri Light"/>
            </a:endParaRPr>
          </a:p>
        </p:txBody>
      </p:sp>
      <p:sp>
        <p:nvSpPr>
          <p:cNvPr id="4" name="object 4"/>
          <p:cNvSpPr txBox="1"/>
          <p:nvPr/>
        </p:nvSpPr>
        <p:spPr>
          <a:xfrm>
            <a:off x="263143" y="6034176"/>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
        <p:nvSpPr>
          <p:cNvPr id="3" name="object 3"/>
          <p:cNvSpPr txBox="1">
            <a:spLocks noGrp="1"/>
          </p:cNvSpPr>
          <p:nvPr>
            <p:ph type="body" idx="1"/>
          </p:nvPr>
        </p:nvSpPr>
        <p:spPr>
          <a:prstGeom prst="rect">
            <a:avLst/>
          </a:prstGeom>
        </p:spPr>
        <p:txBody>
          <a:bodyPr vert="horz" wrap="square" lIns="0" tIns="81280" rIns="0" bIns="0" rtlCol="0">
            <a:spAutoFit/>
          </a:bodyPr>
          <a:lstStyle/>
          <a:p>
            <a:pPr marL="241300" marR="5080" indent="-229235">
              <a:lnSpc>
                <a:spcPct val="70000"/>
              </a:lnSpc>
              <a:spcBef>
                <a:spcPts val="640"/>
              </a:spcBef>
              <a:buFont typeface="Arial"/>
              <a:buChar char="•"/>
              <a:tabLst>
                <a:tab pos="241300" algn="l"/>
                <a:tab pos="241935" algn="l"/>
              </a:tabLst>
            </a:pPr>
            <a:r>
              <a:rPr dirty="0"/>
              <a:t>By</a:t>
            </a:r>
            <a:r>
              <a:rPr spc="-25" dirty="0"/>
              <a:t> </a:t>
            </a:r>
            <a:r>
              <a:rPr dirty="0"/>
              <a:t>2014</a:t>
            </a:r>
            <a:r>
              <a:rPr spc="5" dirty="0"/>
              <a:t> </a:t>
            </a:r>
            <a:r>
              <a:rPr dirty="0"/>
              <a:t>people</a:t>
            </a:r>
            <a:r>
              <a:rPr spc="-15" dirty="0"/>
              <a:t> </a:t>
            </a:r>
            <a:r>
              <a:rPr dirty="0"/>
              <a:t>seem</a:t>
            </a:r>
            <a:r>
              <a:rPr spc="-15" dirty="0"/>
              <a:t> </a:t>
            </a:r>
            <a:r>
              <a:rPr dirty="0"/>
              <a:t>less optimistic</a:t>
            </a:r>
            <a:r>
              <a:rPr spc="-25" dirty="0"/>
              <a:t> </a:t>
            </a:r>
            <a:r>
              <a:rPr dirty="0"/>
              <a:t>about</a:t>
            </a:r>
            <a:r>
              <a:rPr spc="-25" dirty="0"/>
              <a:t> </a:t>
            </a:r>
            <a:r>
              <a:rPr dirty="0"/>
              <a:t>the</a:t>
            </a:r>
            <a:r>
              <a:rPr spc="-35" dirty="0"/>
              <a:t> </a:t>
            </a:r>
            <a:r>
              <a:rPr dirty="0"/>
              <a:t>outcomes</a:t>
            </a:r>
            <a:r>
              <a:rPr spc="-15" dirty="0"/>
              <a:t> </a:t>
            </a:r>
            <a:r>
              <a:rPr dirty="0"/>
              <a:t>of</a:t>
            </a:r>
            <a:r>
              <a:rPr spc="-20" dirty="0"/>
              <a:t> </a:t>
            </a:r>
            <a:r>
              <a:rPr dirty="0"/>
              <a:t>the</a:t>
            </a:r>
            <a:r>
              <a:rPr spc="-15" dirty="0"/>
              <a:t> </a:t>
            </a:r>
            <a:r>
              <a:rPr dirty="0"/>
              <a:t>Arab</a:t>
            </a:r>
            <a:r>
              <a:rPr spc="-30" dirty="0"/>
              <a:t> </a:t>
            </a:r>
            <a:r>
              <a:rPr dirty="0"/>
              <a:t>Uprisings</a:t>
            </a:r>
            <a:r>
              <a:rPr spc="-25" dirty="0"/>
              <a:t> </a:t>
            </a:r>
            <a:r>
              <a:rPr dirty="0"/>
              <a:t>than</a:t>
            </a:r>
            <a:r>
              <a:rPr spc="-25" dirty="0"/>
              <a:t> </a:t>
            </a:r>
            <a:r>
              <a:rPr dirty="0"/>
              <a:t>they</a:t>
            </a:r>
            <a:r>
              <a:rPr spc="-20" dirty="0"/>
              <a:t> </a:t>
            </a:r>
            <a:r>
              <a:rPr dirty="0"/>
              <a:t>did</a:t>
            </a:r>
            <a:r>
              <a:rPr spc="-5" dirty="0"/>
              <a:t> </a:t>
            </a:r>
            <a:r>
              <a:rPr dirty="0"/>
              <a:t>in</a:t>
            </a:r>
            <a:r>
              <a:rPr spc="-15" dirty="0"/>
              <a:t> </a:t>
            </a:r>
            <a:r>
              <a:rPr dirty="0"/>
              <a:t>2011</a:t>
            </a:r>
            <a:r>
              <a:rPr spc="5" dirty="0"/>
              <a:t> </a:t>
            </a:r>
            <a:r>
              <a:rPr dirty="0"/>
              <a:t>and</a:t>
            </a:r>
            <a:r>
              <a:rPr spc="-25" dirty="0"/>
              <a:t> </a:t>
            </a:r>
            <a:r>
              <a:rPr dirty="0"/>
              <a:t>less</a:t>
            </a:r>
            <a:r>
              <a:rPr spc="-15" dirty="0"/>
              <a:t> </a:t>
            </a:r>
            <a:r>
              <a:rPr dirty="0"/>
              <a:t>likely to</a:t>
            </a:r>
            <a:r>
              <a:rPr spc="-25" dirty="0"/>
              <a:t> </a:t>
            </a:r>
            <a:r>
              <a:rPr dirty="0"/>
              <a:t>say</a:t>
            </a:r>
            <a:r>
              <a:rPr spc="-20" dirty="0"/>
              <a:t> </a:t>
            </a:r>
            <a:r>
              <a:rPr dirty="0"/>
              <a:t>that</a:t>
            </a:r>
            <a:r>
              <a:rPr spc="-40" dirty="0"/>
              <a:t> </a:t>
            </a:r>
            <a:r>
              <a:rPr spc="-20" dirty="0"/>
              <a:t>they </a:t>
            </a:r>
            <a:r>
              <a:rPr dirty="0"/>
              <a:t>supported</a:t>
            </a:r>
            <a:r>
              <a:rPr spc="-50" dirty="0"/>
              <a:t> </a:t>
            </a:r>
            <a:r>
              <a:rPr spc="-10" dirty="0"/>
              <a:t>them.</a:t>
            </a:r>
          </a:p>
          <a:p>
            <a:pPr marL="241300" indent="-229235">
              <a:lnSpc>
                <a:spcPct val="100000"/>
              </a:lnSpc>
              <a:spcBef>
                <a:spcPts val="455"/>
              </a:spcBef>
              <a:buFont typeface="Arial"/>
              <a:buChar char="•"/>
              <a:tabLst>
                <a:tab pos="241300" algn="l"/>
                <a:tab pos="241935" algn="l"/>
              </a:tabLst>
            </a:pPr>
            <a:r>
              <a:rPr dirty="0"/>
              <a:t>Support</a:t>
            </a:r>
            <a:r>
              <a:rPr spc="-60" dirty="0"/>
              <a:t> </a:t>
            </a:r>
            <a:r>
              <a:rPr dirty="0"/>
              <a:t>for</a:t>
            </a:r>
            <a:r>
              <a:rPr spc="-15" dirty="0"/>
              <a:t> </a:t>
            </a:r>
            <a:r>
              <a:rPr dirty="0"/>
              <a:t>the</a:t>
            </a:r>
            <a:r>
              <a:rPr spc="-25" dirty="0"/>
              <a:t> </a:t>
            </a:r>
            <a:r>
              <a:rPr dirty="0"/>
              <a:t>Uprisings,</a:t>
            </a:r>
            <a:r>
              <a:rPr spc="-35" dirty="0"/>
              <a:t> </a:t>
            </a:r>
            <a:r>
              <a:rPr dirty="0"/>
              <a:t>perhaps</a:t>
            </a:r>
            <a:r>
              <a:rPr spc="-40" dirty="0"/>
              <a:t> </a:t>
            </a:r>
            <a:r>
              <a:rPr dirty="0"/>
              <a:t>not</a:t>
            </a:r>
            <a:r>
              <a:rPr spc="-35" dirty="0"/>
              <a:t> </a:t>
            </a:r>
            <a:r>
              <a:rPr dirty="0"/>
              <a:t>surprisingly,</a:t>
            </a:r>
            <a:r>
              <a:rPr spc="265" dirty="0"/>
              <a:t> </a:t>
            </a:r>
            <a:r>
              <a:rPr dirty="0"/>
              <a:t>varies</a:t>
            </a:r>
            <a:r>
              <a:rPr spc="-20" dirty="0"/>
              <a:t> </a:t>
            </a:r>
            <a:r>
              <a:rPr dirty="0"/>
              <a:t>by</a:t>
            </a:r>
            <a:r>
              <a:rPr spc="-30" dirty="0"/>
              <a:t> </a:t>
            </a:r>
            <a:r>
              <a:rPr spc="-10" dirty="0"/>
              <a:t>country</a:t>
            </a:r>
          </a:p>
          <a:p>
            <a:pPr marL="241300" indent="-229235">
              <a:lnSpc>
                <a:spcPct val="100000"/>
              </a:lnSpc>
              <a:spcBef>
                <a:spcPts val="459"/>
              </a:spcBef>
              <a:buFont typeface="Arial"/>
              <a:buChar char="•"/>
              <a:tabLst>
                <a:tab pos="241300" algn="l"/>
                <a:tab pos="241935" algn="l"/>
              </a:tabLst>
            </a:pPr>
            <a:r>
              <a:rPr dirty="0"/>
              <a:t>Who</a:t>
            </a:r>
            <a:r>
              <a:rPr spc="-15" dirty="0"/>
              <a:t> </a:t>
            </a:r>
            <a:r>
              <a:rPr dirty="0"/>
              <a:t>supports</a:t>
            </a:r>
            <a:r>
              <a:rPr spc="-35" dirty="0"/>
              <a:t> </a:t>
            </a:r>
            <a:r>
              <a:rPr dirty="0"/>
              <a:t>varies</a:t>
            </a:r>
            <a:r>
              <a:rPr spc="-10" dirty="0"/>
              <a:t> </a:t>
            </a:r>
            <a:r>
              <a:rPr dirty="0"/>
              <a:t>by</a:t>
            </a:r>
            <a:r>
              <a:rPr spc="-20" dirty="0"/>
              <a:t> </a:t>
            </a:r>
            <a:r>
              <a:rPr dirty="0"/>
              <a:t>country</a:t>
            </a:r>
            <a:r>
              <a:rPr spc="-35" dirty="0"/>
              <a:t> </a:t>
            </a:r>
            <a:r>
              <a:rPr dirty="0"/>
              <a:t>but</a:t>
            </a:r>
            <a:r>
              <a:rPr spc="-25" dirty="0"/>
              <a:t> </a:t>
            </a:r>
            <a:r>
              <a:rPr dirty="0"/>
              <a:t>tendency</a:t>
            </a:r>
            <a:r>
              <a:rPr spc="-35" dirty="0"/>
              <a:t> </a:t>
            </a:r>
            <a:r>
              <a:rPr dirty="0"/>
              <a:t>for</a:t>
            </a:r>
            <a:r>
              <a:rPr spc="-5" dirty="0"/>
              <a:t> </a:t>
            </a:r>
            <a:r>
              <a:rPr dirty="0"/>
              <a:t>them</a:t>
            </a:r>
            <a:r>
              <a:rPr spc="-15" dirty="0"/>
              <a:t> </a:t>
            </a:r>
            <a:r>
              <a:rPr dirty="0"/>
              <a:t>to</a:t>
            </a:r>
            <a:r>
              <a:rPr spc="-25" dirty="0"/>
              <a:t> </a:t>
            </a:r>
            <a:r>
              <a:rPr dirty="0"/>
              <a:t>be</a:t>
            </a:r>
            <a:r>
              <a:rPr spc="-15" dirty="0"/>
              <a:t> </a:t>
            </a:r>
            <a:r>
              <a:rPr dirty="0"/>
              <a:t>male,</a:t>
            </a:r>
            <a:r>
              <a:rPr spc="315" dirty="0"/>
              <a:t> </a:t>
            </a:r>
            <a:r>
              <a:rPr dirty="0"/>
              <a:t>not</a:t>
            </a:r>
            <a:r>
              <a:rPr spc="-25" dirty="0"/>
              <a:t> </a:t>
            </a:r>
            <a:r>
              <a:rPr spc="-10" dirty="0"/>
              <a:t>elderly,</a:t>
            </a:r>
            <a:r>
              <a:rPr spc="-15" dirty="0"/>
              <a:t> </a:t>
            </a:r>
            <a:r>
              <a:rPr dirty="0"/>
              <a:t>not</a:t>
            </a:r>
            <a:r>
              <a:rPr spc="-25" dirty="0"/>
              <a:t> </a:t>
            </a:r>
            <a:r>
              <a:rPr dirty="0"/>
              <a:t>the</a:t>
            </a:r>
            <a:r>
              <a:rPr spc="-20" dirty="0"/>
              <a:t> </a:t>
            </a:r>
            <a:r>
              <a:rPr dirty="0"/>
              <a:t>poorest</a:t>
            </a:r>
            <a:r>
              <a:rPr spc="-25" dirty="0"/>
              <a:t> </a:t>
            </a:r>
            <a:r>
              <a:rPr dirty="0"/>
              <a:t>and</a:t>
            </a:r>
            <a:r>
              <a:rPr spc="-25" dirty="0"/>
              <a:t> </a:t>
            </a:r>
            <a:r>
              <a:rPr dirty="0"/>
              <a:t>not</a:t>
            </a:r>
            <a:r>
              <a:rPr spc="-25" dirty="0"/>
              <a:t> </a:t>
            </a:r>
            <a:r>
              <a:rPr dirty="0"/>
              <a:t>the</a:t>
            </a:r>
            <a:r>
              <a:rPr spc="-15" dirty="0"/>
              <a:t> </a:t>
            </a:r>
            <a:r>
              <a:rPr dirty="0"/>
              <a:t>least</a:t>
            </a:r>
            <a:r>
              <a:rPr spc="-25" dirty="0"/>
              <a:t> </a:t>
            </a:r>
            <a:r>
              <a:rPr dirty="0"/>
              <a:t>well</a:t>
            </a:r>
            <a:r>
              <a:rPr spc="5" dirty="0"/>
              <a:t> </a:t>
            </a:r>
            <a:r>
              <a:rPr spc="-10" dirty="0"/>
              <a:t>educated.</a:t>
            </a:r>
          </a:p>
          <a:p>
            <a:pPr marL="241300" indent="-229235">
              <a:lnSpc>
                <a:spcPct val="100000"/>
              </a:lnSpc>
              <a:spcBef>
                <a:spcPts val="465"/>
              </a:spcBef>
              <a:buFont typeface="Arial"/>
              <a:buChar char="•"/>
              <a:tabLst>
                <a:tab pos="241300" algn="l"/>
                <a:tab pos="241935" algn="l"/>
              </a:tabLst>
            </a:pPr>
            <a:r>
              <a:rPr dirty="0"/>
              <a:t>Differences</a:t>
            </a:r>
            <a:r>
              <a:rPr spc="-20" dirty="0"/>
              <a:t> </a:t>
            </a:r>
            <a:r>
              <a:rPr dirty="0"/>
              <a:t>between</a:t>
            </a:r>
            <a:r>
              <a:rPr spc="-5" dirty="0"/>
              <a:t> </a:t>
            </a:r>
            <a:r>
              <a:rPr dirty="0"/>
              <a:t>countries</a:t>
            </a:r>
            <a:r>
              <a:rPr spc="-40" dirty="0"/>
              <a:t> </a:t>
            </a:r>
            <a:r>
              <a:rPr dirty="0"/>
              <a:t>but</a:t>
            </a:r>
            <a:r>
              <a:rPr spc="-40" dirty="0"/>
              <a:t> </a:t>
            </a:r>
            <a:r>
              <a:rPr dirty="0"/>
              <a:t>corruption</a:t>
            </a:r>
            <a:r>
              <a:rPr spc="-45" dirty="0"/>
              <a:t> </a:t>
            </a:r>
            <a:r>
              <a:rPr dirty="0"/>
              <a:t>and</a:t>
            </a:r>
            <a:r>
              <a:rPr spc="-40" dirty="0"/>
              <a:t> </a:t>
            </a:r>
            <a:r>
              <a:rPr dirty="0"/>
              <a:t>economic</a:t>
            </a:r>
            <a:r>
              <a:rPr spc="-25" dirty="0"/>
              <a:t> </a:t>
            </a:r>
            <a:r>
              <a:rPr dirty="0"/>
              <a:t>issues</a:t>
            </a:r>
            <a:r>
              <a:rPr spc="-30" dirty="0"/>
              <a:t> </a:t>
            </a:r>
            <a:r>
              <a:rPr dirty="0"/>
              <a:t>significantly</a:t>
            </a:r>
            <a:r>
              <a:rPr spc="-45" dirty="0"/>
              <a:t> </a:t>
            </a:r>
            <a:r>
              <a:rPr dirty="0"/>
              <a:t>more</a:t>
            </a:r>
            <a:r>
              <a:rPr spc="-30" dirty="0"/>
              <a:t> </a:t>
            </a:r>
            <a:r>
              <a:rPr dirty="0"/>
              <a:t>important</a:t>
            </a:r>
            <a:r>
              <a:rPr spc="-55" dirty="0"/>
              <a:t> </a:t>
            </a:r>
            <a:r>
              <a:rPr dirty="0"/>
              <a:t>than</a:t>
            </a:r>
            <a:r>
              <a:rPr spc="-40" dirty="0"/>
              <a:t> </a:t>
            </a:r>
            <a:r>
              <a:rPr dirty="0"/>
              <a:t>political</a:t>
            </a:r>
            <a:r>
              <a:rPr spc="-35" dirty="0"/>
              <a:t> </a:t>
            </a:r>
            <a:r>
              <a:rPr spc="-10" dirty="0"/>
              <a:t>ones.</a:t>
            </a:r>
          </a:p>
          <a:p>
            <a:pPr marL="241300" indent="-229235">
              <a:lnSpc>
                <a:spcPct val="100000"/>
              </a:lnSpc>
              <a:spcBef>
                <a:spcPts val="459"/>
              </a:spcBef>
              <a:buFont typeface="Arial"/>
              <a:buChar char="•"/>
              <a:tabLst>
                <a:tab pos="241300" algn="l"/>
                <a:tab pos="241935" algn="l"/>
              </a:tabLst>
            </a:pPr>
            <a:r>
              <a:rPr dirty="0"/>
              <a:t>By</a:t>
            </a:r>
            <a:r>
              <a:rPr spc="-40" dirty="0"/>
              <a:t> </a:t>
            </a:r>
            <a:r>
              <a:rPr dirty="0"/>
              <a:t>2014 a</a:t>
            </a:r>
            <a:r>
              <a:rPr spc="-25" dirty="0"/>
              <a:t> </a:t>
            </a:r>
            <a:r>
              <a:rPr dirty="0"/>
              <a:t>noticeable</a:t>
            </a:r>
            <a:r>
              <a:rPr spc="-30" dirty="0"/>
              <a:t> </a:t>
            </a:r>
            <a:r>
              <a:rPr dirty="0"/>
              <a:t>%</a:t>
            </a:r>
            <a:r>
              <a:rPr spc="-15" dirty="0"/>
              <a:t> </a:t>
            </a:r>
            <a:r>
              <a:rPr dirty="0"/>
              <a:t>of</a:t>
            </a:r>
            <a:r>
              <a:rPr spc="-25" dirty="0"/>
              <a:t> </a:t>
            </a:r>
            <a:r>
              <a:rPr dirty="0"/>
              <a:t>supporters</a:t>
            </a:r>
            <a:r>
              <a:rPr spc="-45" dirty="0"/>
              <a:t> </a:t>
            </a:r>
            <a:r>
              <a:rPr dirty="0"/>
              <a:t>thought</a:t>
            </a:r>
            <a:r>
              <a:rPr spc="-55" dirty="0"/>
              <a:t> </a:t>
            </a:r>
            <a:r>
              <a:rPr dirty="0"/>
              <a:t>AU</a:t>
            </a:r>
            <a:r>
              <a:rPr spc="-20" dirty="0"/>
              <a:t> </a:t>
            </a:r>
            <a:r>
              <a:rPr dirty="0"/>
              <a:t>had</a:t>
            </a:r>
            <a:r>
              <a:rPr spc="-35" dirty="0"/>
              <a:t> </a:t>
            </a:r>
            <a:r>
              <a:rPr dirty="0"/>
              <a:t>positive</a:t>
            </a:r>
            <a:r>
              <a:rPr spc="-20" dirty="0"/>
              <a:t> </a:t>
            </a:r>
            <a:r>
              <a:rPr dirty="0"/>
              <a:t>outcome</a:t>
            </a:r>
            <a:r>
              <a:rPr spc="-20" dirty="0"/>
              <a:t> </a:t>
            </a:r>
            <a:r>
              <a:rPr dirty="0"/>
              <a:t>for</a:t>
            </a:r>
            <a:r>
              <a:rPr spc="-20" dirty="0"/>
              <a:t> </a:t>
            </a:r>
            <a:r>
              <a:rPr dirty="0"/>
              <a:t>country</a:t>
            </a:r>
            <a:r>
              <a:rPr spc="-15" dirty="0"/>
              <a:t> </a:t>
            </a:r>
            <a:r>
              <a:rPr dirty="0"/>
              <a:t>–</a:t>
            </a:r>
            <a:r>
              <a:rPr spc="-15" dirty="0"/>
              <a:t> </a:t>
            </a:r>
            <a:r>
              <a:rPr dirty="0"/>
              <a:t>varies</a:t>
            </a:r>
            <a:r>
              <a:rPr spc="-15" dirty="0"/>
              <a:t> </a:t>
            </a:r>
            <a:r>
              <a:rPr dirty="0"/>
              <a:t>14%</a:t>
            </a:r>
            <a:r>
              <a:rPr spc="-5" dirty="0"/>
              <a:t> </a:t>
            </a:r>
            <a:r>
              <a:rPr dirty="0"/>
              <a:t>Jordan</a:t>
            </a:r>
            <a:r>
              <a:rPr spc="-40" dirty="0"/>
              <a:t> </a:t>
            </a:r>
            <a:r>
              <a:rPr dirty="0"/>
              <a:t>to</a:t>
            </a:r>
            <a:r>
              <a:rPr spc="-30" dirty="0"/>
              <a:t> </a:t>
            </a:r>
            <a:r>
              <a:rPr dirty="0"/>
              <a:t>42</a:t>
            </a:r>
            <a:r>
              <a:rPr spc="-20" dirty="0"/>
              <a:t> </a:t>
            </a:r>
            <a:r>
              <a:rPr dirty="0"/>
              <a:t>%</a:t>
            </a:r>
            <a:r>
              <a:rPr spc="-15" dirty="0"/>
              <a:t> </a:t>
            </a:r>
            <a:r>
              <a:rPr dirty="0"/>
              <a:t>in</a:t>
            </a:r>
            <a:r>
              <a:rPr spc="-10" dirty="0"/>
              <a:t> Morocco</a:t>
            </a:r>
          </a:p>
          <a:p>
            <a:pPr marL="241300" indent="-229235">
              <a:lnSpc>
                <a:spcPct val="100000"/>
              </a:lnSpc>
              <a:spcBef>
                <a:spcPts val="455"/>
              </a:spcBef>
              <a:buFont typeface="Arial"/>
              <a:buChar char="•"/>
              <a:tabLst>
                <a:tab pos="241300" algn="l"/>
                <a:tab pos="241935" algn="l"/>
              </a:tabLst>
            </a:pPr>
            <a:r>
              <a:rPr dirty="0"/>
              <a:t>But</a:t>
            </a:r>
            <a:r>
              <a:rPr spc="-35" dirty="0"/>
              <a:t> </a:t>
            </a:r>
            <a:r>
              <a:rPr dirty="0"/>
              <a:t>only</a:t>
            </a:r>
            <a:r>
              <a:rPr spc="-30" dirty="0"/>
              <a:t> </a:t>
            </a:r>
            <a:r>
              <a:rPr dirty="0"/>
              <a:t>Egypt</a:t>
            </a:r>
            <a:r>
              <a:rPr spc="-35" dirty="0"/>
              <a:t> </a:t>
            </a:r>
            <a:r>
              <a:rPr dirty="0"/>
              <a:t>(marginally</a:t>
            </a:r>
            <a:r>
              <a:rPr spc="-55" dirty="0"/>
              <a:t> </a:t>
            </a:r>
            <a:r>
              <a:rPr dirty="0"/>
              <a:t>in</a:t>
            </a:r>
            <a:r>
              <a:rPr spc="-15" dirty="0"/>
              <a:t> </a:t>
            </a:r>
            <a:r>
              <a:rPr dirty="0"/>
              <a:t>Morocco)</a:t>
            </a:r>
            <a:r>
              <a:rPr spc="-35" dirty="0"/>
              <a:t> </a:t>
            </a:r>
            <a:r>
              <a:rPr dirty="0"/>
              <a:t>where</a:t>
            </a:r>
            <a:r>
              <a:rPr spc="-15" dirty="0"/>
              <a:t> </a:t>
            </a:r>
            <a:r>
              <a:rPr dirty="0"/>
              <a:t>overall</a:t>
            </a:r>
            <a:r>
              <a:rPr spc="-10" dirty="0"/>
              <a:t> </a:t>
            </a:r>
            <a:r>
              <a:rPr dirty="0"/>
              <a:t>the</a:t>
            </a:r>
            <a:r>
              <a:rPr spc="-30" dirty="0"/>
              <a:t> </a:t>
            </a:r>
            <a:r>
              <a:rPr dirty="0"/>
              <a:t>overall</a:t>
            </a:r>
            <a:r>
              <a:rPr spc="-20" dirty="0"/>
              <a:t> </a:t>
            </a:r>
            <a:r>
              <a:rPr dirty="0"/>
              <a:t>political</a:t>
            </a:r>
            <a:r>
              <a:rPr spc="-35" dirty="0"/>
              <a:t> </a:t>
            </a:r>
            <a:r>
              <a:rPr spc="-10" dirty="0"/>
              <a:t>system</a:t>
            </a:r>
            <a:r>
              <a:rPr spc="-35" dirty="0"/>
              <a:t> </a:t>
            </a:r>
            <a:r>
              <a:rPr dirty="0"/>
              <a:t>was</a:t>
            </a:r>
            <a:r>
              <a:rPr spc="-35" dirty="0"/>
              <a:t> </a:t>
            </a:r>
            <a:r>
              <a:rPr dirty="0"/>
              <a:t>seen</a:t>
            </a:r>
            <a:r>
              <a:rPr spc="-20" dirty="0"/>
              <a:t> </a:t>
            </a:r>
            <a:r>
              <a:rPr dirty="0"/>
              <a:t>as</a:t>
            </a:r>
            <a:r>
              <a:rPr spc="-30" dirty="0"/>
              <a:t> </a:t>
            </a:r>
            <a:r>
              <a:rPr dirty="0"/>
              <a:t>improving</a:t>
            </a:r>
            <a:r>
              <a:rPr spc="295" dirty="0"/>
              <a:t> </a:t>
            </a:r>
            <a:r>
              <a:rPr dirty="0"/>
              <a:t>by</a:t>
            </a:r>
            <a:r>
              <a:rPr spc="-30" dirty="0"/>
              <a:t> </a:t>
            </a:r>
            <a:r>
              <a:rPr dirty="0"/>
              <a:t>supports</a:t>
            </a:r>
            <a:r>
              <a:rPr spc="-45" dirty="0"/>
              <a:t> </a:t>
            </a:r>
            <a:r>
              <a:rPr dirty="0"/>
              <a:t>of</a:t>
            </a:r>
            <a:r>
              <a:rPr spc="-25" dirty="0"/>
              <a:t> AUs</a:t>
            </a:r>
          </a:p>
          <a:p>
            <a:pPr marL="241300" marR="534035" indent="-229235">
              <a:lnSpc>
                <a:spcPct val="70000"/>
              </a:lnSpc>
              <a:spcBef>
                <a:spcPts val="1010"/>
              </a:spcBef>
              <a:buFont typeface="Arial"/>
              <a:buChar char="•"/>
              <a:tabLst>
                <a:tab pos="241300" algn="l"/>
                <a:tab pos="241935" algn="l"/>
              </a:tabLst>
            </a:pPr>
            <a:r>
              <a:rPr dirty="0"/>
              <a:t>Only</a:t>
            </a:r>
            <a:r>
              <a:rPr spc="-45" dirty="0"/>
              <a:t> </a:t>
            </a:r>
            <a:r>
              <a:rPr dirty="0"/>
              <a:t>in</a:t>
            </a:r>
            <a:r>
              <a:rPr spc="-15" dirty="0"/>
              <a:t> </a:t>
            </a:r>
            <a:r>
              <a:rPr dirty="0"/>
              <a:t>Egypt</a:t>
            </a:r>
            <a:r>
              <a:rPr spc="-30" dirty="0"/>
              <a:t> </a:t>
            </a:r>
            <a:r>
              <a:rPr dirty="0"/>
              <a:t>where</a:t>
            </a:r>
            <a:r>
              <a:rPr spc="-5" dirty="0"/>
              <a:t> </a:t>
            </a:r>
            <a:r>
              <a:rPr dirty="0"/>
              <a:t>majority</a:t>
            </a:r>
            <a:r>
              <a:rPr spc="-45" dirty="0"/>
              <a:t> </a:t>
            </a:r>
            <a:r>
              <a:rPr dirty="0"/>
              <a:t>of</a:t>
            </a:r>
            <a:r>
              <a:rPr spc="-25" dirty="0"/>
              <a:t> </a:t>
            </a:r>
            <a:r>
              <a:rPr dirty="0"/>
              <a:t>supporters</a:t>
            </a:r>
            <a:r>
              <a:rPr spc="-45" dirty="0"/>
              <a:t> </a:t>
            </a:r>
            <a:r>
              <a:rPr dirty="0"/>
              <a:t>of</a:t>
            </a:r>
            <a:r>
              <a:rPr spc="-25" dirty="0"/>
              <a:t> </a:t>
            </a:r>
            <a:r>
              <a:rPr dirty="0"/>
              <a:t>AUs</a:t>
            </a:r>
            <a:r>
              <a:rPr spc="-20" dirty="0"/>
              <a:t> </a:t>
            </a:r>
            <a:r>
              <a:rPr dirty="0"/>
              <a:t>satisfied</a:t>
            </a:r>
            <a:r>
              <a:rPr spc="-20" dirty="0"/>
              <a:t> </a:t>
            </a:r>
            <a:r>
              <a:rPr dirty="0"/>
              <a:t>with</a:t>
            </a:r>
            <a:r>
              <a:rPr spc="-20" dirty="0"/>
              <a:t> </a:t>
            </a:r>
            <a:r>
              <a:rPr dirty="0"/>
              <a:t>government</a:t>
            </a:r>
            <a:r>
              <a:rPr spc="-20" dirty="0"/>
              <a:t> </a:t>
            </a:r>
            <a:r>
              <a:rPr dirty="0"/>
              <a:t>performance</a:t>
            </a:r>
            <a:r>
              <a:rPr spc="-40" dirty="0"/>
              <a:t> </a:t>
            </a:r>
            <a:r>
              <a:rPr dirty="0"/>
              <a:t>in</a:t>
            </a:r>
            <a:r>
              <a:rPr spc="-10" dirty="0"/>
              <a:t> </a:t>
            </a:r>
            <a:r>
              <a:rPr dirty="0"/>
              <a:t>2014</a:t>
            </a:r>
            <a:r>
              <a:rPr spc="5" dirty="0"/>
              <a:t> </a:t>
            </a:r>
            <a:r>
              <a:rPr dirty="0"/>
              <a:t>(64%)</a:t>
            </a:r>
            <a:r>
              <a:rPr spc="10" dirty="0"/>
              <a:t> </a:t>
            </a:r>
            <a:r>
              <a:rPr dirty="0"/>
              <a:t>–</a:t>
            </a:r>
            <a:r>
              <a:rPr spc="-10" dirty="0"/>
              <a:t> </a:t>
            </a:r>
            <a:r>
              <a:rPr dirty="0"/>
              <a:t>just</a:t>
            </a:r>
            <a:r>
              <a:rPr spc="-35" dirty="0"/>
              <a:t> </a:t>
            </a:r>
            <a:r>
              <a:rPr dirty="0"/>
              <a:t>under</a:t>
            </a:r>
            <a:r>
              <a:rPr spc="-20" dirty="0"/>
              <a:t> </a:t>
            </a:r>
            <a:r>
              <a:rPr dirty="0"/>
              <a:t>half</a:t>
            </a:r>
            <a:r>
              <a:rPr spc="-30" dirty="0"/>
              <a:t> </a:t>
            </a:r>
            <a:r>
              <a:rPr spc="-25" dirty="0"/>
              <a:t>in </a:t>
            </a:r>
            <a:r>
              <a:rPr dirty="0"/>
              <a:t>Jordan,</a:t>
            </a:r>
            <a:r>
              <a:rPr spc="-45" dirty="0"/>
              <a:t> </a:t>
            </a:r>
            <a:r>
              <a:rPr dirty="0"/>
              <a:t>quarter</a:t>
            </a:r>
            <a:r>
              <a:rPr spc="-40" dirty="0"/>
              <a:t> </a:t>
            </a:r>
            <a:r>
              <a:rPr dirty="0"/>
              <a:t>in</a:t>
            </a:r>
            <a:r>
              <a:rPr spc="-10" dirty="0"/>
              <a:t> </a:t>
            </a:r>
            <a:r>
              <a:rPr dirty="0"/>
              <a:t>Morocco,</a:t>
            </a:r>
            <a:r>
              <a:rPr spc="-20" dirty="0"/>
              <a:t> </a:t>
            </a:r>
            <a:r>
              <a:rPr dirty="0"/>
              <a:t>less</a:t>
            </a:r>
            <a:r>
              <a:rPr spc="-15" dirty="0"/>
              <a:t> </a:t>
            </a:r>
            <a:r>
              <a:rPr dirty="0"/>
              <a:t>than</a:t>
            </a:r>
            <a:r>
              <a:rPr spc="-25" dirty="0"/>
              <a:t> </a:t>
            </a:r>
            <a:r>
              <a:rPr dirty="0"/>
              <a:t>a</a:t>
            </a:r>
            <a:r>
              <a:rPr spc="-30" dirty="0"/>
              <a:t> </a:t>
            </a:r>
            <a:r>
              <a:rPr dirty="0"/>
              <a:t>fifth</a:t>
            </a:r>
            <a:r>
              <a:rPr spc="-5" dirty="0"/>
              <a:t> </a:t>
            </a:r>
            <a:r>
              <a:rPr dirty="0"/>
              <a:t>in</a:t>
            </a:r>
            <a:r>
              <a:rPr spc="-10" dirty="0"/>
              <a:t> </a:t>
            </a:r>
            <a:r>
              <a:rPr dirty="0"/>
              <a:t>Libya</a:t>
            </a:r>
            <a:r>
              <a:rPr spc="-45" dirty="0"/>
              <a:t> </a:t>
            </a:r>
            <a:r>
              <a:rPr dirty="0"/>
              <a:t>and</a:t>
            </a:r>
            <a:r>
              <a:rPr spc="-25" dirty="0"/>
              <a:t> </a:t>
            </a:r>
            <a:r>
              <a:rPr dirty="0"/>
              <a:t>only</a:t>
            </a:r>
            <a:r>
              <a:rPr spc="-40" dirty="0"/>
              <a:t> </a:t>
            </a:r>
            <a:r>
              <a:rPr dirty="0"/>
              <a:t>just</a:t>
            </a:r>
            <a:r>
              <a:rPr spc="-15" dirty="0"/>
              <a:t> </a:t>
            </a:r>
            <a:r>
              <a:rPr dirty="0"/>
              <a:t>over</a:t>
            </a:r>
            <a:r>
              <a:rPr spc="-15" dirty="0"/>
              <a:t> </a:t>
            </a:r>
            <a:r>
              <a:rPr dirty="0"/>
              <a:t>a</a:t>
            </a:r>
            <a:r>
              <a:rPr spc="-20" dirty="0"/>
              <a:t> </a:t>
            </a:r>
            <a:r>
              <a:rPr dirty="0"/>
              <a:t>tenth</a:t>
            </a:r>
            <a:r>
              <a:rPr spc="-40" dirty="0"/>
              <a:t> </a:t>
            </a:r>
            <a:r>
              <a:rPr dirty="0"/>
              <a:t>in</a:t>
            </a:r>
            <a:r>
              <a:rPr spc="-5" dirty="0"/>
              <a:t> </a:t>
            </a:r>
            <a:r>
              <a:rPr spc="-10" dirty="0"/>
              <a:t>Iraq.</a:t>
            </a:r>
          </a:p>
          <a:p>
            <a:pPr marL="241300" indent="-229235">
              <a:lnSpc>
                <a:spcPct val="100000"/>
              </a:lnSpc>
              <a:spcBef>
                <a:spcPts val="455"/>
              </a:spcBef>
              <a:buFont typeface="Arial"/>
              <a:buChar char="•"/>
              <a:tabLst>
                <a:tab pos="241300" algn="l"/>
                <a:tab pos="241935" algn="l"/>
              </a:tabLst>
            </a:pPr>
            <a:r>
              <a:rPr dirty="0"/>
              <a:t>Those</a:t>
            </a:r>
            <a:r>
              <a:rPr spc="-45" dirty="0"/>
              <a:t> </a:t>
            </a:r>
            <a:r>
              <a:rPr dirty="0"/>
              <a:t>that</a:t>
            </a:r>
            <a:r>
              <a:rPr spc="-35" dirty="0"/>
              <a:t> </a:t>
            </a:r>
            <a:r>
              <a:rPr dirty="0"/>
              <a:t>wanted</a:t>
            </a:r>
            <a:r>
              <a:rPr spc="-45" dirty="0"/>
              <a:t> </a:t>
            </a:r>
            <a:r>
              <a:rPr dirty="0"/>
              <a:t>more</a:t>
            </a:r>
            <a:r>
              <a:rPr spc="-25" dirty="0"/>
              <a:t> </a:t>
            </a:r>
            <a:r>
              <a:rPr dirty="0"/>
              <a:t>political</a:t>
            </a:r>
            <a:r>
              <a:rPr spc="-20" dirty="0"/>
              <a:t> </a:t>
            </a:r>
            <a:r>
              <a:rPr dirty="0"/>
              <a:t>freedom</a:t>
            </a:r>
            <a:r>
              <a:rPr spc="-20" dirty="0"/>
              <a:t> </a:t>
            </a:r>
            <a:r>
              <a:rPr dirty="0"/>
              <a:t>more</a:t>
            </a:r>
            <a:r>
              <a:rPr spc="-25" dirty="0"/>
              <a:t> </a:t>
            </a:r>
            <a:r>
              <a:rPr dirty="0"/>
              <a:t>positive</a:t>
            </a:r>
            <a:r>
              <a:rPr spc="-30" dirty="0"/>
              <a:t> </a:t>
            </a:r>
            <a:r>
              <a:rPr dirty="0"/>
              <a:t>about</a:t>
            </a:r>
            <a:r>
              <a:rPr spc="-50" dirty="0"/>
              <a:t> </a:t>
            </a:r>
            <a:r>
              <a:rPr dirty="0"/>
              <a:t>comes</a:t>
            </a:r>
            <a:r>
              <a:rPr spc="-25" dirty="0"/>
              <a:t> </a:t>
            </a:r>
            <a:r>
              <a:rPr dirty="0"/>
              <a:t>than</a:t>
            </a:r>
            <a:r>
              <a:rPr spc="-35" dirty="0"/>
              <a:t> </a:t>
            </a:r>
            <a:r>
              <a:rPr dirty="0"/>
              <a:t>those</a:t>
            </a:r>
            <a:r>
              <a:rPr spc="-40" dirty="0"/>
              <a:t> </a:t>
            </a:r>
            <a:r>
              <a:rPr dirty="0"/>
              <a:t>that</a:t>
            </a:r>
            <a:r>
              <a:rPr spc="-50" dirty="0"/>
              <a:t> </a:t>
            </a:r>
            <a:r>
              <a:rPr dirty="0"/>
              <a:t>supporting</a:t>
            </a:r>
            <a:r>
              <a:rPr spc="-45" dirty="0"/>
              <a:t> </a:t>
            </a:r>
            <a:r>
              <a:rPr dirty="0"/>
              <a:t>AUs</a:t>
            </a:r>
            <a:r>
              <a:rPr spc="-25" dirty="0"/>
              <a:t> </a:t>
            </a:r>
            <a:r>
              <a:rPr dirty="0"/>
              <a:t>because</a:t>
            </a:r>
            <a:r>
              <a:rPr spc="-25" dirty="0"/>
              <a:t> </a:t>
            </a:r>
            <a:r>
              <a:rPr dirty="0"/>
              <a:t>of</a:t>
            </a:r>
            <a:r>
              <a:rPr spc="-25" dirty="0"/>
              <a:t> </a:t>
            </a:r>
            <a:r>
              <a:rPr dirty="0"/>
              <a:t>economic</a:t>
            </a:r>
            <a:r>
              <a:rPr spc="-20" dirty="0"/>
              <a:t> </a:t>
            </a:r>
            <a:r>
              <a:rPr spc="-10" dirty="0"/>
              <a:t>issues.</a:t>
            </a:r>
          </a:p>
          <a:p>
            <a:pPr marL="241300" indent="-229235">
              <a:lnSpc>
                <a:spcPts val="1530"/>
              </a:lnSpc>
              <a:spcBef>
                <a:spcPts val="455"/>
              </a:spcBef>
              <a:buFont typeface="Arial"/>
              <a:buChar char="•"/>
              <a:tabLst>
                <a:tab pos="241300" algn="l"/>
                <a:tab pos="241935" algn="l"/>
              </a:tabLst>
            </a:pPr>
            <a:r>
              <a:rPr dirty="0"/>
              <a:t>Although</a:t>
            </a:r>
            <a:r>
              <a:rPr spc="280" dirty="0"/>
              <a:t> </a:t>
            </a:r>
            <a:r>
              <a:rPr dirty="0"/>
              <a:t>some</a:t>
            </a:r>
            <a:r>
              <a:rPr spc="-20" dirty="0"/>
              <a:t> </a:t>
            </a:r>
            <a:r>
              <a:rPr dirty="0"/>
              <a:t>progress</a:t>
            </a:r>
            <a:r>
              <a:rPr spc="-30" dirty="0"/>
              <a:t> </a:t>
            </a:r>
            <a:r>
              <a:rPr dirty="0"/>
              <a:t>was</a:t>
            </a:r>
            <a:r>
              <a:rPr spc="-20" dirty="0"/>
              <a:t> </a:t>
            </a:r>
            <a:r>
              <a:rPr dirty="0"/>
              <a:t>seen</a:t>
            </a:r>
            <a:r>
              <a:rPr spc="-15" dirty="0"/>
              <a:t> </a:t>
            </a:r>
            <a:r>
              <a:rPr dirty="0"/>
              <a:t>as</a:t>
            </a:r>
            <a:r>
              <a:rPr spc="-20" dirty="0"/>
              <a:t> </a:t>
            </a:r>
            <a:r>
              <a:rPr dirty="0"/>
              <a:t>having</a:t>
            </a:r>
            <a:r>
              <a:rPr spc="-40" dirty="0"/>
              <a:t> </a:t>
            </a:r>
            <a:r>
              <a:rPr dirty="0"/>
              <a:t>being</a:t>
            </a:r>
            <a:r>
              <a:rPr spc="-15" dirty="0"/>
              <a:t> </a:t>
            </a:r>
            <a:r>
              <a:rPr dirty="0"/>
              <a:t>made</a:t>
            </a:r>
            <a:r>
              <a:rPr spc="-35" dirty="0"/>
              <a:t> </a:t>
            </a:r>
            <a:r>
              <a:rPr dirty="0"/>
              <a:t>in</a:t>
            </a:r>
            <a:r>
              <a:rPr spc="-10" dirty="0"/>
              <a:t> </a:t>
            </a:r>
            <a:r>
              <a:rPr dirty="0"/>
              <a:t>tackling</a:t>
            </a:r>
            <a:r>
              <a:rPr spc="-30" dirty="0"/>
              <a:t> </a:t>
            </a:r>
            <a:r>
              <a:rPr dirty="0"/>
              <a:t>corruption</a:t>
            </a:r>
            <a:r>
              <a:rPr spc="-30" dirty="0"/>
              <a:t> </a:t>
            </a:r>
            <a:r>
              <a:rPr dirty="0"/>
              <a:t>a</a:t>
            </a:r>
            <a:r>
              <a:rPr spc="-30" dirty="0"/>
              <a:t> </a:t>
            </a:r>
            <a:r>
              <a:rPr dirty="0"/>
              <a:t>large</a:t>
            </a:r>
            <a:r>
              <a:rPr spc="-20" dirty="0"/>
              <a:t> </a:t>
            </a:r>
            <a:r>
              <a:rPr dirty="0"/>
              <a:t>majority</a:t>
            </a:r>
            <a:r>
              <a:rPr spc="-40" dirty="0"/>
              <a:t> </a:t>
            </a:r>
            <a:r>
              <a:rPr dirty="0"/>
              <a:t>across</a:t>
            </a:r>
            <a:r>
              <a:rPr spc="-30" dirty="0"/>
              <a:t> </a:t>
            </a:r>
            <a:r>
              <a:rPr dirty="0"/>
              <a:t>the</a:t>
            </a:r>
            <a:r>
              <a:rPr spc="-20" dirty="0"/>
              <a:t> </a:t>
            </a:r>
            <a:r>
              <a:rPr dirty="0"/>
              <a:t>countries</a:t>
            </a:r>
            <a:r>
              <a:rPr spc="-30" dirty="0"/>
              <a:t> </a:t>
            </a:r>
            <a:r>
              <a:rPr dirty="0"/>
              <a:t>think</a:t>
            </a:r>
            <a:r>
              <a:rPr spc="-25" dirty="0"/>
              <a:t> </a:t>
            </a:r>
            <a:r>
              <a:rPr spc="-20" dirty="0"/>
              <a:t>that</a:t>
            </a:r>
          </a:p>
          <a:p>
            <a:pPr marL="241300">
              <a:lnSpc>
                <a:spcPts val="1530"/>
              </a:lnSpc>
            </a:pPr>
            <a:r>
              <a:rPr dirty="0"/>
              <a:t>corruption</a:t>
            </a:r>
            <a:r>
              <a:rPr spc="-45" dirty="0"/>
              <a:t> </a:t>
            </a:r>
            <a:r>
              <a:rPr dirty="0"/>
              <a:t>is</a:t>
            </a:r>
            <a:r>
              <a:rPr spc="-25" dirty="0"/>
              <a:t> </a:t>
            </a:r>
            <a:r>
              <a:rPr dirty="0"/>
              <a:t>a</a:t>
            </a:r>
            <a:r>
              <a:rPr spc="-20" dirty="0"/>
              <a:t> </a:t>
            </a:r>
            <a:r>
              <a:rPr dirty="0"/>
              <a:t>significant</a:t>
            </a:r>
            <a:r>
              <a:rPr spc="-35" dirty="0"/>
              <a:t> </a:t>
            </a:r>
            <a:r>
              <a:rPr dirty="0"/>
              <a:t>problem</a:t>
            </a:r>
            <a:r>
              <a:rPr spc="-40" dirty="0"/>
              <a:t> </a:t>
            </a:r>
            <a:r>
              <a:rPr dirty="0"/>
              <a:t>in</a:t>
            </a:r>
            <a:r>
              <a:rPr spc="-15" dirty="0"/>
              <a:t> </a:t>
            </a:r>
            <a:r>
              <a:rPr spc="-10" dirty="0"/>
              <a:t>2014.</a:t>
            </a:r>
          </a:p>
          <a:p>
            <a:pPr marL="241300" marR="304800" indent="-229235">
              <a:lnSpc>
                <a:spcPct val="70000"/>
              </a:lnSpc>
              <a:spcBef>
                <a:spcPts val="1010"/>
              </a:spcBef>
              <a:buFont typeface="Arial"/>
              <a:buChar char="•"/>
              <a:tabLst>
                <a:tab pos="241300" algn="l"/>
                <a:tab pos="241935" algn="l"/>
              </a:tabLst>
            </a:pPr>
            <a:r>
              <a:rPr dirty="0"/>
              <a:t>The</a:t>
            </a:r>
            <a:r>
              <a:rPr spc="-25" dirty="0"/>
              <a:t> </a:t>
            </a:r>
            <a:r>
              <a:rPr dirty="0"/>
              <a:t>general</a:t>
            </a:r>
            <a:r>
              <a:rPr spc="-30" dirty="0"/>
              <a:t> </a:t>
            </a:r>
            <a:r>
              <a:rPr dirty="0"/>
              <a:t>view</a:t>
            </a:r>
            <a:r>
              <a:rPr spc="320" dirty="0"/>
              <a:t> </a:t>
            </a:r>
            <a:r>
              <a:rPr dirty="0"/>
              <a:t>was</a:t>
            </a:r>
            <a:r>
              <a:rPr spc="-30" dirty="0"/>
              <a:t> </a:t>
            </a:r>
            <a:r>
              <a:rPr dirty="0"/>
              <a:t>that</a:t>
            </a:r>
            <a:r>
              <a:rPr spc="-45" dirty="0"/>
              <a:t> </a:t>
            </a:r>
            <a:r>
              <a:rPr dirty="0"/>
              <a:t>the</a:t>
            </a:r>
            <a:r>
              <a:rPr spc="-20" dirty="0"/>
              <a:t> </a:t>
            </a:r>
            <a:r>
              <a:rPr dirty="0"/>
              <a:t>economic</a:t>
            </a:r>
            <a:r>
              <a:rPr spc="-15" dirty="0"/>
              <a:t> </a:t>
            </a:r>
            <a:r>
              <a:rPr dirty="0"/>
              <a:t>situation</a:t>
            </a:r>
            <a:r>
              <a:rPr spc="-40" dirty="0"/>
              <a:t> </a:t>
            </a:r>
            <a:r>
              <a:rPr dirty="0"/>
              <a:t>of</a:t>
            </a:r>
            <a:r>
              <a:rPr spc="-20" dirty="0"/>
              <a:t> </a:t>
            </a:r>
            <a:r>
              <a:rPr dirty="0"/>
              <a:t>the</a:t>
            </a:r>
            <a:r>
              <a:rPr spc="-20" dirty="0"/>
              <a:t> </a:t>
            </a:r>
            <a:r>
              <a:rPr dirty="0"/>
              <a:t>countries</a:t>
            </a:r>
            <a:r>
              <a:rPr spc="-30" dirty="0"/>
              <a:t> </a:t>
            </a:r>
            <a:r>
              <a:rPr dirty="0"/>
              <a:t>and</a:t>
            </a:r>
            <a:r>
              <a:rPr spc="-30" dirty="0"/>
              <a:t> </a:t>
            </a:r>
            <a:r>
              <a:rPr dirty="0"/>
              <a:t>households</a:t>
            </a:r>
            <a:r>
              <a:rPr spc="-45" dirty="0"/>
              <a:t> </a:t>
            </a:r>
            <a:r>
              <a:rPr dirty="0"/>
              <a:t>had</a:t>
            </a:r>
            <a:r>
              <a:rPr spc="-30" dirty="0"/>
              <a:t> </a:t>
            </a:r>
            <a:r>
              <a:rPr dirty="0"/>
              <a:t>got</a:t>
            </a:r>
            <a:r>
              <a:rPr spc="-30" dirty="0"/>
              <a:t> </a:t>
            </a:r>
            <a:r>
              <a:rPr dirty="0"/>
              <a:t>worse</a:t>
            </a:r>
            <a:r>
              <a:rPr spc="-25" dirty="0"/>
              <a:t> </a:t>
            </a:r>
            <a:r>
              <a:rPr dirty="0"/>
              <a:t>with</a:t>
            </a:r>
            <a:r>
              <a:rPr spc="-10" dirty="0"/>
              <a:t> exception</a:t>
            </a:r>
            <a:r>
              <a:rPr spc="-15" dirty="0"/>
              <a:t> </a:t>
            </a:r>
            <a:r>
              <a:rPr dirty="0"/>
              <a:t>of</a:t>
            </a:r>
            <a:r>
              <a:rPr spc="-15" dirty="0"/>
              <a:t> </a:t>
            </a:r>
            <a:r>
              <a:rPr dirty="0"/>
              <a:t>Iraq</a:t>
            </a:r>
            <a:r>
              <a:rPr spc="-40" dirty="0"/>
              <a:t> </a:t>
            </a:r>
            <a:r>
              <a:rPr spc="-10" dirty="0"/>
              <a:t>where </a:t>
            </a:r>
            <a:r>
              <a:rPr dirty="0"/>
              <a:t>overall</a:t>
            </a:r>
            <a:r>
              <a:rPr spc="-20" dirty="0"/>
              <a:t> </a:t>
            </a:r>
            <a:r>
              <a:rPr dirty="0"/>
              <a:t>respondents</a:t>
            </a:r>
            <a:r>
              <a:rPr spc="-45" dirty="0"/>
              <a:t> </a:t>
            </a:r>
            <a:r>
              <a:rPr dirty="0"/>
              <a:t>note</a:t>
            </a:r>
            <a:r>
              <a:rPr spc="-30" dirty="0"/>
              <a:t> </a:t>
            </a:r>
            <a:r>
              <a:rPr dirty="0"/>
              <a:t>a</a:t>
            </a:r>
            <a:r>
              <a:rPr spc="-40" dirty="0"/>
              <a:t> </a:t>
            </a:r>
            <a:r>
              <a:rPr dirty="0"/>
              <a:t>small</a:t>
            </a:r>
            <a:r>
              <a:rPr spc="-20" dirty="0"/>
              <a:t> </a:t>
            </a:r>
            <a:r>
              <a:rPr spc="-10" dirty="0"/>
              <a:t>improvement.</a:t>
            </a:r>
          </a:p>
          <a:p>
            <a:pPr marL="241300" indent="-229235">
              <a:lnSpc>
                <a:spcPct val="100000"/>
              </a:lnSpc>
              <a:spcBef>
                <a:spcPts val="459"/>
              </a:spcBef>
              <a:buFont typeface="Arial"/>
              <a:buChar char="•"/>
              <a:tabLst>
                <a:tab pos="241300" algn="l"/>
                <a:tab pos="241935" algn="l"/>
              </a:tabLst>
            </a:pPr>
            <a:r>
              <a:rPr dirty="0"/>
              <a:t>Egyptians</a:t>
            </a:r>
            <a:r>
              <a:rPr spc="-55" dirty="0"/>
              <a:t> </a:t>
            </a:r>
            <a:r>
              <a:rPr dirty="0"/>
              <a:t>are</a:t>
            </a:r>
            <a:r>
              <a:rPr spc="-25" dirty="0"/>
              <a:t> </a:t>
            </a:r>
            <a:r>
              <a:rPr dirty="0"/>
              <a:t>noticeably</a:t>
            </a:r>
            <a:r>
              <a:rPr spc="-50" dirty="0"/>
              <a:t> </a:t>
            </a:r>
            <a:r>
              <a:rPr dirty="0"/>
              <a:t>more</a:t>
            </a:r>
            <a:r>
              <a:rPr spc="-20" dirty="0"/>
              <a:t> </a:t>
            </a:r>
            <a:r>
              <a:rPr dirty="0"/>
              <a:t>positive</a:t>
            </a:r>
            <a:r>
              <a:rPr spc="-25" dirty="0"/>
              <a:t> </a:t>
            </a:r>
            <a:r>
              <a:rPr dirty="0"/>
              <a:t>about</a:t>
            </a:r>
            <a:r>
              <a:rPr spc="-55" dirty="0"/>
              <a:t> </a:t>
            </a:r>
            <a:r>
              <a:rPr dirty="0"/>
              <a:t>the</a:t>
            </a:r>
            <a:r>
              <a:rPr spc="-25" dirty="0"/>
              <a:t> </a:t>
            </a:r>
            <a:r>
              <a:rPr dirty="0"/>
              <a:t>prospects</a:t>
            </a:r>
            <a:r>
              <a:rPr spc="-40" dirty="0"/>
              <a:t> </a:t>
            </a:r>
            <a:r>
              <a:rPr dirty="0"/>
              <a:t>for</a:t>
            </a:r>
            <a:r>
              <a:rPr spc="-20" dirty="0"/>
              <a:t> </a:t>
            </a:r>
            <a:r>
              <a:rPr dirty="0"/>
              <a:t>economic</a:t>
            </a:r>
            <a:r>
              <a:rPr spc="-25" dirty="0"/>
              <a:t> </a:t>
            </a:r>
            <a:r>
              <a:rPr dirty="0"/>
              <a:t>growth</a:t>
            </a:r>
            <a:r>
              <a:rPr spc="-50"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Grey background with logos along the bottom for University of Aberdeen, Arab Trans, Seventh Framework Programme and European Union."/>
          <p:cNvPicPr/>
          <p:nvPr/>
        </p:nvPicPr>
        <p:blipFill>
          <a:blip r:embed="rId2" cstate="print"/>
          <a:stretch>
            <a:fillRect/>
          </a:stretch>
        </p:blipFill>
        <p:spPr>
          <a:xfrm>
            <a:off x="0" y="0"/>
            <a:ext cx="12192000" cy="6857999"/>
          </a:xfrm>
          <a:prstGeom prst="rect">
            <a:avLst/>
          </a:prstGeom>
        </p:spPr>
      </p:pic>
      <p:sp>
        <p:nvSpPr>
          <p:cNvPr id="3" name="object 3"/>
          <p:cNvSpPr txBox="1">
            <a:spLocks noGrp="1"/>
          </p:cNvSpPr>
          <p:nvPr>
            <p:ph type="title"/>
          </p:nvPr>
        </p:nvSpPr>
        <p:spPr>
          <a:xfrm>
            <a:off x="3967988" y="2182444"/>
            <a:ext cx="4171950" cy="1031875"/>
          </a:xfrm>
          <a:prstGeom prst="rect">
            <a:avLst/>
          </a:prstGeom>
        </p:spPr>
        <p:txBody>
          <a:bodyPr vert="horz" wrap="square" lIns="0" tIns="12700" rIns="0" bIns="0" rtlCol="0">
            <a:spAutoFit/>
          </a:bodyPr>
          <a:lstStyle/>
          <a:p>
            <a:pPr marL="12700">
              <a:lnSpc>
                <a:spcPct val="100000"/>
              </a:lnSpc>
              <a:spcBef>
                <a:spcPts val="100"/>
              </a:spcBef>
            </a:pPr>
            <a:r>
              <a:rPr sz="6600" b="0" dirty="0">
                <a:solidFill>
                  <a:srgbClr val="3A3838"/>
                </a:solidFill>
                <a:latin typeface="Trebuchet MS"/>
                <a:cs typeface="Trebuchet MS"/>
              </a:rPr>
              <a:t>Thank</a:t>
            </a:r>
            <a:r>
              <a:rPr sz="6600" b="0" spc="-30" dirty="0">
                <a:solidFill>
                  <a:srgbClr val="3A3838"/>
                </a:solidFill>
                <a:latin typeface="Trebuchet MS"/>
                <a:cs typeface="Trebuchet MS"/>
              </a:rPr>
              <a:t> </a:t>
            </a:r>
            <a:r>
              <a:rPr sz="6600" b="0" spc="-20" dirty="0">
                <a:solidFill>
                  <a:srgbClr val="3A3838"/>
                </a:solidFill>
                <a:latin typeface="Trebuchet MS"/>
                <a:cs typeface="Trebuchet MS"/>
              </a:rPr>
              <a:t>you!</a:t>
            </a:r>
            <a:endParaRPr sz="6600">
              <a:latin typeface="Trebuchet MS"/>
              <a:cs typeface="Trebuchet MS"/>
            </a:endParaRPr>
          </a:p>
        </p:txBody>
      </p:sp>
      <p:sp>
        <p:nvSpPr>
          <p:cNvPr id="5" name="object 5"/>
          <p:cNvSpPr txBox="1"/>
          <p:nvPr/>
        </p:nvSpPr>
        <p:spPr>
          <a:xfrm>
            <a:off x="4086859" y="6494119"/>
            <a:ext cx="3930650" cy="289560"/>
          </a:xfrm>
          <a:prstGeom prst="rect">
            <a:avLst/>
          </a:prstGeom>
        </p:spPr>
        <p:txBody>
          <a:bodyPr vert="horz" wrap="square" lIns="0" tIns="0" rIns="0" bIns="0" rtlCol="0">
            <a:spAutoFit/>
          </a:bodyPr>
          <a:lstStyle/>
          <a:p>
            <a:pPr marL="1623695" marR="5080" indent="-1611630">
              <a:lnSpc>
                <a:spcPct val="100000"/>
              </a:lnSpc>
            </a:pP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
        <p:nvSpPr>
          <p:cNvPr id="4" name="object 4"/>
          <p:cNvSpPr txBox="1"/>
          <p:nvPr/>
        </p:nvSpPr>
        <p:spPr>
          <a:xfrm>
            <a:off x="4137152" y="6207353"/>
            <a:ext cx="3832225" cy="299720"/>
          </a:xfrm>
          <a:prstGeom prst="rect">
            <a:avLst/>
          </a:prstGeom>
        </p:spPr>
        <p:txBody>
          <a:bodyPr vert="horz" wrap="square" lIns="0" tIns="12700" rIns="0" bIns="0" rtlCol="0">
            <a:spAutoFit/>
          </a:bodyPr>
          <a:lstStyle/>
          <a:p>
            <a:pPr marL="12700" marR="5080" indent="31750">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endParaRPr sz="900">
              <a:latin typeface="Times New Roman"/>
              <a:cs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9308BEB-6A44-2943-ADB6-E893E218885F}"/>
              </a:ext>
            </a:extLst>
          </p:cNvPr>
          <p:cNvSpPr>
            <a:spLocks noGrp="1"/>
          </p:cNvSpPr>
          <p:nvPr>
            <p:ph type="title" idx="4294967295"/>
          </p:nvPr>
        </p:nvSpPr>
        <p:spPr>
          <a:xfrm>
            <a:off x="1739264" y="-323165"/>
            <a:ext cx="8766175" cy="323165"/>
          </a:xfrm>
        </p:spPr>
        <p:txBody>
          <a:bodyPr wrap="square" lIns="0" tIns="0" rIns="0" bIns="0" anchor="b">
            <a:spAutoFit/>
          </a:bodyPr>
          <a:lstStyle/>
          <a:p>
            <a:r>
              <a:rPr lang="en-GB" dirty="0" err="1"/>
              <a:t>ArabTrans</a:t>
            </a:r>
            <a:r>
              <a:rPr lang="en-GB" dirty="0"/>
              <a:t> </a:t>
            </a:r>
          </a:p>
        </p:txBody>
      </p:sp>
      <p:pic>
        <p:nvPicPr>
          <p:cNvPr id="2" name="object 2" descr="Grey background with ArabTrans logo in the centre. Underneath, smaller logos of the University of Aberdeen, Seventh Framework Programme and the European Union."/>
          <p:cNvPicPr/>
          <p:nvPr/>
        </p:nvPicPr>
        <p:blipFill>
          <a:blip r:embed="rId2" cstate="print"/>
          <a:stretch>
            <a:fillRect/>
          </a:stretch>
        </p:blipFill>
        <p:spPr>
          <a:xfrm>
            <a:off x="0" y="0"/>
            <a:ext cx="12192000" cy="6857999"/>
          </a:xfrm>
          <a:prstGeom prst="rect">
            <a:avLst/>
          </a:prstGeom>
        </p:spPr>
      </p:pic>
      <p:sp>
        <p:nvSpPr>
          <p:cNvPr id="3" name="object 3"/>
          <p:cNvSpPr txBox="1"/>
          <p:nvPr/>
        </p:nvSpPr>
        <p:spPr>
          <a:xfrm>
            <a:off x="4340478" y="6072327"/>
            <a:ext cx="3930650" cy="43688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a:t>
            </a:r>
            <a:endParaRPr sz="900">
              <a:latin typeface="Times New Roman"/>
              <a:cs typeface="Times New Roman"/>
            </a:endParaRPr>
          </a:p>
        </p:txBody>
      </p:sp>
      <p:sp>
        <p:nvSpPr>
          <p:cNvPr id="4" name="object 4"/>
          <p:cNvSpPr txBox="1"/>
          <p:nvPr/>
        </p:nvSpPr>
        <p:spPr>
          <a:xfrm>
            <a:off x="5951601" y="6496253"/>
            <a:ext cx="710565" cy="152400"/>
          </a:xfrm>
          <a:prstGeom prst="rect">
            <a:avLst/>
          </a:prstGeom>
        </p:spPr>
        <p:txBody>
          <a:bodyPr vert="horz" wrap="square" lIns="0" tIns="0" rIns="0" bIns="0" rtlCol="0">
            <a:spAutoFit/>
          </a:bodyPr>
          <a:lstStyle/>
          <a:p>
            <a:pPr marL="12700">
              <a:lnSpc>
                <a:spcPct val="100000"/>
              </a:lnSpc>
            </a:pPr>
            <a:r>
              <a:rPr sz="900" i="1" spc="-10" dirty="0">
                <a:solidFill>
                  <a:srgbClr val="888888"/>
                </a:solidFill>
                <a:latin typeface="Times New Roman"/>
                <a:cs typeface="Times New Roman"/>
              </a:rPr>
              <a:t>acknowledged.</a:t>
            </a:r>
            <a:endParaRPr sz="9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0" y="772668"/>
            <a:ext cx="10515600" cy="844550"/>
          </a:xfrm>
          <a:prstGeom prst="rect">
            <a:avLst/>
          </a:prstGeom>
          <a:solidFill>
            <a:srgbClr val="3A3838"/>
          </a:solidFill>
        </p:spPr>
        <p:txBody>
          <a:bodyPr vert="horz" wrap="square" lIns="0" tIns="80010" rIns="0" bIns="0" rtlCol="0">
            <a:spAutoFit/>
          </a:bodyPr>
          <a:lstStyle/>
          <a:p>
            <a:pPr marL="822960">
              <a:lnSpc>
                <a:spcPct val="100000"/>
              </a:lnSpc>
              <a:spcBef>
                <a:spcPts val="630"/>
              </a:spcBef>
            </a:pPr>
            <a:r>
              <a:rPr sz="4000" b="0" spc="-545" dirty="0">
                <a:solidFill>
                  <a:srgbClr val="F1F1F1"/>
                </a:solidFill>
                <a:latin typeface="Trebuchet MS"/>
                <a:cs typeface="Trebuchet MS"/>
              </a:rPr>
              <a:t>Research</a:t>
            </a:r>
            <a:r>
              <a:rPr sz="4000" b="0" spc="-420" dirty="0">
                <a:solidFill>
                  <a:srgbClr val="F1F1F1"/>
                </a:solidFill>
                <a:latin typeface="Trebuchet MS"/>
                <a:cs typeface="Trebuchet MS"/>
              </a:rPr>
              <a:t> </a:t>
            </a:r>
            <a:r>
              <a:rPr sz="4000" b="0" spc="-650" dirty="0">
                <a:solidFill>
                  <a:srgbClr val="F1F1F1"/>
                </a:solidFill>
                <a:latin typeface="Trebuchet MS"/>
                <a:cs typeface="Trebuchet MS"/>
              </a:rPr>
              <a:t>Methods</a:t>
            </a:r>
            <a:endParaRPr sz="4000">
              <a:latin typeface="Trebuchet MS"/>
              <a:cs typeface="Trebuchet MS"/>
            </a:endParaRPr>
          </a:p>
        </p:txBody>
      </p:sp>
      <p:sp>
        <p:nvSpPr>
          <p:cNvPr id="2" name="object 2"/>
          <p:cNvSpPr txBox="1"/>
          <p:nvPr/>
        </p:nvSpPr>
        <p:spPr>
          <a:xfrm>
            <a:off x="916939" y="1736801"/>
            <a:ext cx="10083800" cy="2063114"/>
          </a:xfrm>
          <a:prstGeom prst="rect">
            <a:avLst/>
          </a:prstGeom>
        </p:spPr>
        <p:txBody>
          <a:bodyPr vert="horz" wrap="square" lIns="0" tIns="132080" rIns="0" bIns="0" rtlCol="0">
            <a:spAutoFit/>
          </a:bodyPr>
          <a:lstStyle/>
          <a:p>
            <a:pPr marL="241300" marR="303530" indent="-229235">
              <a:lnSpc>
                <a:spcPct val="70000"/>
              </a:lnSpc>
              <a:spcBef>
                <a:spcPts val="1040"/>
              </a:spcBef>
              <a:buFont typeface="Arial"/>
              <a:buChar char="•"/>
              <a:tabLst>
                <a:tab pos="241935" algn="l"/>
              </a:tabLst>
            </a:pPr>
            <a:r>
              <a:rPr sz="2600" dirty="0">
                <a:solidFill>
                  <a:srgbClr val="3A3838"/>
                </a:solidFill>
                <a:latin typeface="Calibri"/>
                <a:cs typeface="Calibri"/>
              </a:rPr>
              <a:t>Public</a:t>
            </a:r>
            <a:r>
              <a:rPr sz="2600" spc="-55" dirty="0">
                <a:solidFill>
                  <a:srgbClr val="3A3838"/>
                </a:solidFill>
                <a:latin typeface="Calibri"/>
                <a:cs typeface="Calibri"/>
              </a:rPr>
              <a:t> </a:t>
            </a:r>
            <a:r>
              <a:rPr sz="2600" dirty="0">
                <a:solidFill>
                  <a:srgbClr val="3A3838"/>
                </a:solidFill>
                <a:latin typeface="Calibri"/>
                <a:cs typeface="Calibri"/>
              </a:rPr>
              <a:t>opinion</a:t>
            </a:r>
            <a:r>
              <a:rPr sz="2600" spc="-25" dirty="0">
                <a:solidFill>
                  <a:srgbClr val="3A3838"/>
                </a:solidFill>
                <a:latin typeface="Calibri"/>
                <a:cs typeface="Calibri"/>
              </a:rPr>
              <a:t> </a:t>
            </a:r>
            <a:r>
              <a:rPr sz="2600" dirty="0">
                <a:solidFill>
                  <a:srgbClr val="3A3838"/>
                </a:solidFill>
                <a:latin typeface="Calibri"/>
                <a:cs typeface="Calibri"/>
              </a:rPr>
              <a:t>survey</a:t>
            </a:r>
            <a:r>
              <a:rPr sz="2600" spc="-65" dirty="0">
                <a:solidFill>
                  <a:srgbClr val="3A3838"/>
                </a:solidFill>
                <a:latin typeface="Calibri"/>
                <a:cs typeface="Calibri"/>
              </a:rPr>
              <a:t> </a:t>
            </a:r>
            <a:r>
              <a:rPr sz="2600" dirty="0">
                <a:solidFill>
                  <a:srgbClr val="3A3838"/>
                </a:solidFill>
                <a:latin typeface="Calibri"/>
                <a:cs typeface="Calibri"/>
              </a:rPr>
              <a:t>looking</a:t>
            </a:r>
            <a:r>
              <a:rPr sz="2600" spc="-15" dirty="0">
                <a:solidFill>
                  <a:srgbClr val="3A3838"/>
                </a:solidFill>
                <a:latin typeface="Calibri"/>
                <a:cs typeface="Calibri"/>
              </a:rPr>
              <a:t> </a:t>
            </a:r>
            <a:r>
              <a:rPr sz="2600" dirty="0">
                <a:solidFill>
                  <a:srgbClr val="3A3838"/>
                </a:solidFill>
                <a:latin typeface="Calibri"/>
                <a:cs typeface="Calibri"/>
              </a:rPr>
              <a:t>at</a:t>
            </a:r>
            <a:r>
              <a:rPr sz="2600" spc="-30" dirty="0">
                <a:solidFill>
                  <a:srgbClr val="3A3838"/>
                </a:solidFill>
                <a:latin typeface="Calibri"/>
                <a:cs typeface="Calibri"/>
              </a:rPr>
              <a:t> </a:t>
            </a:r>
            <a:r>
              <a:rPr sz="2600" dirty="0">
                <a:solidFill>
                  <a:srgbClr val="3A3838"/>
                </a:solidFill>
                <a:latin typeface="Calibri"/>
                <a:cs typeface="Calibri"/>
              </a:rPr>
              <a:t>political,</a:t>
            </a:r>
            <a:r>
              <a:rPr sz="2600" spc="-25" dirty="0">
                <a:solidFill>
                  <a:srgbClr val="3A3838"/>
                </a:solidFill>
                <a:latin typeface="Calibri"/>
                <a:cs typeface="Calibri"/>
              </a:rPr>
              <a:t> </a:t>
            </a:r>
            <a:r>
              <a:rPr sz="2600" dirty="0">
                <a:solidFill>
                  <a:srgbClr val="3A3838"/>
                </a:solidFill>
                <a:latin typeface="Calibri"/>
                <a:cs typeface="Calibri"/>
              </a:rPr>
              <a:t>economic</a:t>
            </a:r>
            <a:r>
              <a:rPr sz="2600" spc="-25" dirty="0">
                <a:solidFill>
                  <a:srgbClr val="3A3838"/>
                </a:solidFill>
                <a:latin typeface="Calibri"/>
                <a:cs typeface="Calibri"/>
              </a:rPr>
              <a:t> </a:t>
            </a:r>
            <a:r>
              <a:rPr sz="2600" dirty="0">
                <a:solidFill>
                  <a:srgbClr val="3A3838"/>
                </a:solidFill>
                <a:latin typeface="Calibri"/>
                <a:cs typeface="Calibri"/>
              </a:rPr>
              <a:t>and</a:t>
            </a:r>
            <a:r>
              <a:rPr sz="2600" spc="-50" dirty="0">
                <a:solidFill>
                  <a:srgbClr val="3A3838"/>
                </a:solidFill>
                <a:latin typeface="Calibri"/>
                <a:cs typeface="Calibri"/>
              </a:rPr>
              <a:t> </a:t>
            </a:r>
            <a:r>
              <a:rPr sz="2600" dirty="0">
                <a:solidFill>
                  <a:srgbClr val="3A3838"/>
                </a:solidFill>
                <a:latin typeface="Calibri"/>
                <a:cs typeface="Calibri"/>
              </a:rPr>
              <a:t>social</a:t>
            </a:r>
            <a:r>
              <a:rPr sz="2600" spc="-25" dirty="0">
                <a:solidFill>
                  <a:srgbClr val="3A3838"/>
                </a:solidFill>
                <a:latin typeface="Calibri"/>
                <a:cs typeface="Calibri"/>
              </a:rPr>
              <a:t> </a:t>
            </a:r>
            <a:r>
              <a:rPr sz="2600" spc="-10" dirty="0">
                <a:solidFill>
                  <a:srgbClr val="3A3838"/>
                </a:solidFill>
                <a:latin typeface="Calibri"/>
                <a:cs typeface="Calibri"/>
              </a:rPr>
              <a:t>attitudes </a:t>
            </a:r>
            <a:r>
              <a:rPr sz="2600" dirty="0">
                <a:solidFill>
                  <a:srgbClr val="3A3838"/>
                </a:solidFill>
                <a:latin typeface="Calibri"/>
                <a:cs typeface="Calibri"/>
              </a:rPr>
              <a:t>and</a:t>
            </a:r>
            <a:r>
              <a:rPr sz="2600" spc="-50" dirty="0">
                <a:solidFill>
                  <a:srgbClr val="3A3838"/>
                </a:solidFill>
                <a:latin typeface="Calibri"/>
                <a:cs typeface="Calibri"/>
              </a:rPr>
              <a:t> </a:t>
            </a:r>
            <a:r>
              <a:rPr sz="2600" dirty="0">
                <a:solidFill>
                  <a:srgbClr val="3A3838"/>
                </a:solidFill>
                <a:latin typeface="Calibri"/>
                <a:cs typeface="Calibri"/>
              </a:rPr>
              <a:t>behaviour</a:t>
            </a:r>
            <a:r>
              <a:rPr sz="2600" spc="-50" dirty="0">
                <a:solidFill>
                  <a:srgbClr val="3A3838"/>
                </a:solidFill>
                <a:latin typeface="Calibri"/>
                <a:cs typeface="Calibri"/>
              </a:rPr>
              <a:t> </a:t>
            </a:r>
            <a:r>
              <a:rPr sz="2600" dirty="0">
                <a:solidFill>
                  <a:srgbClr val="3A3838"/>
                </a:solidFill>
                <a:latin typeface="Calibri"/>
                <a:cs typeface="Calibri"/>
              </a:rPr>
              <a:t>carried</a:t>
            </a:r>
            <a:r>
              <a:rPr sz="2600" spc="-50" dirty="0">
                <a:solidFill>
                  <a:srgbClr val="3A3838"/>
                </a:solidFill>
                <a:latin typeface="Calibri"/>
                <a:cs typeface="Calibri"/>
              </a:rPr>
              <a:t> </a:t>
            </a:r>
            <a:r>
              <a:rPr sz="2600" dirty="0">
                <a:solidFill>
                  <a:srgbClr val="3A3838"/>
                </a:solidFill>
                <a:latin typeface="Calibri"/>
                <a:cs typeface="Calibri"/>
              </a:rPr>
              <a:t>out</a:t>
            </a:r>
            <a:r>
              <a:rPr sz="2600" spc="-35" dirty="0">
                <a:solidFill>
                  <a:srgbClr val="3A3838"/>
                </a:solidFill>
                <a:latin typeface="Calibri"/>
                <a:cs typeface="Calibri"/>
              </a:rPr>
              <a:t> </a:t>
            </a:r>
            <a:r>
              <a:rPr sz="2600" dirty="0">
                <a:solidFill>
                  <a:srgbClr val="3A3838"/>
                </a:solidFill>
                <a:latin typeface="Calibri"/>
                <a:cs typeface="Calibri"/>
              </a:rPr>
              <a:t>in</a:t>
            </a:r>
            <a:r>
              <a:rPr sz="2600" spc="-40" dirty="0">
                <a:solidFill>
                  <a:srgbClr val="3A3838"/>
                </a:solidFill>
                <a:latin typeface="Calibri"/>
                <a:cs typeface="Calibri"/>
              </a:rPr>
              <a:t> </a:t>
            </a:r>
            <a:r>
              <a:rPr sz="2600" dirty="0">
                <a:solidFill>
                  <a:srgbClr val="3A3838"/>
                </a:solidFill>
                <a:latin typeface="Calibri"/>
                <a:cs typeface="Calibri"/>
              </a:rPr>
              <a:t>Egypt,</a:t>
            </a:r>
            <a:r>
              <a:rPr sz="2600" spc="-35" dirty="0">
                <a:solidFill>
                  <a:srgbClr val="3A3838"/>
                </a:solidFill>
                <a:latin typeface="Calibri"/>
                <a:cs typeface="Calibri"/>
              </a:rPr>
              <a:t> </a:t>
            </a:r>
            <a:r>
              <a:rPr sz="2600" dirty="0">
                <a:solidFill>
                  <a:srgbClr val="3A3838"/>
                </a:solidFill>
                <a:latin typeface="Calibri"/>
                <a:cs typeface="Calibri"/>
              </a:rPr>
              <a:t>Iraq,</a:t>
            </a:r>
            <a:r>
              <a:rPr sz="2600" spc="-60" dirty="0">
                <a:solidFill>
                  <a:srgbClr val="3A3838"/>
                </a:solidFill>
                <a:latin typeface="Calibri"/>
                <a:cs typeface="Calibri"/>
              </a:rPr>
              <a:t> </a:t>
            </a:r>
            <a:r>
              <a:rPr sz="2600" dirty="0">
                <a:solidFill>
                  <a:srgbClr val="3A3838"/>
                </a:solidFill>
                <a:latin typeface="Calibri"/>
                <a:cs typeface="Calibri"/>
              </a:rPr>
              <a:t>Jordan,</a:t>
            </a:r>
            <a:r>
              <a:rPr sz="2600" spc="-30" dirty="0">
                <a:solidFill>
                  <a:srgbClr val="3A3838"/>
                </a:solidFill>
                <a:latin typeface="Calibri"/>
                <a:cs typeface="Calibri"/>
              </a:rPr>
              <a:t> </a:t>
            </a:r>
            <a:r>
              <a:rPr sz="2600" dirty="0">
                <a:solidFill>
                  <a:srgbClr val="3A3838"/>
                </a:solidFill>
                <a:latin typeface="Calibri"/>
                <a:cs typeface="Calibri"/>
              </a:rPr>
              <a:t>Libya</a:t>
            </a:r>
            <a:r>
              <a:rPr sz="2600" spc="-50" dirty="0">
                <a:solidFill>
                  <a:srgbClr val="3A3838"/>
                </a:solidFill>
                <a:latin typeface="Calibri"/>
                <a:cs typeface="Calibri"/>
              </a:rPr>
              <a:t> </a:t>
            </a:r>
            <a:r>
              <a:rPr sz="2600" dirty="0">
                <a:solidFill>
                  <a:srgbClr val="3A3838"/>
                </a:solidFill>
                <a:latin typeface="Calibri"/>
                <a:cs typeface="Calibri"/>
              </a:rPr>
              <a:t>and</a:t>
            </a:r>
            <a:r>
              <a:rPr sz="2600" spc="-50" dirty="0">
                <a:solidFill>
                  <a:srgbClr val="3A3838"/>
                </a:solidFill>
                <a:latin typeface="Calibri"/>
                <a:cs typeface="Calibri"/>
              </a:rPr>
              <a:t> </a:t>
            </a:r>
            <a:r>
              <a:rPr sz="2600" dirty="0">
                <a:solidFill>
                  <a:srgbClr val="3A3838"/>
                </a:solidFill>
                <a:latin typeface="Calibri"/>
                <a:cs typeface="Calibri"/>
              </a:rPr>
              <a:t>Morocco</a:t>
            </a:r>
            <a:r>
              <a:rPr sz="2600" spc="-35" dirty="0">
                <a:solidFill>
                  <a:srgbClr val="3A3838"/>
                </a:solidFill>
                <a:latin typeface="Calibri"/>
                <a:cs typeface="Calibri"/>
              </a:rPr>
              <a:t> </a:t>
            </a:r>
            <a:r>
              <a:rPr sz="2600" spc="-25" dirty="0">
                <a:solidFill>
                  <a:srgbClr val="3A3838"/>
                </a:solidFill>
                <a:latin typeface="Calibri"/>
                <a:cs typeface="Calibri"/>
              </a:rPr>
              <a:t>in </a:t>
            </a:r>
            <a:r>
              <a:rPr sz="2600" spc="-20" dirty="0">
                <a:solidFill>
                  <a:srgbClr val="3A3838"/>
                </a:solidFill>
                <a:latin typeface="Calibri"/>
                <a:cs typeface="Calibri"/>
              </a:rPr>
              <a:t>2014</a:t>
            </a:r>
            <a:endParaRPr sz="2600">
              <a:latin typeface="Calibri"/>
              <a:cs typeface="Calibri"/>
            </a:endParaRPr>
          </a:p>
          <a:p>
            <a:pPr marL="241300" marR="5080" indent="-229235">
              <a:lnSpc>
                <a:spcPct val="70000"/>
              </a:lnSpc>
              <a:spcBef>
                <a:spcPts val="994"/>
              </a:spcBef>
              <a:buFont typeface="Arial"/>
              <a:buChar char="•"/>
              <a:tabLst>
                <a:tab pos="241935" algn="l"/>
              </a:tabLst>
            </a:pPr>
            <a:r>
              <a:rPr sz="2600" dirty="0">
                <a:solidFill>
                  <a:srgbClr val="3A3838"/>
                </a:solidFill>
                <a:latin typeface="Calibri"/>
                <a:cs typeface="Calibri"/>
              </a:rPr>
              <a:t>Nationwide</a:t>
            </a:r>
            <a:r>
              <a:rPr sz="2600" spc="-85" dirty="0">
                <a:solidFill>
                  <a:srgbClr val="3A3838"/>
                </a:solidFill>
                <a:latin typeface="Calibri"/>
                <a:cs typeface="Calibri"/>
              </a:rPr>
              <a:t> </a:t>
            </a:r>
            <a:r>
              <a:rPr sz="2600" dirty="0">
                <a:solidFill>
                  <a:srgbClr val="3A3838"/>
                </a:solidFill>
                <a:latin typeface="Calibri"/>
                <a:cs typeface="Calibri"/>
              </a:rPr>
              <a:t>stratified</a:t>
            </a:r>
            <a:r>
              <a:rPr sz="2600" spc="-85" dirty="0">
                <a:solidFill>
                  <a:srgbClr val="3A3838"/>
                </a:solidFill>
                <a:latin typeface="Calibri"/>
                <a:cs typeface="Calibri"/>
              </a:rPr>
              <a:t> </a:t>
            </a:r>
            <a:r>
              <a:rPr sz="2600" dirty="0">
                <a:solidFill>
                  <a:srgbClr val="3A3838"/>
                </a:solidFill>
                <a:latin typeface="Calibri"/>
                <a:cs typeface="Calibri"/>
              </a:rPr>
              <a:t>probability</a:t>
            </a:r>
            <a:r>
              <a:rPr sz="2600" spc="-60" dirty="0">
                <a:solidFill>
                  <a:srgbClr val="3A3838"/>
                </a:solidFill>
                <a:latin typeface="Calibri"/>
                <a:cs typeface="Calibri"/>
              </a:rPr>
              <a:t> </a:t>
            </a:r>
            <a:r>
              <a:rPr sz="2600" dirty="0">
                <a:solidFill>
                  <a:srgbClr val="3A3838"/>
                </a:solidFill>
                <a:latin typeface="Calibri"/>
                <a:cs typeface="Calibri"/>
              </a:rPr>
              <a:t>surveys</a:t>
            </a:r>
            <a:r>
              <a:rPr sz="2600" spc="-85" dirty="0">
                <a:solidFill>
                  <a:srgbClr val="3A3838"/>
                </a:solidFill>
                <a:latin typeface="Calibri"/>
                <a:cs typeface="Calibri"/>
              </a:rPr>
              <a:t> </a:t>
            </a:r>
            <a:r>
              <a:rPr sz="2600" dirty="0">
                <a:solidFill>
                  <a:srgbClr val="3A3838"/>
                </a:solidFill>
                <a:latin typeface="Calibri"/>
                <a:cs typeface="Calibri"/>
              </a:rPr>
              <a:t>with</a:t>
            </a:r>
            <a:r>
              <a:rPr sz="2600" spc="-55" dirty="0">
                <a:solidFill>
                  <a:srgbClr val="3A3838"/>
                </a:solidFill>
                <a:latin typeface="Calibri"/>
                <a:cs typeface="Calibri"/>
              </a:rPr>
              <a:t> </a:t>
            </a:r>
            <a:r>
              <a:rPr sz="2600" dirty="0">
                <a:solidFill>
                  <a:srgbClr val="3A3838"/>
                </a:solidFill>
                <a:latin typeface="Calibri"/>
                <a:cs typeface="Calibri"/>
              </a:rPr>
              <a:t>sample</a:t>
            </a:r>
            <a:r>
              <a:rPr sz="2600" spc="-70" dirty="0">
                <a:solidFill>
                  <a:srgbClr val="3A3838"/>
                </a:solidFill>
                <a:latin typeface="Calibri"/>
                <a:cs typeface="Calibri"/>
              </a:rPr>
              <a:t> </a:t>
            </a:r>
            <a:r>
              <a:rPr sz="2600" dirty="0">
                <a:solidFill>
                  <a:srgbClr val="3A3838"/>
                </a:solidFill>
                <a:latin typeface="Calibri"/>
                <a:cs typeface="Calibri"/>
              </a:rPr>
              <a:t>proportional</a:t>
            </a:r>
            <a:r>
              <a:rPr sz="2600" spc="-50" dirty="0">
                <a:solidFill>
                  <a:srgbClr val="3A3838"/>
                </a:solidFill>
                <a:latin typeface="Calibri"/>
                <a:cs typeface="Calibri"/>
              </a:rPr>
              <a:t> </a:t>
            </a:r>
            <a:r>
              <a:rPr sz="2600" dirty="0">
                <a:solidFill>
                  <a:srgbClr val="3A3838"/>
                </a:solidFill>
                <a:latin typeface="Calibri"/>
                <a:cs typeface="Calibri"/>
              </a:rPr>
              <a:t>to</a:t>
            </a:r>
            <a:r>
              <a:rPr sz="2600" spc="-55" dirty="0">
                <a:solidFill>
                  <a:srgbClr val="3A3838"/>
                </a:solidFill>
                <a:latin typeface="Calibri"/>
                <a:cs typeface="Calibri"/>
              </a:rPr>
              <a:t> </a:t>
            </a:r>
            <a:r>
              <a:rPr sz="2600" spc="-20" dirty="0">
                <a:solidFill>
                  <a:srgbClr val="3A3838"/>
                </a:solidFill>
                <a:latin typeface="Calibri"/>
                <a:cs typeface="Calibri"/>
              </a:rPr>
              <a:t>size </a:t>
            </a:r>
            <a:r>
              <a:rPr sz="2600" dirty="0">
                <a:solidFill>
                  <a:srgbClr val="3A3838"/>
                </a:solidFill>
                <a:latin typeface="Calibri"/>
                <a:cs typeface="Calibri"/>
              </a:rPr>
              <a:t>within</a:t>
            </a:r>
            <a:r>
              <a:rPr sz="2600" spc="-20" dirty="0">
                <a:solidFill>
                  <a:srgbClr val="3A3838"/>
                </a:solidFill>
                <a:latin typeface="Calibri"/>
                <a:cs typeface="Calibri"/>
              </a:rPr>
              <a:t> </a:t>
            </a:r>
            <a:r>
              <a:rPr sz="2600" spc="-10" dirty="0">
                <a:solidFill>
                  <a:srgbClr val="3A3838"/>
                </a:solidFill>
                <a:latin typeface="Calibri"/>
                <a:cs typeface="Calibri"/>
              </a:rPr>
              <a:t>countries</a:t>
            </a:r>
            <a:endParaRPr sz="2600">
              <a:latin typeface="Calibri"/>
              <a:cs typeface="Calibri"/>
            </a:endParaRPr>
          </a:p>
          <a:p>
            <a:pPr marL="241300" indent="-229235">
              <a:lnSpc>
                <a:spcPct val="100000"/>
              </a:lnSpc>
              <a:spcBef>
                <a:spcPts val="65"/>
              </a:spcBef>
              <a:buFont typeface="Arial"/>
              <a:buChar char="•"/>
              <a:tabLst>
                <a:tab pos="241935" algn="l"/>
              </a:tabLst>
            </a:pPr>
            <a:r>
              <a:rPr sz="2600" dirty="0">
                <a:solidFill>
                  <a:srgbClr val="3A3838"/>
                </a:solidFill>
                <a:latin typeface="Calibri"/>
                <a:cs typeface="Calibri"/>
              </a:rPr>
              <a:t>Achieved</a:t>
            </a:r>
            <a:r>
              <a:rPr sz="2600" spc="-85" dirty="0">
                <a:solidFill>
                  <a:srgbClr val="3A3838"/>
                </a:solidFill>
                <a:latin typeface="Calibri"/>
                <a:cs typeface="Calibri"/>
              </a:rPr>
              <a:t> </a:t>
            </a:r>
            <a:r>
              <a:rPr sz="2600" dirty="0">
                <a:solidFill>
                  <a:srgbClr val="3A3838"/>
                </a:solidFill>
                <a:latin typeface="Calibri"/>
                <a:cs typeface="Calibri"/>
              </a:rPr>
              <a:t>sample</a:t>
            </a:r>
            <a:r>
              <a:rPr sz="2600" spc="-55" dirty="0">
                <a:solidFill>
                  <a:srgbClr val="3A3838"/>
                </a:solidFill>
                <a:latin typeface="Calibri"/>
                <a:cs typeface="Calibri"/>
              </a:rPr>
              <a:t> </a:t>
            </a:r>
            <a:r>
              <a:rPr sz="2600" dirty="0">
                <a:solidFill>
                  <a:srgbClr val="3A3838"/>
                </a:solidFill>
                <a:latin typeface="Calibri"/>
                <a:cs typeface="Calibri"/>
              </a:rPr>
              <a:t>after</a:t>
            </a:r>
            <a:r>
              <a:rPr sz="2600" spc="-45" dirty="0">
                <a:solidFill>
                  <a:srgbClr val="3A3838"/>
                </a:solidFill>
                <a:latin typeface="Calibri"/>
                <a:cs typeface="Calibri"/>
              </a:rPr>
              <a:t> </a:t>
            </a:r>
            <a:r>
              <a:rPr sz="2600" dirty="0">
                <a:solidFill>
                  <a:srgbClr val="3A3838"/>
                </a:solidFill>
                <a:latin typeface="Calibri"/>
                <a:cs typeface="Calibri"/>
              </a:rPr>
              <a:t>quality</a:t>
            </a:r>
            <a:r>
              <a:rPr sz="2600" spc="-50" dirty="0">
                <a:solidFill>
                  <a:srgbClr val="3A3838"/>
                </a:solidFill>
                <a:latin typeface="Calibri"/>
                <a:cs typeface="Calibri"/>
              </a:rPr>
              <a:t> </a:t>
            </a:r>
            <a:r>
              <a:rPr sz="2600" dirty="0">
                <a:solidFill>
                  <a:srgbClr val="3A3838"/>
                </a:solidFill>
                <a:latin typeface="Calibri"/>
                <a:cs typeface="Calibri"/>
              </a:rPr>
              <a:t>assurance</a:t>
            </a:r>
            <a:r>
              <a:rPr sz="2600" spc="-75" dirty="0">
                <a:solidFill>
                  <a:srgbClr val="3A3838"/>
                </a:solidFill>
                <a:latin typeface="Calibri"/>
                <a:cs typeface="Calibri"/>
              </a:rPr>
              <a:t> </a:t>
            </a:r>
            <a:r>
              <a:rPr sz="2600" spc="-10" dirty="0">
                <a:solidFill>
                  <a:srgbClr val="3A3838"/>
                </a:solidFill>
                <a:latin typeface="Calibri"/>
                <a:cs typeface="Calibri"/>
              </a:rPr>
              <a:t>checks</a:t>
            </a:r>
            <a:endParaRPr sz="2600">
              <a:latin typeface="Calibri"/>
              <a:cs typeface="Calibri"/>
            </a:endParaRPr>
          </a:p>
        </p:txBody>
      </p:sp>
      <p:graphicFrame>
        <p:nvGraphicFramePr>
          <p:cNvPr id="3" name="object 3"/>
          <p:cNvGraphicFramePr>
            <a:graphicFrameLocks noGrp="1"/>
          </p:cNvGraphicFramePr>
          <p:nvPr/>
        </p:nvGraphicFramePr>
        <p:xfrm>
          <a:off x="897889" y="3826975"/>
          <a:ext cx="2656839" cy="1997710"/>
        </p:xfrm>
        <a:graphic>
          <a:graphicData uri="http://schemas.openxmlformats.org/drawingml/2006/table">
            <a:tbl>
              <a:tblPr firstRow="1" bandRow="1">
                <a:tableStyleId>{2D5ABB26-0587-4C30-8999-92F81FD0307C}</a:tableStyleId>
              </a:tblPr>
              <a:tblGrid>
                <a:gridCol w="1491615">
                  <a:extLst>
                    <a:ext uri="{9D8B030D-6E8A-4147-A177-3AD203B41FA5}">
                      <a16:colId xmlns:a16="http://schemas.microsoft.com/office/drawing/2014/main" val="20000"/>
                    </a:ext>
                  </a:extLst>
                </a:gridCol>
                <a:gridCol w="247015">
                  <a:extLst>
                    <a:ext uri="{9D8B030D-6E8A-4147-A177-3AD203B41FA5}">
                      <a16:colId xmlns:a16="http://schemas.microsoft.com/office/drawing/2014/main" val="20001"/>
                    </a:ext>
                  </a:extLst>
                </a:gridCol>
                <a:gridCol w="918209">
                  <a:extLst>
                    <a:ext uri="{9D8B030D-6E8A-4147-A177-3AD203B41FA5}">
                      <a16:colId xmlns:a16="http://schemas.microsoft.com/office/drawing/2014/main" val="20002"/>
                    </a:ext>
                  </a:extLst>
                </a:gridCol>
              </a:tblGrid>
              <a:tr h="392430">
                <a:tc>
                  <a:txBody>
                    <a:bodyPr/>
                    <a:lstStyle/>
                    <a:p>
                      <a:pPr marL="260350" indent="-229235">
                        <a:lnSpc>
                          <a:spcPts val="2875"/>
                        </a:lnSpc>
                        <a:buFont typeface="Arial"/>
                        <a:buChar char="•"/>
                        <a:tabLst>
                          <a:tab pos="260985" algn="l"/>
                        </a:tabLst>
                      </a:pPr>
                      <a:r>
                        <a:rPr sz="2600" spc="-10" dirty="0">
                          <a:solidFill>
                            <a:srgbClr val="3A3838"/>
                          </a:solidFill>
                          <a:latin typeface="Calibri"/>
                          <a:cs typeface="Calibri"/>
                        </a:rPr>
                        <a:t>Egypt</a:t>
                      </a:r>
                      <a:endParaRPr sz="2600">
                        <a:latin typeface="Calibri"/>
                        <a:cs typeface="Calibri"/>
                      </a:endParaRPr>
                    </a:p>
                  </a:txBody>
                  <a:tcPr marL="0" marR="0" marT="0" marB="0"/>
                </a:tc>
                <a:tc>
                  <a:txBody>
                    <a:bodyPr/>
                    <a:lstStyle/>
                    <a:p>
                      <a:pPr marL="40005">
                        <a:lnSpc>
                          <a:spcPts val="2875"/>
                        </a:lnSpc>
                      </a:pPr>
                      <a:r>
                        <a:rPr sz="2600" dirty="0">
                          <a:solidFill>
                            <a:srgbClr val="3A3838"/>
                          </a:solidFill>
                          <a:latin typeface="Calibri"/>
                          <a:cs typeface="Calibri"/>
                        </a:rPr>
                        <a:t>–</a:t>
                      </a:r>
                      <a:endParaRPr sz="2600">
                        <a:latin typeface="Calibri"/>
                        <a:cs typeface="Calibri"/>
                      </a:endParaRPr>
                    </a:p>
                  </a:txBody>
                  <a:tcPr marL="0" marR="0" marT="0" marB="0"/>
                </a:tc>
                <a:tc>
                  <a:txBody>
                    <a:bodyPr/>
                    <a:lstStyle/>
                    <a:p>
                      <a:pPr marL="33655">
                        <a:lnSpc>
                          <a:spcPts val="2875"/>
                        </a:lnSpc>
                      </a:pPr>
                      <a:r>
                        <a:rPr sz="2600" spc="-10" dirty="0">
                          <a:solidFill>
                            <a:srgbClr val="3A3838"/>
                          </a:solidFill>
                          <a:latin typeface="Calibri"/>
                          <a:cs typeface="Calibri"/>
                        </a:rPr>
                        <a:t>1,525</a:t>
                      </a:r>
                      <a:endParaRPr sz="2600">
                        <a:latin typeface="Calibri"/>
                        <a:cs typeface="Calibri"/>
                      </a:endParaRPr>
                    </a:p>
                  </a:txBody>
                  <a:tcPr marL="0" marR="0" marT="0" marB="0"/>
                </a:tc>
                <a:extLst>
                  <a:ext uri="{0D108BD9-81ED-4DB2-BD59-A6C34878D82A}">
                    <a16:rowId xmlns:a16="http://schemas.microsoft.com/office/drawing/2014/main" val="10000"/>
                  </a:ext>
                </a:extLst>
              </a:tr>
              <a:tr h="403860">
                <a:tc>
                  <a:txBody>
                    <a:bodyPr/>
                    <a:lstStyle/>
                    <a:p>
                      <a:pPr marL="260350" indent="-229235">
                        <a:lnSpc>
                          <a:spcPts val="2965"/>
                        </a:lnSpc>
                        <a:buFont typeface="Arial"/>
                        <a:buChar char="•"/>
                        <a:tabLst>
                          <a:tab pos="260985" algn="l"/>
                        </a:tabLst>
                      </a:pPr>
                      <a:r>
                        <a:rPr sz="2600" spc="-20" dirty="0">
                          <a:solidFill>
                            <a:srgbClr val="3A3838"/>
                          </a:solidFill>
                          <a:latin typeface="Calibri"/>
                          <a:cs typeface="Calibri"/>
                        </a:rPr>
                        <a:t>Iraq</a:t>
                      </a:r>
                      <a:endParaRPr sz="2600">
                        <a:latin typeface="Calibri"/>
                        <a:cs typeface="Calibri"/>
                      </a:endParaRPr>
                    </a:p>
                  </a:txBody>
                  <a:tcPr marL="0" marR="0" marT="0" marB="0"/>
                </a:tc>
                <a:tc>
                  <a:txBody>
                    <a:bodyPr/>
                    <a:lstStyle/>
                    <a:p>
                      <a:pPr marL="38100">
                        <a:lnSpc>
                          <a:spcPts val="2965"/>
                        </a:lnSpc>
                      </a:pPr>
                      <a:r>
                        <a:rPr sz="2600" dirty="0">
                          <a:solidFill>
                            <a:srgbClr val="3A3838"/>
                          </a:solidFill>
                          <a:latin typeface="Calibri"/>
                          <a:cs typeface="Calibri"/>
                        </a:rPr>
                        <a:t>-</a:t>
                      </a:r>
                      <a:endParaRPr sz="2600">
                        <a:latin typeface="Calibri"/>
                        <a:cs typeface="Calibri"/>
                      </a:endParaRPr>
                    </a:p>
                  </a:txBody>
                  <a:tcPr marL="0" marR="0" marT="0" marB="0"/>
                </a:tc>
                <a:tc>
                  <a:txBody>
                    <a:bodyPr/>
                    <a:lstStyle/>
                    <a:p>
                      <a:pPr marL="42545">
                        <a:lnSpc>
                          <a:spcPts val="2965"/>
                        </a:lnSpc>
                      </a:pPr>
                      <a:r>
                        <a:rPr sz="2600" dirty="0">
                          <a:solidFill>
                            <a:srgbClr val="3A3838"/>
                          </a:solidFill>
                          <a:latin typeface="Calibri"/>
                          <a:cs typeface="Calibri"/>
                        </a:rPr>
                        <a:t>1,</a:t>
                      </a:r>
                      <a:r>
                        <a:rPr sz="2600" spc="-20" dirty="0">
                          <a:solidFill>
                            <a:srgbClr val="3A3838"/>
                          </a:solidFill>
                          <a:latin typeface="Calibri"/>
                          <a:cs typeface="Calibri"/>
                        </a:rPr>
                        <a:t> </a:t>
                      </a:r>
                      <a:r>
                        <a:rPr sz="2600" spc="-25" dirty="0">
                          <a:solidFill>
                            <a:srgbClr val="3A3838"/>
                          </a:solidFill>
                          <a:latin typeface="Calibri"/>
                          <a:cs typeface="Calibri"/>
                        </a:rPr>
                        <a:t>613</a:t>
                      </a:r>
                      <a:endParaRPr sz="2600">
                        <a:latin typeface="Calibri"/>
                        <a:cs typeface="Calibri"/>
                      </a:endParaRPr>
                    </a:p>
                  </a:txBody>
                  <a:tcPr marL="0" marR="0" marT="0" marB="0"/>
                </a:tc>
                <a:extLst>
                  <a:ext uri="{0D108BD9-81ED-4DB2-BD59-A6C34878D82A}">
                    <a16:rowId xmlns:a16="http://schemas.microsoft.com/office/drawing/2014/main" val="10001"/>
                  </a:ext>
                </a:extLst>
              </a:tr>
              <a:tr h="404495">
                <a:tc>
                  <a:txBody>
                    <a:bodyPr/>
                    <a:lstStyle/>
                    <a:p>
                      <a:pPr marL="260350" indent="-229235">
                        <a:lnSpc>
                          <a:spcPts val="2965"/>
                        </a:lnSpc>
                        <a:buFont typeface="Arial"/>
                        <a:buChar char="•"/>
                        <a:tabLst>
                          <a:tab pos="260985" algn="l"/>
                        </a:tabLst>
                      </a:pPr>
                      <a:r>
                        <a:rPr sz="2600" spc="-10" dirty="0">
                          <a:solidFill>
                            <a:srgbClr val="3A3838"/>
                          </a:solidFill>
                          <a:latin typeface="Calibri"/>
                          <a:cs typeface="Calibri"/>
                        </a:rPr>
                        <a:t>Jordan</a:t>
                      </a:r>
                      <a:endParaRPr sz="2600">
                        <a:latin typeface="Calibri"/>
                        <a:cs typeface="Calibri"/>
                      </a:endParaRPr>
                    </a:p>
                  </a:txBody>
                  <a:tcPr marL="0" marR="0" marT="0" marB="0"/>
                </a:tc>
                <a:tc>
                  <a:txBody>
                    <a:bodyPr/>
                    <a:lstStyle/>
                    <a:p>
                      <a:pPr marL="36830">
                        <a:lnSpc>
                          <a:spcPts val="2965"/>
                        </a:lnSpc>
                      </a:pPr>
                      <a:r>
                        <a:rPr sz="2600" dirty="0">
                          <a:solidFill>
                            <a:srgbClr val="3A3838"/>
                          </a:solidFill>
                          <a:latin typeface="Calibri"/>
                          <a:cs typeface="Calibri"/>
                        </a:rPr>
                        <a:t>-</a:t>
                      </a:r>
                      <a:endParaRPr sz="2600">
                        <a:latin typeface="Calibri"/>
                        <a:cs typeface="Calibri"/>
                      </a:endParaRPr>
                    </a:p>
                  </a:txBody>
                  <a:tcPr marL="0" marR="0" marT="0" marB="0"/>
                </a:tc>
                <a:tc>
                  <a:txBody>
                    <a:bodyPr/>
                    <a:lstStyle/>
                    <a:p>
                      <a:pPr marL="41275">
                        <a:lnSpc>
                          <a:spcPts val="2965"/>
                        </a:lnSpc>
                      </a:pPr>
                      <a:r>
                        <a:rPr sz="2600" dirty="0">
                          <a:solidFill>
                            <a:srgbClr val="3A3838"/>
                          </a:solidFill>
                          <a:latin typeface="Calibri"/>
                          <a:cs typeface="Calibri"/>
                        </a:rPr>
                        <a:t>2, </a:t>
                      </a:r>
                      <a:r>
                        <a:rPr sz="2600" spc="-25" dirty="0">
                          <a:solidFill>
                            <a:srgbClr val="3A3838"/>
                          </a:solidFill>
                          <a:latin typeface="Calibri"/>
                          <a:cs typeface="Calibri"/>
                        </a:rPr>
                        <a:t>145</a:t>
                      </a:r>
                      <a:endParaRPr sz="2600">
                        <a:latin typeface="Calibri"/>
                        <a:cs typeface="Calibri"/>
                      </a:endParaRPr>
                    </a:p>
                  </a:txBody>
                  <a:tcPr marL="0" marR="0" marT="0" marB="0"/>
                </a:tc>
                <a:extLst>
                  <a:ext uri="{0D108BD9-81ED-4DB2-BD59-A6C34878D82A}">
                    <a16:rowId xmlns:a16="http://schemas.microsoft.com/office/drawing/2014/main" val="10002"/>
                  </a:ext>
                </a:extLst>
              </a:tr>
              <a:tr h="404495">
                <a:tc>
                  <a:txBody>
                    <a:bodyPr/>
                    <a:lstStyle/>
                    <a:p>
                      <a:pPr marL="260350" indent="-229235">
                        <a:lnSpc>
                          <a:spcPts val="2970"/>
                        </a:lnSpc>
                        <a:buFont typeface="Arial"/>
                        <a:buChar char="•"/>
                        <a:tabLst>
                          <a:tab pos="260985" algn="l"/>
                        </a:tabLst>
                      </a:pPr>
                      <a:r>
                        <a:rPr sz="2600" spc="-10" dirty="0">
                          <a:solidFill>
                            <a:srgbClr val="3A3838"/>
                          </a:solidFill>
                          <a:latin typeface="Calibri"/>
                          <a:cs typeface="Calibri"/>
                        </a:rPr>
                        <a:t>Libya</a:t>
                      </a:r>
                      <a:endParaRPr sz="2600">
                        <a:latin typeface="Calibri"/>
                        <a:cs typeface="Calibri"/>
                      </a:endParaRPr>
                    </a:p>
                  </a:txBody>
                  <a:tcPr marL="0" marR="0" marT="0" marB="0"/>
                </a:tc>
                <a:tc>
                  <a:txBody>
                    <a:bodyPr/>
                    <a:lstStyle/>
                    <a:p>
                      <a:pPr marL="55244">
                        <a:lnSpc>
                          <a:spcPts val="2970"/>
                        </a:lnSpc>
                      </a:pPr>
                      <a:r>
                        <a:rPr sz="2600" dirty="0">
                          <a:solidFill>
                            <a:srgbClr val="3A3838"/>
                          </a:solidFill>
                          <a:latin typeface="Calibri"/>
                          <a:cs typeface="Calibri"/>
                        </a:rPr>
                        <a:t>-</a:t>
                      </a:r>
                      <a:endParaRPr sz="2600">
                        <a:latin typeface="Calibri"/>
                        <a:cs typeface="Calibri"/>
                      </a:endParaRPr>
                    </a:p>
                  </a:txBody>
                  <a:tcPr marL="0" marR="0" marT="0" marB="0"/>
                </a:tc>
                <a:tc>
                  <a:txBody>
                    <a:bodyPr/>
                    <a:lstStyle/>
                    <a:p>
                      <a:pPr marL="57785">
                        <a:lnSpc>
                          <a:spcPts val="2970"/>
                        </a:lnSpc>
                      </a:pPr>
                      <a:r>
                        <a:rPr sz="2600" dirty="0">
                          <a:solidFill>
                            <a:srgbClr val="3A3838"/>
                          </a:solidFill>
                          <a:latin typeface="Calibri"/>
                          <a:cs typeface="Calibri"/>
                        </a:rPr>
                        <a:t>1, </a:t>
                      </a:r>
                      <a:r>
                        <a:rPr sz="2600" spc="-25" dirty="0">
                          <a:solidFill>
                            <a:srgbClr val="3A3838"/>
                          </a:solidFill>
                          <a:latin typeface="Calibri"/>
                          <a:cs typeface="Calibri"/>
                        </a:rPr>
                        <a:t>540</a:t>
                      </a:r>
                      <a:endParaRPr sz="2600">
                        <a:latin typeface="Calibri"/>
                        <a:cs typeface="Calibri"/>
                      </a:endParaRPr>
                    </a:p>
                  </a:txBody>
                  <a:tcPr marL="0" marR="0" marT="0" marB="0"/>
                </a:tc>
                <a:extLst>
                  <a:ext uri="{0D108BD9-81ED-4DB2-BD59-A6C34878D82A}">
                    <a16:rowId xmlns:a16="http://schemas.microsoft.com/office/drawing/2014/main" val="10003"/>
                  </a:ext>
                </a:extLst>
              </a:tr>
              <a:tr h="392430">
                <a:tc>
                  <a:txBody>
                    <a:bodyPr/>
                    <a:lstStyle/>
                    <a:p>
                      <a:pPr marL="260350" indent="-229235">
                        <a:lnSpc>
                          <a:spcPts val="2965"/>
                        </a:lnSpc>
                        <a:buFont typeface="Arial"/>
                        <a:buChar char="•"/>
                        <a:tabLst>
                          <a:tab pos="260985" algn="l"/>
                        </a:tabLst>
                      </a:pPr>
                      <a:r>
                        <a:rPr sz="2600" spc="-10" dirty="0">
                          <a:solidFill>
                            <a:srgbClr val="3A3838"/>
                          </a:solidFill>
                          <a:latin typeface="Calibri"/>
                          <a:cs typeface="Calibri"/>
                        </a:rPr>
                        <a:t>Morocco</a:t>
                      </a:r>
                      <a:endParaRPr sz="2600">
                        <a:latin typeface="Calibri"/>
                        <a:cs typeface="Calibri"/>
                      </a:endParaRPr>
                    </a:p>
                  </a:txBody>
                  <a:tcPr marL="0" marR="0" marT="0" marB="0"/>
                </a:tc>
                <a:tc>
                  <a:txBody>
                    <a:bodyPr/>
                    <a:lstStyle/>
                    <a:p>
                      <a:pPr marL="111760">
                        <a:lnSpc>
                          <a:spcPts val="2965"/>
                        </a:lnSpc>
                      </a:pPr>
                      <a:r>
                        <a:rPr sz="2600" dirty="0">
                          <a:solidFill>
                            <a:srgbClr val="3A3838"/>
                          </a:solidFill>
                          <a:latin typeface="Calibri"/>
                          <a:cs typeface="Calibri"/>
                        </a:rPr>
                        <a:t>-</a:t>
                      </a:r>
                      <a:endParaRPr sz="2600">
                        <a:latin typeface="Calibri"/>
                        <a:cs typeface="Calibri"/>
                      </a:endParaRPr>
                    </a:p>
                  </a:txBody>
                  <a:tcPr marL="0" marR="0" marT="0" marB="0"/>
                </a:tc>
                <a:tc>
                  <a:txBody>
                    <a:bodyPr/>
                    <a:lstStyle/>
                    <a:p>
                      <a:pPr marL="41275">
                        <a:lnSpc>
                          <a:spcPts val="2965"/>
                        </a:lnSpc>
                      </a:pPr>
                      <a:r>
                        <a:rPr sz="2600" dirty="0">
                          <a:solidFill>
                            <a:srgbClr val="3A3838"/>
                          </a:solidFill>
                          <a:latin typeface="Calibri"/>
                          <a:cs typeface="Calibri"/>
                        </a:rPr>
                        <a:t>1,</a:t>
                      </a:r>
                      <a:r>
                        <a:rPr sz="2600" spc="-15" dirty="0">
                          <a:solidFill>
                            <a:srgbClr val="3A3838"/>
                          </a:solidFill>
                          <a:latin typeface="Calibri"/>
                          <a:cs typeface="Calibri"/>
                        </a:rPr>
                        <a:t> </a:t>
                      </a:r>
                      <a:r>
                        <a:rPr sz="2600" spc="-25" dirty="0">
                          <a:solidFill>
                            <a:srgbClr val="3A3838"/>
                          </a:solidFill>
                          <a:latin typeface="Calibri"/>
                          <a:cs typeface="Calibri"/>
                        </a:rPr>
                        <a:t>777</a:t>
                      </a:r>
                      <a:endParaRPr sz="2600" dirty="0">
                        <a:latin typeface="Calibri"/>
                        <a:cs typeface="Calibri"/>
                      </a:endParaRPr>
                    </a:p>
                  </a:txBody>
                  <a:tcPr marL="0" marR="0" marT="0" marB="0"/>
                </a:tc>
                <a:extLst>
                  <a:ext uri="{0D108BD9-81ED-4DB2-BD59-A6C34878D82A}">
                    <a16:rowId xmlns:a16="http://schemas.microsoft.com/office/drawing/2014/main" val="10004"/>
                  </a:ext>
                </a:extLst>
              </a:tr>
            </a:tbl>
          </a:graphicData>
        </a:graphic>
      </p:graphicFrame>
      <p:sp>
        <p:nvSpPr>
          <p:cNvPr id="5" name="object 5"/>
          <p:cNvSpPr txBox="1"/>
          <p:nvPr/>
        </p:nvSpPr>
        <p:spPr>
          <a:xfrm>
            <a:off x="398475" y="6069583"/>
            <a:ext cx="3930650" cy="574040"/>
          </a:xfrm>
          <a:prstGeom prst="rect">
            <a:avLst/>
          </a:prstGeom>
        </p:spPr>
        <p:txBody>
          <a:bodyPr vert="horz" wrap="square" lIns="0" tIns="12700" rIns="0" bIns="0" rtlCol="0">
            <a:spAutoFit/>
          </a:bodyPr>
          <a:lstStyle/>
          <a:p>
            <a:pPr marL="12065"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Background of ArabTrans logo against grey background. In right-hand corner logos for the European Union, ArabTrans, Seventh Framework Programme and University of Aberdeen."/>
          <p:cNvPicPr/>
          <p:nvPr/>
        </p:nvPicPr>
        <p:blipFill>
          <a:blip r:embed="rId2" cstate="print"/>
          <a:stretch>
            <a:fillRect/>
          </a:stretch>
        </p:blipFill>
        <p:spPr>
          <a:xfrm>
            <a:off x="0" y="0"/>
            <a:ext cx="12192000" cy="6857999"/>
          </a:xfrm>
          <a:prstGeom prst="rect">
            <a:avLst/>
          </a:prstGeom>
        </p:spPr>
      </p:pic>
      <p:sp>
        <p:nvSpPr>
          <p:cNvPr id="4" name="object 4"/>
          <p:cNvSpPr txBox="1">
            <a:spLocks noGrp="1"/>
          </p:cNvSpPr>
          <p:nvPr>
            <p:ph type="title"/>
          </p:nvPr>
        </p:nvSpPr>
        <p:spPr>
          <a:xfrm>
            <a:off x="0" y="772668"/>
            <a:ext cx="10515600" cy="844550"/>
          </a:xfrm>
          <a:prstGeom prst="rect">
            <a:avLst/>
          </a:prstGeom>
          <a:solidFill>
            <a:srgbClr val="3A3838"/>
          </a:solidFill>
        </p:spPr>
        <p:txBody>
          <a:bodyPr vert="horz" wrap="square" lIns="0" tIns="80010" rIns="0" bIns="0" rtlCol="0">
            <a:spAutoFit/>
          </a:bodyPr>
          <a:lstStyle/>
          <a:p>
            <a:pPr marL="822960">
              <a:lnSpc>
                <a:spcPct val="100000"/>
              </a:lnSpc>
              <a:spcBef>
                <a:spcPts val="630"/>
              </a:spcBef>
            </a:pPr>
            <a:r>
              <a:rPr sz="4000" b="0" spc="-690" dirty="0">
                <a:solidFill>
                  <a:srgbClr val="F1F1F1"/>
                </a:solidFill>
                <a:latin typeface="Trebuchet MS"/>
                <a:cs typeface="Trebuchet MS"/>
              </a:rPr>
              <a:t>Key</a:t>
            </a:r>
            <a:r>
              <a:rPr sz="4000" b="0" spc="-420" dirty="0">
                <a:solidFill>
                  <a:srgbClr val="F1F1F1"/>
                </a:solidFill>
                <a:latin typeface="Trebuchet MS"/>
                <a:cs typeface="Trebuchet MS"/>
              </a:rPr>
              <a:t> </a:t>
            </a:r>
            <a:r>
              <a:rPr sz="4000" b="0" spc="-560" dirty="0">
                <a:solidFill>
                  <a:srgbClr val="F1F1F1"/>
                </a:solidFill>
                <a:latin typeface="Trebuchet MS"/>
                <a:cs typeface="Trebuchet MS"/>
              </a:rPr>
              <a:t>questions</a:t>
            </a:r>
            <a:endParaRPr sz="4000" dirty="0">
              <a:latin typeface="Trebuchet MS"/>
              <a:cs typeface="Trebuchet MS"/>
            </a:endParaRPr>
          </a:p>
        </p:txBody>
      </p:sp>
      <p:sp>
        <p:nvSpPr>
          <p:cNvPr id="3" name="object 3"/>
          <p:cNvSpPr txBox="1"/>
          <p:nvPr/>
        </p:nvSpPr>
        <p:spPr>
          <a:xfrm>
            <a:off x="916939" y="2241042"/>
            <a:ext cx="10067290" cy="3408045"/>
          </a:xfrm>
          <a:prstGeom prst="rect">
            <a:avLst/>
          </a:prstGeom>
        </p:spPr>
        <p:txBody>
          <a:bodyPr vert="horz" wrap="square" lIns="0" tIns="56515" rIns="0" bIns="0" rtlCol="0">
            <a:spAutoFit/>
          </a:bodyPr>
          <a:lstStyle/>
          <a:p>
            <a:pPr marL="241300" indent="-229235">
              <a:lnSpc>
                <a:spcPct val="100000"/>
              </a:lnSpc>
              <a:spcBef>
                <a:spcPts val="445"/>
              </a:spcBef>
              <a:buFont typeface="Arial"/>
              <a:buChar char="•"/>
              <a:tabLst>
                <a:tab pos="241300" algn="l"/>
                <a:tab pos="241935" algn="l"/>
              </a:tabLst>
            </a:pPr>
            <a:r>
              <a:rPr sz="1800" dirty="0">
                <a:solidFill>
                  <a:srgbClr val="3A3838"/>
                </a:solidFill>
                <a:latin typeface="Calibri"/>
                <a:cs typeface="Calibri"/>
              </a:rPr>
              <a:t>How</a:t>
            </a:r>
            <a:r>
              <a:rPr sz="1800" spc="-10" dirty="0">
                <a:solidFill>
                  <a:srgbClr val="3A3838"/>
                </a:solidFill>
                <a:latin typeface="Calibri"/>
                <a:cs typeface="Calibri"/>
              </a:rPr>
              <a:t> </a:t>
            </a:r>
            <a:r>
              <a:rPr sz="1800" dirty="0">
                <a:solidFill>
                  <a:srgbClr val="3A3838"/>
                </a:solidFill>
                <a:latin typeface="Calibri"/>
                <a:cs typeface="Calibri"/>
              </a:rPr>
              <a:t>much</a:t>
            </a:r>
            <a:r>
              <a:rPr sz="1800" spc="-5" dirty="0">
                <a:solidFill>
                  <a:srgbClr val="3A3838"/>
                </a:solidFill>
                <a:latin typeface="Calibri"/>
                <a:cs typeface="Calibri"/>
              </a:rPr>
              <a:t> </a:t>
            </a:r>
            <a:r>
              <a:rPr sz="1800" dirty="0">
                <a:solidFill>
                  <a:srgbClr val="3A3838"/>
                </a:solidFill>
                <a:latin typeface="Calibri"/>
                <a:cs typeface="Calibri"/>
              </a:rPr>
              <a:t>support</a:t>
            </a:r>
            <a:r>
              <a:rPr sz="1800" spc="-15" dirty="0">
                <a:solidFill>
                  <a:srgbClr val="3A3838"/>
                </a:solidFill>
                <a:latin typeface="Calibri"/>
                <a:cs typeface="Calibri"/>
              </a:rPr>
              <a:t> </a:t>
            </a:r>
            <a:r>
              <a:rPr sz="1800" dirty="0">
                <a:solidFill>
                  <a:srgbClr val="3A3838"/>
                </a:solidFill>
                <a:latin typeface="Calibri"/>
                <a:cs typeface="Calibri"/>
              </a:rPr>
              <a:t>was</a:t>
            </a:r>
            <a:r>
              <a:rPr sz="1800" spc="-20" dirty="0">
                <a:solidFill>
                  <a:srgbClr val="3A3838"/>
                </a:solidFill>
                <a:latin typeface="Calibri"/>
                <a:cs typeface="Calibri"/>
              </a:rPr>
              <a:t> </a:t>
            </a:r>
            <a:r>
              <a:rPr sz="1800" dirty="0">
                <a:solidFill>
                  <a:srgbClr val="3A3838"/>
                </a:solidFill>
                <a:latin typeface="Calibri"/>
                <a:cs typeface="Calibri"/>
              </a:rPr>
              <a:t>there</a:t>
            </a:r>
            <a:r>
              <a:rPr sz="1800" spc="-15" dirty="0">
                <a:solidFill>
                  <a:srgbClr val="3A3838"/>
                </a:solidFill>
                <a:latin typeface="Calibri"/>
                <a:cs typeface="Calibri"/>
              </a:rPr>
              <a:t> </a:t>
            </a:r>
            <a:r>
              <a:rPr sz="1800" dirty="0">
                <a:solidFill>
                  <a:srgbClr val="3A3838"/>
                </a:solidFill>
                <a:latin typeface="Calibri"/>
                <a:cs typeface="Calibri"/>
              </a:rPr>
              <a:t>for</a:t>
            </a:r>
            <a:r>
              <a:rPr sz="1800" spc="-10" dirty="0">
                <a:solidFill>
                  <a:srgbClr val="3A3838"/>
                </a:solidFill>
                <a:latin typeface="Calibri"/>
                <a:cs typeface="Calibri"/>
              </a:rPr>
              <a:t> </a:t>
            </a:r>
            <a:r>
              <a:rPr sz="1800" dirty="0">
                <a:solidFill>
                  <a:srgbClr val="3A3838"/>
                </a:solidFill>
                <a:latin typeface="Calibri"/>
                <a:cs typeface="Calibri"/>
              </a:rPr>
              <a:t>the</a:t>
            </a:r>
            <a:r>
              <a:rPr sz="1800" spc="-15" dirty="0">
                <a:solidFill>
                  <a:srgbClr val="3A3838"/>
                </a:solidFill>
                <a:latin typeface="Calibri"/>
                <a:cs typeface="Calibri"/>
              </a:rPr>
              <a:t> </a:t>
            </a:r>
            <a:r>
              <a:rPr sz="1800" dirty="0">
                <a:solidFill>
                  <a:srgbClr val="3A3838"/>
                </a:solidFill>
                <a:latin typeface="Calibri"/>
                <a:cs typeface="Calibri"/>
              </a:rPr>
              <a:t>Uprisings</a:t>
            </a:r>
            <a:r>
              <a:rPr sz="1800" spc="-20" dirty="0">
                <a:solidFill>
                  <a:srgbClr val="3A3838"/>
                </a:solidFill>
                <a:latin typeface="Calibri"/>
                <a:cs typeface="Calibri"/>
              </a:rPr>
              <a:t> </a:t>
            </a:r>
            <a:r>
              <a:rPr sz="1800" dirty="0">
                <a:solidFill>
                  <a:srgbClr val="3A3838"/>
                </a:solidFill>
                <a:latin typeface="Calibri"/>
                <a:cs typeface="Calibri"/>
              </a:rPr>
              <a:t>and did</a:t>
            </a:r>
            <a:r>
              <a:rPr sz="1800" spc="-10" dirty="0">
                <a:solidFill>
                  <a:srgbClr val="3A3838"/>
                </a:solidFill>
                <a:latin typeface="Calibri"/>
                <a:cs typeface="Calibri"/>
              </a:rPr>
              <a:t> </a:t>
            </a:r>
            <a:r>
              <a:rPr sz="1800" dirty="0">
                <a:solidFill>
                  <a:srgbClr val="3A3838"/>
                </a:solidFill>
                <a:latin typeface="Calibri"/>
                <a:cs typeface="Calibri"/>
              </a:rPr>
              <a:t>this</a:t>
            </a:r>
            <a:r>
              <a:rPr sz="1800" spc="-20" dirty="0">
                <a:solidFill>
                  <a:srgbClr val="3A3838"/>
                </a:solidFill>
                <a:latin typeface="Calibri"/>
                <a:cs typeface="Calibri"/>
              </a:rPr>
              <a:t> </a:t>
            </a:r>
            <a:r>
              <a:rPr sz="1800" dirty="0">
                <a:solidFill>
                  <a:srgbClr val="3A3838"/>
                </a:solidFill>
                <a:latin typeface="Calibri"/>
                <a:cs typeface="Calibri"/>
              </a:rPr>
              <a:t>vary</a:t>
            </a:r>
            <a:r>
              <a:rPr sz="1800" spc="-25" dirty="0">
                <a:solidFill>
                  <a:srgbClr val="3A3838"/>
                </a:solidFill>
                <a:latin typeface="Calibri"/>
                <a:cs typeface="Calibri"/>
              </a:rPr>
              <a:t> </a:t>
            </a:r>
            <a:r>
              <a:rPr sz="1800" dirty="0">
                <a:solidFill>
                  <a:srgbClr val="3A3838"/>
                </a:solidFill>
                <a:latin typeface="Calibri"/>
                <a:cs typeface="Calibri"/>
              </a:rPr>
              <a:t>across</a:t>
            </a:r>
            <a:r>
              <a:rPr sz="1800" spc="-15" dirty="0">
                <a:solidFill>
                  <a:srgbClr val="3A3838"/>
                </a:solidFill>
                <a:latin typeface="Calibri"/>
                <a:cs typeface="Calibri"/>
              </a:rPr>
              <a:t> </a:t>
            </a:r>
            <a:r>
              <a:rPr sz="1800" dirty="0">
                <a:solidFill>
                  <a:srgbClr val="3A3838"/>
                </a:solidFill>
                <a:latin typeface="Calibri"/>
                <a:cs typeface="Calibri"/>
              </a:rPr>
              <a:t>the</a:t>
            </a:r>
            <a:r>
              <a:rPr sz="1800" spc="-15" dirty="0">
                <a:solidFill>
                  <a:srgbClr val="3A3838"/>
                </a:solidFill>
                <a:latin typeface="Calibri"/>
                <a:cs typeface="Calibri"/>
              </a:rPr>
              <a:t> </a:t>
            </a:r>
            <a:r>
              <a:rPr sz="1800" dirty="0">
                <a:solidFill>
                  <a:srgbClr val="3A3838"/>
                </a:solidFill>
                <a:latin typeface="Calibri"/>
                <a:cs typeface="Calibri"/>
              </a:rPr>
              <a:t>MENA</a:t>
            </a:r>
            <a:r>
              <a:rPr sz="1800" spc="-15" dirty="0">
                <a:solidFill>
                  <a:srgbClr val="3A3838"/>
                </a:solidFill>
                <a:latin typeface="Calibri"/>
                <a:cs typeface="Calibri"/>
              </a:rPr>
              <a:t> </a:t>
            </a:r>
            <a:r>
              <a:rPr sz="1800" spc="-10" dirty="0">
                <a:solidFill>
                  <a:srgbClr val="3A3838"/>
                </a:solidFill>
                <a:latin typeface="Calibri"/>
                <a:cs typeface="Calibri"/>
              </a:rPr>
              <a:t>countries?</a:t>
            </a:r>
            <a:endParaRPr sz="1800">
              <a:latin typeface="Calibri"/>
              <a:cs typeface="Calibri"/>
            </a:endParaRPr>
          </a:p>
          <a:p>
            <a:pPr marL="241300" marR="5080" indent="-229235">
              <a:lnSpc>
                <a:spcPct val="70000"/>
              </a:lnSpc>
              <a:spcBef>
                <a:spcPts val="994"/>
              </a:spcBef>
              <a:buFont typeface="Arial"/>
              <a:buChar char="•"/>
              <a:tabLst>
                <a:tab pos="241300" algn="l"/>
                <a:tab pos="241935" algn="l"/>
              </a:tabLst>
            </a:pPr>
            <a:r>
              <a:rPr sz="1800" dirty="0">
                <a:solidFill>
                  <a:srgbClr val="3A3838"/>
                </a:solidFill>
                <a:latin typeface="Calibri"/>
                <a:cs typeface="Calibri"/>
              </a:rPr>
              <a:t>Who</a:t>
            </a:r>
            <a:r>
              <a:rPr sz="1800" spc="-20" dirty="0">
                <a:solidFill>
                  <a:srgbClr val="3A3838"/>
                </a:solidFill>
                <a:latin typeface="Calibri"/>
                <a:cs typeface="Calibri"/>
              </a:rPr>
              <a:t> </a:t>
            </a:r>
            <a:r>
              <a:rPr sz="1800" dirty="0">
                <a:solidFill>
                  <a:srgbClr val="3A3838"/>
                </a:solidFill>
                <a:latin typeface="Calibri"/>
                <a:cs typeface="Calibri"/>
              </a:rPr>
              <a:t>supported</a:t>
            </a:r>
            <a:r>
              <a:rPr sz="1800" spc="-5" dirty="0">
                <a:solidFill>
                  <a:srgbClr val="3A3838"/>
                </a:solidFill>
                <a:latin typeface="Calibri"/>
                <a:cs typeface="Calibri"/>
              </a:rPr>
              <a:t> </a:t>
            </a:r>
            <a:r>
              <a:rPr sz="1800" dirty="0">
                <a:solidFill>
                  <a:srgbClr val="3A3838"/>
                </a:solidFill>
                <a:latin typeface="Calibri"/>
                <a:cs typeface="Calibri"/>
              </a:rPr>
              <a:t>the</a:t>
            </a:r>
            <a:r>
              <a:rPr sz="1800" spc="-10" dirty="0">
                <a:solidFill>
                  <a:srgbClr val="3A3838"/>
                </a:solidFill>
                <a:latin typeface="Calibri"/>
                <a:cs typeface="Calibri"/>
              </a:rPr>
              <a:t> </a:t>
            </a:r>
            <a:r>
              <a:rPr sz="1800" dirty="0">
                <a:solidFill>
                  <a:srgbClr val="3A3838"/>
                </a:solidFill>
                <a:latin typeface="Calibri"/>
                <a:cs typeface="Calibri"/>
              </a:rPr>
              <a:t>Uprisings</a:t>
            </a:r>
            <a:r>
              <a:rPr sz="1800" spc="-10" dirty="0">
                <a:solidFill>
                  <a:srgbClr val="3A3838"/>
                </a:solidFill>
                <a:latin typeface="Calibri"/>
                <a:cs typeface="Calibri"/>
              </a:rPr>
              <a:t> </a:t>
            </a:r>
            <a:r>
              <a:rPr sz="1800" dirty="0">
                <a:solidFill>
                  <a:srgbClr val="3A3838"/>
                </a:solidFill>
                <a:latin typeface="Calibri"/>
                <a:cs typeface="Calibri"/>
              </a:rPr>
              <a:t>–</a:t>
            </a:r>
            <a:r>
              <a:rPr sz="1800" spc="-5" dirty="0">
                <a:solidFill>
                  <a:srgbClr val="3A3838"/>
                </a:solidFill>
                <a:latin typeface="Calibri"/>
                <a:cs typeface="Calibri"/>
              </a:rPr>
              <a:t> </a:t>
            </a:r>
            <a:r>
              <a:rPr sz="1800" dirty="0">
                <a:solidFill>
                  <a:srgbClr val="3A3838"/>
                </a:solidFill>
                <a:latin typeface="Calibri"/>
                <a:cs typeface="Calibri"/>
              </a:rPr>
              <a:t>age,</a:t>
            </a:r>
            <a:r>
              <a:rPr sz="1800" spc="-15" dirty="0">
                <a:solidFill>
                  <a:srgbClr val="3A3838"/>
                </a:solidFill>
                <a:latin typeface="Calibri"/>
                <a:cs typeface="Calibri"/>
              </a:rPr>
              <a:t> </a:t>
            </a:r>
            <a:r>
              <a:rPr sz="1800" dirty="0">
                <a:solidFill>
                  <a:srgbClr val="3A3838"/>
                </a:solidFill>
                <a:latin typeface="Calibri"/>
                <a:cs typeface="Calibri"/>
              </a:rPr>
              <a:t>gender</a:t>
            </a:r>
            <a:r>
              <a:rPr sz="1800" spc="-15" dirty="0">
                <a:solidFill>
                  <a:srgbClr val="3A3838"/>
                </a:solidFill>
                <a:latin typeface="Calibri"/>
                <a:cs typeface="Calibri"/>
              </a:rPr>
              <a:t> </a:t>
            </a:r>
            <a:r>
              <a:rPr sz="1800" dirty="0">
                <a:solidFill>
                  <a:srgbClr val="3A3838"/>
                </a:solidFill>
                <a:latin typeface="Calibri"/>
                <a:cs typeface="Calibri"/>
              </a:rPr>
              <a:t>,</a:t>
            </a:r>
            <a:r>
              <a:rPr sz="1800" spc="-25" dirty="0">
                <a:solidFill>
                  <a:srgbClr val="3A3838"/>
                </a:solidFill>
                <a:latin typeface="Calibri"/>
                <a:cs typeface="Calibri"/>
              </a:rPr>
              <a:t> </a:t>
            </a:r>
            <a:r>
              <a:rPr sz="1800" dirty="0">
                <a:solidFill>
                  <a:srgbClr val="3A3838"/>
                </a:solidFill>
                <a:latin typeface="Calibri"/>
                <a:cs typeface="Calibri"/>
              </a:rPr>
              <a:t>education,</a:t>
            </a:r>
            <a:r>
              <a:rPr sz="1800" spc="395" dirty="0">
                <a:solidFill>
                  <a:srgbClr val="3A3838"/>
                </a:solidFill>
                <a:latin typeface="Calibri"/>
                <a:cs typeface="Calibri"/>
              </a:rPr>
              <a:t> </a:t>
            </a:r>
            <a:r>
              <a:rPr sz="1800" dirty="0">
                <a:solidFill>
                  <a:srgbClr val="3A3838"/>
                </a:solidFill>
                <a:latin typeface="Calibri"/>
                <a:cs typeface="Calibri"/>
              </a:rPr>
              <a:t>economic</a:t>
            </a:r>
            <a:r>
              <a:rPr sz="1800" spc="-20" dirty="0">
                <a:solidFill>
                  <a:srgbClr val="3A3838"/>
                </a:solidFill>
                <a:latin typeface="Calibri"/>
                <a:cs typeface="Calibri"/>
              </a:rPr>
              <a:t> </a:t>
            </a:r>
            <a:r>
              <a:rPr sz="1800" dirty="0">
                <a:solidFill>
                  <a:srgbClr val="3A3838"/>
                </a:solidFill>
                <a:latin typeface="Calibri"/>
                <a:cs typeface="Calibri"/>
              </a:rPr>
              <a:t>situation</a:t>
            </a:r>
            <a:r>
              <a:rPr sz="1800" spc="20" dirty="0">
                <a:solidFill>
                  <a:srgbClr val="3A3838"/>
                </a:solidFill>
                <a:latin typeface="Calibri"/>
                <a:cs typeface="Calibri"/>
              </a:rPr>
              <a:t> </a:t>
            </a:r>
            <a:r>
              <a:rPr sz="1800" dirty="0">
                <a:solidFill>
                  <a:srgbClr val="3A3838"/>
                </a:solidFill>
                <a:latin typeface="Calibri"/>
                <a:cs typeface="Calibri"/>
              </a:rPr>
              <a:t>–</a:t>
            </a:r>
            <a:r>
              <a:rPr sz="1800" spc="-20" dirty="0">
                <a:solidFill>
                  <a:srgbClr val="3A3838"/>
                </a:solidFill>
                <a:latin typeface="Calibri"/>
                <a:cs typeface="Calibri"/>
              </a:rPr>
              <a:t> </a:t>
            </a:r>
            <a:r>
              <a:rPr sz="1800" dirty="0">
                <a:solidFill>
                  <a:srgbClr val="3A3838"/>
                </a:solidFill>
                <a:latin typeface="Calibri"/>
                <a:cs typeface="Calibri"/>
              </a:rPr>
              <a:t>and</a:t>
            </a:r>
            <a:r>
              <a:rPr sz="1800" spc="-5" dirty="0">
                <a:solidFill>
                  <a:srgbClr val="3A3838"/>
                </a:solidFill>
                <a:latin typeface="Calibri"/>
                <a:cs typeface="Calibri"/>
              </a:rPr>
              <a:t> </a:t>
            </a:r>
            <a:r>
              <a:rPr sz="1800" dirty="0">
                <a:solidFill>
                  <a:srgbClr val="3A3838"/>
                </a:solidFill>
                <a:latin typeface="Calibri"/>
                <a:cs typeface="Calibri"/>
              </a:rPr>
              <a:t>did</a:t>
            </a:r>
            <a:r>
              <a:rPr sz="1800" spc="-10" dirty="0">
                <a:solidFill>
                  <a:srgbClr val="3A3838"/>
                </a:solidFill>
                <a:latin typeface="Calibri"/>
                <a:cs typeface="Calibri"/>
              </a:rPr>
              <a:t> </a:t>
            </a:r>
            <a:r>
              <a:rPr sz="1800" dirty="0">
                <a:solidFill>
                  <a:srgbClr val="3A3838"/>
                </a:solidFill>
                <a:latin typeface="Calibri"/>
                <a:cs typeface="Calibri"/>
              </a:rPr>
              <a:t>this</a:t>
            </a:r>
            <a:r>
              <a:rPr sz="1800" spc="-20" dirty="0">
                <a:solidFill>
                  <a:srgbClr val="3A3838"/>
                </a:solidFill>
                <a:latin typeface="Calibri"/>
                <a:cs typeface="Calibri"/>
              </a:rPr>
              <a:t> </a:t>
            </a:r>
            <a:r>
              <a:rPr sz="1800" dirty="0">
                <a:solidFill>
                  <a:srgbClr val="3A3838"/>
                </a:solidFill>
                <a:latin typeface="Calibri"/>
                <a:cs typeface="Calibri"/>
              </a:rPr>
              <a:t>vary</a:t>
            </a:r>
            <a:r>
              <a:rPr sz="1800" spc="-30" dirty="0">
                <a:solidFill>
                  <a:srgbClr val="3A3838"/>
                </a:solidFill>
                <a:latin typeface="Calibri"/>
                <a:cs typeface="Calibri"/>
              </a:rPr>
              <a:t> </a:t>
            </a:r>
            <a:r>
              <a:rPr sz="1800" dirty="0">
                <a:solidFill>
                  <a:srgbClr val="3A3838"/>
                </a:solidFill>
                <a:latin typeface="Calibri"/>
                <a:cs typeface="Calibri"/>
              </a:rPr>
              <a:t>across</a:t>
            </a:r>
            <a:r>
              <a:rPr sz="1800" spc="-15" dirty="0">
                <a:solidFill>
                  <a:srgbClr val="3A3838"/>
                </a:solidFill>
                <a:latin typeface="Calibri"/>
                <a:cs typeface="Calibri"/>
              </a:rPr>
              <a:t> </a:t>
            </a:r>
            <a:r>
              <a:rPr sz="1800" spc="-25" dirty="0">
                <a:solidFill>
                  <a:srgbClr val="3A3838"/>
                </a:solidFill>
                <a:latin typeface="Calibri"/>
                <a:cs typeface="Calibri"/>
              </a:rPr>
              <a:t>the </a:t>
            </a:r>
            <a:r>
              <a:rPr sz="1800" dirty="0">
                <a:solidFill>
                  <a:srgbClr val="3A3838"/>
                </a:solidFill>
                <a:latin typeface="Calibri"/>
                <a:cs typeface="Calibri"/>
              </a:rPr>
              <a:t>MENA</a:t>
            </a:r>
            <a:r>
              <a:rPr sz="1800" spc="-10" dirty="0">
                <a:solidFill>
                  <a:srgbClr val="3A3838"/>
                </a:solidFill>
                <a:latin typeface="Calibri"/>
                <a:cs typeface="Calibri"/>
              </a:rPr>
              <a:t> Countries?</a:t>
            </a:r>
            <a:endParaRPr sz="1800">
              <a:latin typeface="Calibri"/>
              <a:cs typeface="Calibri"/>
            </a:endParaRPr>
          </a:p>
          <a:p>
            <a:pPr marL="241300" marR="5311140" indent="-229235">
              <a:lnSpc>
                <a:spcPts val="2520"/>
              </a:lnSpc>
              <a:spcBef>
                <a:spcPts val="135"/>
              </a:spcBef>
              <a:buFont typeface="Arial"/>
              <a:buChar char="•"/>
              <a:tabLst>
                <a:tab pos="241935" algn="l"/>
                <a:tab pos="326390" algn="l"/>
              </a:tabLst>
            </a:pPr>
            <a:r>
              <a:rPr sz="1800" dirty="0">
                <a:solidFill>
                  <a:srgbClr val="3A3838"/>
                </a:solidFill>
                <a:latin typeface="Calibri"/>
                <a:cs typeface="Calibri"/>
              </a:rPr>
              <a:t>Why</a:t>
            </a:r>
            <a:r>
              <a:rPr sz="1800" spc="-25" dirty="0">
                <a:solidFill>
                  <a:srgbClr val="3A3838"/>
                </a:solidFill>
                <a:latin typeface="Calibri"/>
                <a:cs typeface="Calibri"/>
              </a:rPr>
              <a:t> </a:t>
            </a:r>
            <a:r>
              <a:rPr sz="1800" dirty="0">
                <a:solidFill>
                  <a:srgbClr val="3A3838"/>
                </a:solidFill>
                <a:latin typeface="Calibri"/>
                <a:cs typeface="Calibri"/>
              </a:rPr>
              <a:t>did</a:t>
            </a:r>
            <a:r>
              <a:rPr sz="1800" spc="-20" dirty="0">
                <a:solidFill>
                  <a:srgbClr val="3A3838"/>
                </a:solidFill>
                <a:latin typeface="Calibri"/>
                <a:cs typeface="Calibri"/>
              </a:rPr>
              <a:t> </a:t>
            </a:r>
            <a:r>
              <a:rPr sz="1800" dirty="0">
                <a:solidFill>
                  <a:srgbClr val="3A3838"/>
                </a:solidFill>
                <a:latin typeface="Calibri"/>
                <a:cs typeface="Calibri"/>
              </a:rPr>
              <a:t>people</a:t>
            </a:r>
            <a:r>
              <a:rPr sz="1800" spc="-15" dirty="0">
                <a:solidFill>
                  <a:srgbClr val="3A3838"/>
                </a:solidFill>
                <a:latin typeface="Calibri"/>
                <a:cs typeface="Calibri"/>
              </a:rPr>
              <a:t> </a:t>
            </a:r>
            <a:r>
              <a:rPr sz="1800" dirty="0">
                <a:solidFill>
                  <a:srgbClr val="3A3838"/>
                </a:solidFill>
                <a:latin typeface="Calibri"/>
                <a:cs typeface="Calibri"/>
              </a:rPr>
              <a:t>support</a:t>
            </a:r>
            <a:r>
              <a:rPr sz="1800" spc="-25" dirty="0">
                <a:solidFill>
                  <a:srgbClr val="3A3838"/>
                </a:solidFill>
                <a:latin typeface="Calibri"/>
                <a:cs typeface="Calibri"/>
              </a:rPr>
              <a:t> </a:t>
            </a:r>
            <a:r>
              <a:rPr sz="1800" dirty="0">
                <a:solidFill>
                  <a:srgbClr val="3A3838"/>
                </a:solidFill>
                <a:latin typeface="Calibri"/>
                <a:cs typeface="Calibri"/>
              </a:rPr>
              <a:t>the</a:t>
            </a:r>
            <a:r>
              <a:rPr sz="1800" spc="-20" dirty="0">
                <a:solidFill>
                  <a:srgbClr val="3A3838"/>
                </a:solidFill>
                <a:latin typeface="Calibri"/>
                <a:cs typeface="Calibri"/>
              </a:rPr>
              <a:t> </a:t>
            </a:r>
            <a:r>
              <a:rPr sz="1800" dirty="0">
                <a:solidFill>
                  <a:srgbClr val="3A3838"/>
                </a:solidFill>
                <a:latin typeface="Calibri"/>
                <a:cs typeface="Calibri"/>
              </a:rPr>
              <a:t>Uprisings.</a:t>
            </a:r>
            <a:r>
              <a:rPr sz="1800" spc="-20" dirty="0">
                <a:solidFill>
                  <a:srgbClr val="3A3838"/>
                </a:solidFill>
                <a:latin typeface="Calibri"/>
                <a:cs typeface="Calibri"/>
              </a:rPr>
              <a:t> </a:t>
            </a:r>
            <a:r>
              <a:rPr sz="1800" dirty="0">
                <a:solidFill>
                  <a:srgbClr val="3A3838"/>
                </a:solidFill>
                <a:latin typeface="Calibri"/>
                <a:cs typeface="Calibri"/>
              </a:rPr>
              <a:t>Was</a:t>
            </a:r>
            <a:r>
              <a:rPr sz="1800" spc="-30" dirty="0">
                <a:solidFill>
                  <a:srgbClr val="3A3838"/>
                </a:solidFill>
                <a:latin typeface="Calibri"/>
                <a:cs typeface="Calibri"/>
              </a:rPr>
              <a:t> </a:t>
            </a:r>
            <a:r>
              <a:rPr sz="1800" dirty="0">
                <a:solidFill>
                  <a:srgbClr val="3A3838"/>
                </a:solidFill>
                <a:latin typeface="Calibri"/>
                <a:cs typeface="Calibri"/>
              </a:rPr>
              <a:t>it</a:t>
            </a:r>
            <a:r>
              <a:rPr sz="1800" spc="-15" dirty="0">
                <a:solidFill>
                  <a:srgbClr val="3A3838"/>
                </a:solidFill>
                <a:latin typeface="Calibri"/>
                <a:cs typeface="Calibri"/>
              </a:rPr>
              <a:t> </a:t>
            </a:r>
            <a:r>
              <a:rPr sz="1800" spc="-25" dirty="0">
                <a:solidFill>
                  <a:srgbClr val="3A3838"/>
                </a:solidFill>
                <a:latin typeface="Calibri"/>
                <a:cs typeface="Calibri"/>
              </a:rPr>
              <a:t>to: 		</a:t>
            </a:r>
            <a:r>
              <a:rPr sz="1800" dirty="0">
                <a:solidFill>
                  <a:srgbClr val="3A3838"/>
                </a:solidFill>
                <a:latin typeface="Calibri"/>
                <a:cs typeface="Calibri"/>
              </a:rPr>
              <a:t>fight</a:t>
            </a:r>
            <a:r>
              <a:rPr sz="1800" spc="-40" dirty="0">
                <a:solidFill>
                  <a:srgbClr val="3A3838"/>
                </a:solidFill>
                <a:latin typeface="Calibri"/>
                <a:cs typeface="Calibri"/>
              </a:rPr>
              <a:t> </a:t>
            </a:r>
            <a:r>
              <a:rPr sz="1800" dirty="0">
                <a:solidFill>
                  <a:srgbClr val="3A3838"/>
                </a:solidFill>
                <a:latin typeface="Calibri"/>
                <a:cs typeface="Calibri"/>
              </a:rPr>
              <a:t>authoritarian</a:t>
            </a:r>
            <a:r>
              <a:rPr sz="1800" spc="-10" dirty="0">
                <a:solidFill>
                  <a:srgbClr val="3A3838"/>
                </a:solidFill>
                <a:latin typeface="Calibri"/>
                <a:cs typeface="Calibri"/>
              </a:rPr>
              <a:t> regimes;</a:t>
            </a:r>
            <a:endParaRPr sz="1800">
              <a:latin typeface="Calibri"/>
              <a:cs typeface="Calibri"/>
            </a:endParaRPr>
          </a:p>
          <a:p>
            <a:pPr marL="326390">
              <a:lnSpc>
                <a:spcPct val="100000"/>
              </a:lnSpc>
              <a:spcBef>
                <a:spcPts val="204"/>
              </a:spcBef>
            </a:pPr>
            <a:r>
              <a:rPr sz="1800" dirty="0">
                <a:solidFill>
                  <a:srgbClr val="3A3838"/>
                </a:solidFill>
                <a:latin typeface="Calibri"/>
                <a:cs typeface="Calibri"/>
              </a:rPr>
              <a:t>demand</a:t>
            </a:r>
            <a:r>
              <a:rPr sz="1800" spc="-30" dirty="0">
                <a:solidFill>
                  <a:srgbClr val="3A3838"/>
                </a:solidFill>
                <a:latin typeface="Calibri"/>
                <a:cs typeface="Calibri"/>
              </a:rPr>
              <a:t> </a:t>
            </a:r>
            <a:r>
              <a:rPr sz="1800" dirty="0">
                <a:solidFill>
                  <a:srgbClr val="3A3838"/>
                </a:solidFill>
                <a:latin typeface="Calibri"/>
                <a:cs typeface="Calibri"/>
              </a:rPr>
              <a:t>an</a:t>
            </a:r>
            <a:r>
              <a:rPr sz="1800" spc="-20" dirty="0">
                <a:solidFill>
                  <a:srgbClr val="3A3838"/>
                </a:solidFill>
                <a:latin typeface="Calibri"/>
                <a:cs typeface="Calibri"/>
              </a:rPr>
              <a:t> </a:t>
            </a:r>
            <a:r>
              <a:rPr sz="1800" dirty="0">
                <a:solidFill>
                  <a:srgbClr val="3A3838"/>
                </a:solidFill>
                <a:latin typeface="Calibri"/>
                <a:cs typeface="Calibri"/>
              </a:rPr>
              <a:t>end</a:t>
            </a:r>
            <a:r>
              <a:rPr sz="1800" spc="-15" dirty="0">
                <a:solidFill>
                  <a:srgbClr val="3A3838"/>
                </a:solidFill>
                <a:latin typeface="Calibri"/>
                <a:cs typeface="Calibri"/>
              </a:rPr>
              <a:t> </a:t>
            </a:r>
            <a:r>
              <a:rPr sz="1800" dirty="0">
                <a:solidFill>
                  <a:srgbClr val="3A3838"/>
                </a:solidFill>
                <a:latin typeface="Calibri"/>
                <a:cs typeface="Calibri"/>
              </a:rPr>
              <a:t>to</a:t>
            </a:r>
            <a:r>
              <a:rPr sz="1800" spc="-30" dirty="0">
                <a:solidFill>
                  <a:srgbClr val="3A3838"/>
                </a:solidFill>
                <a:latin typeface="Calibri"/>
                <a:cs typeface="Calibri"/>
              </a:rPr>
              <a:t> </a:t>
            </a:r>
            <a:r>
              <a:rPr sz="1800" dirty="0">
                <a:solidFill>
                  <a:srgbClr val="3A3838"/>
                </a:solidFill>
                <a:latin typeface="Calibri"/>
                <a:cs typeface="Calibri"/>
              </a:rPr>
              <a:t>government</a:t>
            </a:r>
            <a:r>
              <a:rPr sz="1800" spc="-25" dirty="0">
                <a:solidFill>
                  <a:srgbClr val="3A3838"/>
                </a:solidFill>
                <a:latin typeface="Calibri"/>
                <a:cs typeface="Calibri"/>
              </a:rPr>
              <a:t> </a:t>
            </a:r>
            <a:r>
              <a:rPr sz="1800" dirty="0">
                <a:solidFill>
                  <a:srgbClr val="3A3838"/>
                </a:solidFill>
                <a:latin typeface="Calibri"/>
                <a:cs typeface="Calibri"/>
              </a:rPr>
              <a:t>corruption</a:t>
            </a:r>
            <a:r>
              <a:rPr sz="1800" spc="10" dirty="0">
                <a:solidFill>
                  <a:srgbClr val="3A3838"/>
                </a:solidFill>
                <a:latin typeface="Calibri"/>
                <a:cs typeface="Calibri"/>
              </a:rPr>
              <a:t> </a:t>
            </a:r>
            <a:r>
              <a:rPr sz="1800" dirty="0">
                <a:solidFill>
                  <a:srgbClr val="3A3838"/>
                </a:solidFill>
                <a:latin typeface="Calibri"/>
                <a:cs typeface="Calibri"/>
              </a:rPr>
              <a:t>–</a:t>
            </a:r>
            <a:r>
              <a:rPr sz="1800" spc="-10" dirty="0">
                <a:solidFill>
                  <a:srgbClr val="3A3838"/>
                </a:solidFill>
                <a:latin typeface="Calibri"/>
                <a:cs typeface="Calibri"/>
              </a:rPr>
              <a:t> </a:t>
            </a:r>
            <a:r>
              <a:rPr sz="1800" dirty="0">
                <a:solidFill>
                  <a:srgbClr val="3A3838"/>
                </a:solidFill>
                <a:latin typeface="Calibri"/>
                <a:cs typeface="Calibri"/>
              </a:rPr>
              <a:t>perceived</a:t>
            </a:r>
            <a:r>
              <a:rPr sz="1800" spc="-20" dirty="0">
                <a:solidFill>
                  <a:srgbClr val="3A3838"/>
                </a:solidFill>
                <a:latin typeface="Calibri"/>
                <a:cs typeface="Calibri"/>
              </a:rPr>
              <a:t> </a:t>
            </a:r>
            <a:r>
              <a:rPr sz="1800" dirty="0">
                <a:solidFill>
                  <a:srgbClr val="3A3838"/>
                </a:solidFill>
                <a:latin typeface="Calibri"/>
                <a:cs typeface="Calibri"/>
              </a:rPr>
              <a:t>as</a:t>
            </a:r>
            <a:r>
              <a:rPr sz="1800" spc="-20" dirty="0">
                <a:solidFill>
                  <a:srgbClr val="3A3838"/>
                </a:solidFill>
                <a:latin typeface="Calibri"/>
                <a:cs typeface="Calibri"/>
              </a:rPr>
              <a:t> </a:t>
            </a:r>
            <a:r>
              <a:rPr sz="1800" dirty="0">
                <a:solidFill>
                  <a:srgbClr val="3A3838"/>
                </a:solidFill>
                <a:latin typeface="Calibri"/>
                <a:cs typeface="Calibri"/>
              </a:rPr>
              <a:t>unfair</a:t>
            </a:r>
            <a:r>
              <a:rPr sz="1800" spc="-25" dirty="0">
                <a:solidFill>
                  <a:srgbClr val="3A3838"/>
                </a:solidFill>
                <a:latin typeface="Calibri"/>
                <a:cs typeface="Calibri"/>
              </a:rPr>
              <a:t> </a:t>
            </a:r>
            <a:r>
              <a:rPr sz="1800" dirty="0">
                <a:solidFill>
                  <a:srgbClr val="3A3838"/>
                </a:solidFill>
                <a:latin typeface="Calibri"/>
                <a:cs typeface="Calibri"/>
              </a:rPr>
              <a:t>and</a:t>
            </a:r>
            <a:r>
              <a:rPr sz="1800" spc="-10" dirty="0">
                <a:solidFill>
                  <a:srgbClr val="3A3838"/>
                </a:solidFill>
                <a:latin typeface="Calibri"/>
                <a:cs typeface="Calibri"/>
              </a:rPr>
              <a:t> </a:t>
            </a:r>
            <a:r>
              <a:rPr sz="1800" dirty="0">
                <a:solidFill>
                  <a:srgbClr val="3A3838"/>
                </a:solidFill>
                <a:latin typeface="Calibri"/>
                <a:cs typeface="Calibri"/>
              </a:rPr>
              <a:t>advantaging</a:t>
            </a:r>
            <a:r>
              <a:rPr sz="1800" spc="-30" dirty="0">
                <a:solidFill>
                  <a:srgbClr val="3A3838"/>
                </a:solidFill>
                <a:latin typeface="Calibri"/>
                <a:cs typeface="Calibri"/>
              </a:rPr>
              <a:t> </a:t>
            </a:r>
            <a:r>
              <a:rPr sz="1800" spc="-10" dirty="0">
                <a:solidFill>
                  <a:srgbClr val="3A3838"/>
                </a:solidFill>
                <a:latin typeface="Calibri"/>
                <a:cs typeface="Calibri"/>
              </a:rPr>
              <a:t>powerful</a:t>
            </a:r>
            <a:endParaRPr sz="1800">
              <a:latin typeface="Calibri"/>
              <a:cs typeface="Calibri"/>
            </a:endParaRPr>
          </a:p>
          <a:p>
            <a:pPr marL="326390">
              <a:lnSpc>
                <a:spcPct val="100000"/>
              </a:lnSpc>
              <a:spcBef>
                <a:spcPts val="350"/>
              </a:spcBef>
            </a:pPr>
            <a:r>
              <a:rPr sz="1800" spc="-10" dirty="0">
                <a:solidFill>
                  <a:srgbClr val="3A3838"/>
                </a:solidFill>
                <a:latin typeface="Calibri"/>
                <a:cs typeface="Calibri"/>
              </a:rPr>
              <a:t>elite;</a:t>
            </a:r>
            <a:endParaRPr sz="1800">
              <a:latin typeface="Calibri"/>
              <a:cs typeface="Calibri"/>
            </a:endParaRPr>
          </a:p>
          <a:p>
            <a:pPr marL="274955" marR="1817370">
              <a:lnSpc>
                <a:spcPct val="116199"/>
              </a:lnSpc>
              <a:spcBef>
                <a:spcPts val="10"/>
              </a:spcBef>
            </a:pPr>
            <a:r>
              <a:rPr sz="1800" dirty="0">
                <a:solidFill>
                  <a:srgbClr val="3A3838"/>
                </a:solidFill>
                <a:latin typeface="Calibri"/>
                <a:cs typeface="Calibri"/>
              </a:rPr>
              <a:t>demand</a:t>
            </a:r>
            <a:r>
              <a:rPr sz="1800" spc="-55" dirty="0">
                <a:solidFill>
                  <a:srgbClr val="3A3838"/>
                </a:solidFill>
                <a:latin typeface="Calibri"/>
                <a:cs typeface="Calibri"/>
              </a:rPr>
              <a:t> </a:t>
            </a:r>
            <a:r>
              <a:rPr sz="1800" dirty="0">
                <a:solidFill>
                  <a:srgbClr val="3A3838"/>
                </a:solidFill>
                <a:latin typeface="Calibri"/>
                <a:cs typeface="Calibri"/>
              </a:rPr>
              <a:t>improvements</a:t>
            </a:r>
            <a:r>
              <a:rPr sz="1800" spc="-50" dirty="0">
                <a:solidFill>
                  <a:srgbClr val="3A3838"/>
                </a:solidFill>
                <a:latin typeface="Calibri"/>
                <a:cs typeface="Calibri"/>
              </a:rPr>
              <a:t> </a:t>
            </a:r>
            <a:r>
              <a:rPr sz="1800" dirty="0">
                <a:solidFill>
                  <a:srgbClr val="3A3838"/>
                </a:solidFill>
                <a:latin typeface="Calibri"/>
                <a:cs typeface="Calibri"/>
              </a:rPr>
              <a:t>in</a:t>
            </a:r>
            <a:r>
              <a:rPr sz="1800" spc="-35" dirty="0">
                <a:solidFill>
                  <a:srgbClr val="3A3838"/>
                </a:solidFill>
                <a:latin typeface="Calibri"/>
                <a:cs typeface="Calibri"/>
              </a:rPr>
              <a:t> </a:t>
            </a:r>
            <a:r>
              <a:rPr sz="1800" dirty="0">
                <a:solidFill>
                  <a:srgbClr val="3A3838"/>
                </a:solidFill>
                <a:latin typeface="Calibri"/>
                <a:cs typeface="Calibri"/>
              </a:rPr>
              <a:t>their</a:t>
            </a:r>
            <a:r>
              <a:rPr sz="1800" spc="-40" dirty="0">
                <a:solidFill>
                  <a:srgbClr val="3A3838"/>
                </a:solidFill>
                <a:latin typeface="Calibri"/>
                <a:cs typeface="Calibri"/>
              </a:rPr>
              <a:t> </a:t>
            </a:r>
            <a:r>
              <a:rPr sz="1800" dirty="0">
                <a:solidFill>
                  <a:srgbClr val="3A3838"/>
                </a:solidFill>
                <a:latin typeface="Calibri"/>
                <a:cs typeface="Calibri"/>
              </a:rPr>
              <a:t>economic</a:t>
            </a:r>
            <a:r>
              <a:rPr sz="1800" spc="-25" dirty="0">
                <a:solidFill>
                  <a:srgbClr val="3A3838"/>
                </a:solidFill>
                <a:latin typeface="Calibri"/>
                <a:cs typeface="Calibri"/>
              </a:rPr>
              <a:t> </a:t>
            </a:r>
            <a:r>
              <a:rPr sz="1800" dirty="0">
                <a:solidFill>
                  <a:srgbClr val="3A3838"/>
                </a:solidFill>
                <a:latin typeface="Calibri"/>
                <a:cs typeface="Calibri"/>
              </a:rPr>
              <a:t>circumstances</a:t>
            </a:r>
            <a:r>
              <a:rPr sz="1800" spc="-20" dirty="0">
                <a:solidFill>
                  <a:srgbClr val="3A3838"/>
                </a:solidFill>
                <a:latin typeface="Calibri"/>
                <a:cs typeface="Calibri"/>
              </a:rPr>
              <a:t> </a:t>
            </a:r>
            <a:r>
              <a:rPr sz="1800" dirty="0">
                <a:solidFill>
                  <a:srgbClr val="3A3838"/>
                </a:solidFill>
                <a:latin typeface="Calibri"/>
                <a:cs typeface="Calibri"/>
              </a:rPr>
              <a:t>including</a:t>
            </a:r>
            <a:r>
              <a:rPr sz="1800" spc="-15" dirty="0">
                <a:solidFill>
                  <a:srgbClr val="3A3838"/>
                </a:solidFill>
                <a:latin typeface="Calibri"/>
                <a:cs typeface="Calibri"/>
              </a:rPr>
              <a:t> </a:t>
            </a:r>
            <a:r>
              <a:rPr sz="1800" dirty="0">
                <a:solidFill>
                  <a:srgbClr val="3A3838"/>
                </a:solidFill>
                <a:latin typeface="Calibri"/>
                <a:cs typeface="Calibri"/>
              </a:rPr>
              <a:t>better</a:t>
            </a:r>
            <a:r>
              <a:rPr sz="1800" spc="-30" dirty="0">
                <a:solidFill>
                  <a:srgbClr val="3A3838"/>
                </a:solidFill>
                <a:latin typeface="Calibri"/>
                <a:cs typeface="Calibri"/>
              </a:rPr>
              <a:t> </a:t>
            </a:r>
            <a:r>
              <a:rPr sz="1800" spc="-10" dirty="0">
                <a:solidFill>
                  <a:srgbClr val="3A3838"/>
                </a:solidFill>
                <a:latin typeface="Calibri"/>
                <a:cs typeface="Calibri"/>
              </a:rPr>
              <a:t>employment opportunities;</a:t>
            </a:r>
            <a:endParaRPr sz="1800">
              <a:latin typeface="Calibri"/>
              <a:cs typeface="Calibri"/>
            </a:endParaRPr>
          </a:p>
          <a:p>
            <a:pPr marL="274955">
              <a:lnSpc>
                <a:spcPct val="100000"/>
              </a:lnSpc>
              <a:spcBef>
                <a:spcPts val="345"/>
              </a:spcBef>
            </a:pPr>
            <a:r>
              <a:rPr sz="1800" dirty="0">
                <a:solidFill>
                  <a:srgbClr val="3A3838"/>
                </a:solidFill>
                <a:latin typeface="Calibri"/>
                <a:cs typeface="Calibri"/>
              </a:rPr>
              <a:t>demand</a:t>
            </a:r>
            <a:r>
              <a:rPr sz="1800" spc="-40" dirty="0">
                <a:solidFill>
                  <a:srgbClr val="3A3838"/>
                </a:solidFill>
                <a:latin typeface="Calibri"/>
                <a:cs typeface="Calibri"/>
              </a:rPr>
              <a:t> </a:t>
            </a:r>
            <a:r>
              <a:rPr sz="1800" dirty="0">
                <a:solidFill>
                  <a:srgbClr val="3A3838"/>
                </a:solidFill>
                <a:latin typeface="Calibri"/>
                <a:cs typeface="Calibri"/>
              </a:rPr>
              <a:t>more</a:t>
            </a:r>
            <a:r>
              <a:rPr sz="1800" spc="-10" dirty="0">
                <a:solidFill>
                  <a:srgbClr val="3A3838"/>
                </a:solidFill>
                <a:latin typeface="Calibri"/>
                <a:cs typeface="Calibri"/>
              </a:rPr>
              <a:t> pro-</a:t>
            </a:r>
            <a:r>
              <a:rPr sz="1800" dirty="0">
                <a:solidFill>
                  <a:srgbClr val="3A3838"/>
                </a:solidFill>
                <a:latin typeface="Calibri"/>
                <a:cs typeface="Calibri"/>
              </a:rPr>
              <a:t>poor</a:t>
            </a:r>
            <a:r>
              <a:rPr sz="1800" spc="-20" dirty="0">
                <a:solidFill>
                  <a:srgbClr val="3A3838"/>
                </a:solidFill>
                <a:latin typeface="Calibri"/>
                <a:cs typeface="Calibri"/>
              </a:rPr>
              <a:t> </a:t>
            </a:r>
            <a:r>
              <a:rPr sz="1800" dirty="0">
                <a:solidFill>
                  <a:srgbClr val="3A3838"/>
                </a:solidFill>
                <a:latin typeface="Calibri"/>
                <a:cs typeface="Calibri"/>
              </a:rPr>
              <a:t>policies</a:t>
            </a:r>
            <a:r>
              <a:rPr sz="1800" spc="5" dirty="0">
                <a:solidFill>
                  <a:srgbClr val="3A3838"/>
                </a:solidFill>
                <a:latin typeface="Calibri"/>
                <a:cs typeface="Calibri"/>
              </a:rPr>
              <a:t> </a:t>
            </a:r>
            <a:r>
              <a:rPr sz="1800" dirty="0">
                <a:solidFill>
                  <a:srgbClr val="3A3838"/>
                </a:solidFill>
                <a:latin typeface="Calibri"/>
                <a:cs typeface="Calibri"/>
              </a:rPr>
              <a:t>-</a:t>
            </a:r>
            <a:r>
              <a:rPr sz="1800" spc="-10" dirty="0">
                <a:solidFill>
                  <a:srgbClr val="3A3838"/>
                </a:solidFill>
                <a:latin typeface="Calibri"/>
                <a:cs typeface="Calibri"/>
              </a:rPr>
              <a:t> </a:t>
            </a:r>
            <a:r>
              <a:rPr sz="1800" dirty="0">
                <a:solidFill>
                  <a:srgbClr val="3A3838"/>
                </a:solidFill>
                <a:latin typeface="Calibri"/>
                <a:cs typeface="Calibri"/>
              </a:rPr>
              <a:t>better</a:t>
            </a:r>
            <a:r>
              <a:rPr sz="1800" spc="-15" dirty="0">
                <a:solidFill>
                  <a:srgbClr val="3A3838"/>
                </a:solidFill>
                <a:latin typeface="Calibri"/>
                <a:cs typeface="Calibri"/>
              </a:rPr>
              <a:t> </a:t>
            </a:r>
            <a:r>
              <a:rPr sz="1800" dirty="0">
                <a:solidFill>
                  <a:srgbClr val="3A3838"/>
                </a:solidFill>
                <a:latin typeface="Calibri"/>
                <a:cs typeface="Calibri"/>
              </a:rPr>
              <a:t>basic</a:t>
            </a:r>
            <a:r>
              <a:rPr sz="1800" spc="-30" dirty="0">
                <a:solidFill>
                  <a:srgbClr val="3A3838"/>
                </a:solidFill>
                <a:latin typeface="Calibri"/>
                <a:cs typeface="Calibri"/>
              </a:rPr>
              <a:t> </a:t>
            </a:r>
            <a:r>
              <a:rPr sz="1800" spc="-10" dirty="0">
                <a:solidFill>
                  <a:srgbClr val="3A3838"/>
                </a:solidFill>
                <a:latin typeface="Calibri"/>
                <a:cs typeface="Calibri"/>
              </a:rPr>
              <a:t>services?</a:t>
            </a:r>
            <a:endParaRPr sz="1800">
              <a:latin typeface="Calibri"/>
              <a:cs typeface="Calibri"/>
            </a:endParaRPr>
          </a:p>
          <a:p>
            <a:pPr marL="241300" indent="-229235">
              <a:lnSpc>
                <a:spcPct val="100000"/>
              </a:lnSpc>
              <a:spcBef>
                <a:spcPts val="360"/>
              </a:spcBef>
              <a:buFont typeface="Arial"/>
              <a:buChar char="•"/>
              <a:tabLst>
                <a:tab pos="241300" algn="l"/>
                <a:tab pos="241935" algn="l"/>
              </a:tabLst>
            </a:pPr>
            <a:r>
              <a:rPr sz="1800" dirty="0">
                <a:solidFill>
                  <a:srgbClr val="3A3838"/>
                </a:solidFill>
                <a:latin typeface="Calibri"/>
                <a:cs typeface="Calibri"/>
              </a:rPr>
              <a:t>Do</a:t>
            </a:r>
            <a:r>
              <a:rPr sz="1800" spc="-20" dirty="0">
                <a:solidFill>
                  <a:srgbClr val="3A3838"/>
                </a:solidFill>
                <a:latin typeface="Calibri"/>
                <a:cs typeface="Calibri"/>
              </a:rPr>
              <a:t> </a:t>
            </a:r>
            <a:r>
              <a:rPr sz="1800" dirty="0">
                <a:solidFill>
                  <a:srgbClr val="3A3838"/>
                </a:solidFill>
                <a:latin typeface="Calibri"/>
                <a:cs typeface="Calibri"/>
              </a:rPr>
              <a:t>they</a:t>
            </a:r>
            <a:r>
              <a:rPr sz="1800" spc="-5" dirty="0">
                <a:solidFill>
                  <a:srgbClr val="3A3838"/>
                </a:solidFill>
                <a:latin typeface="Calibri"/>
                <a:cs typeface="Calibri"/>
              </a:rPr>
              <a:t> </a:t>
            </a:r>
            <a:r>
              <a:rPr sz="1800" dirty="0">
                <a:solidFill>
                  <a:srgbClr val="3A3838"/>
                </a:solidFill>
                <a:latin typeface="Calibri"/>
                <a:cs typeface="Calibri"/>
              </a:rPr>
              <a:t>think</a:t>
            </a:r>
            <a:r>
              <a:rPr sz="1800" spc="-15" dirty="0">
                <a:solidFill>
                  <a:srgbClr val="3A3838"/>
                </a:solidFill>
                <a:latin typeface="Calibri"/>
                <a:cs typeface="Calibri"/>
              </a:rPr>
              <a:t> </a:t>
            </a:r>
            <a:r>
              <a:rPr sz="1800" dirty="0">
                <a:solidFill>
                  <a:srgbClr val="3A3838"/>
                </a:solidFill>
                <a:latin typeface="Calibri"/>
                <a:cs typeface="Calibri"/>
              </a:rPr>
              <a:t>that</a:t>
            </a:r>
            <a:r>
              <a:rPr sz="1800" spc="-15" dirty="0">
                <a:solidFill>
                  <a:srgbClr val="3A3838"/>
                </a:solidFill>
                <a:latin typeface="Calibri"/>
                <a:cs typeface="Calibri"/>
              </a:rPr>
              <a:t> </a:t>
            </a:r>
            <a:r>
              <a:rPr sz="1800" dirty="0">
                <a:solidFill>
                  <a:srgbClr val="3A3838"/>
                </a:solidFill>
                <a:latin typeface="Calibri"/>
                <a:cs typeface="Calibri"/>
              </a:rPr>
              <a:t>progress</a:t>
            </a:r>
            <a:r>
              <a:rPr sz="1800" spc="-20" dirty="0">
                <a:solidFill>
                  <a:srgbClr val="3A3838"/>
                </a:solidFill>
                <a:latin typeface="Calibri"/>
                <a:cs typeface="Calibri"/>
              </a:rPr>
              <a:t> </a:t>
            </a:r>
            <a:r>
              <a:rPr sz="1800" dirty="0">
                <a:solidFill>
                  <a:srgbClr val="3A3838"/>
                </a:solidFill>
                <a:latin typeface="Calibri"/>
                <a:cs typeface="Calibri"/>
              </a:rPr>
              <a:t>has</a:t>
            </a:r>
            <a:r>
              <a:rPr sz="1800" spc="-10" dirty="0">
                <a:solidFill>
                  <a:srgbClr val="3A3838"/>
                </a:solidFill>
                <a:latin typeface="Calibri"/>
                <a:cs typeface="Calibri"/>
              </a:rPr>
              <a:t> </a:t>
            </a:r>
            <a:r>
              <a:rPr sz="1800" dirty="0">
                <a:solidFill>
                  <a:srgbClr val="3A3838"/>
                </a:solidFill>
                <a:latin typeface="Calibri"/>
                <a:cs typeface="Calibri"/>
              </a:rPr>
              <a:t>been</a:t>
            </a:r>
            <a:r>
              <a:rPr sz="1800" spc="5" dirty="0">
                <a:solidFill>
                  <a:srgbClr val="3A3838"/>
                </a:solidFill>
                <a:latin typeface="Calibri"/>
                <a:cs typeface="Calibri"/>
              </a:rPr>
              <a:t> </a:t>
            </a:r>
            <a:r>
              <a:rPr sz="1800" dirty="0">
                <a:solidFill>
                  <a:srgbClr val="3A3838"/>
                </a:solidFill>
                <a:latin typeface="Calibri"/>
                <a:cs typeface="Calibri"/>
              </a:rPr>
              <a:t>made</a:t>
            </a:r>
            <a:r>
              <a:rPr sz="1800" spc="-15" dirty="0">
                <a:solidFill>
                  <a:srgbClr val="3A3838"/>
                </a:solidFill>
                <a:latin typeface="Calibri"/>
                <a:cs typeface="Calibri"/>
              </a:rPr>
              <a:t> </a:t>
            </a:r>
            <a:r>
              <a:rPr sz="1800" dirty="0">
                <a:solidFill>
                  <a:srgbClr val="3A3838"/>
                </a:solidFill>
                <a:latin typeface="Calibri"/>
                <a:cs typeface="Calibri"/>
              </a:rPr>
              <a:t>in meeting their</a:t>
            </a:r>
            <a:r>
              <a:rPr sz="1800" spc="-10" dirty="0">
                <a:solidFill>
                  <a:srgbClr val="3A3838"/>
                </a:solidFill>
                <a:latin typeface="Calibri"/>
                <a:cs typeface="Calibri"/>
              </a:rPr>
              <a:t> demands?</a:t>
            </a:r>
            <a:endParaRPr sz="1800">
              <a:latin typeface="Calibri"/>
              <a:cs typeface="Calibri"/>
            </a:endParaRPr>
          </a:p>
        </p:txBody>
      </p:sp>
      <p:sp>
        <p:nvSpPr>
          <p:cNvPr id="5" name="object 5"/>
          <p:cNvSpPr txBox="1"/>
          <p:nvPr/>
        </p:nvSpPr>
        <p:spPr>
          <a:xfrm>
            <a:off x="200964" y="5999175"/>
            <a:ext cx="3930015" cy="574040"/>
          </a:xfrm>
          <a:prstGeom prst="rect">
            <a:avLst/>
          </a:prstGeom>
        </p:spPr>
        <p:txBody>
          <a:bodyPr vert="horz" wrap="square" lIns="0" tIns="12700" rIns="0" bIns="0" rtlCol="0">
            <a:spAutoFit/>
          </a:bodyPr>
          <a:lstStyle/>
          <a:p>
            <a:pPr marL="12700" marR="5080"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ctrTitle"/>
          </p:nvPr>
        </p:nvSpPr>
        <p:spPr>
          <a:prstGeom prst="rect">
            <a:avLst/>
          </a:prstGeom>
        </p:spPr>
        <p:txBody>
          <a:bodyPr vert="horz" wrap="square" lIns="0" tIns="12065" rIns="0" bIns="0" rtlCol="0">
            <a:spAutoFit/>
          </a:bodyPr>
          <a:lstStyle/>
          <a:p>
            <a:pPr marL="12065" marR="5080" indent="-1270" algn="ctr">
              <a:lnSpc>
                <a:spcPct val="100000"/>
              </a:lnSpc>
              <a:spcBef>
                <a:spcPts val="95"/>
              </a:spcBef>
            </a:pPr>
            <a:r>
              <a:rPr sz="1000" b="0" i="1" dirty="0">
                <a:solidFill>
                  <a:srgbClr val="888888"/>
                </a:solidFill>
                <a:latin typeface="Times New Roman"/>
                <a:cs typeface="Times New Roman"/>
              </a:rPr>
              <a:t>©</a:t>
            </a:r>
            <a:r>
              <a:rPr sz="1000" b="0" i="1" spc="-20" dirty="0">
                <a:solidFill>
                  <a:srgbClr val="888888"/>
                </a:solidFill>
                <a:latin typeface="Times New Roman"/>
                <a:cs typeface="Times New Roman"/>
              </a:rPr>
              <a:t> </a:t>
            </a:r>
            <a:r>
              <a:rPr sz="1000" b="0" i="1" dirty="0">
                <a:solidFill>
                  <a:srgbClr val="888888"/>
                </a:solidFill>
                <a:latin typeface="Times New Roman"/>
                <a:cs typeface="Times New Roman"/>
              </a:rPr>
              <a:t>2016</a:t>
            </a:r>
            <a:r>
              <a:rPr sz="1000" b="0" i="1" spc="-20" dirty="0">
                <a:solidFill>
                  <a:srgbClr val="888888"/>
                </a:solidFill>
                <a:latin typeface="Times New Roman"/>
                <a:cs typeface="Times New Roman"/>
              </a:rPr>
              <a:t> </a:t>
            </a:r>
            <a:r>
              <a:rPr sz="1000" b="0" i="1" dirty="0">
                <a:solidFill>
                  <a:srgbClr val="888888"/>
                </a:solidFill>
                <a:latin typeface="Times New Roman"/>
                <a:cs typeface="Times New Roman"/>
              </a:rPr>
              <a:t>University</a:t>
            </a:r>
            <a:r>
              <a:rPr sz="1000" b="0" i="1" spc="5" dirty="0">
                <a:solidFill>
                  <a:srgbClr val="888888"/>
                </a:solidFill>
                <a:latin typeface="Times New Roman"/>
                <a:cs typeface="Times New Roman"/>
              </a:rPr>
              <a:t> </a:t>
            </a:r>
            <a:r>
              <a:rPr sz="1000" b="0" i="1" dirty="0">
                <a:solidFill>
                  <a:srgbClr val="888888"/>
                </a:solidFill>
                <a:latin typeface="Times New Roman"/>
                <a:cs typeface="Times New Roman"/>
              </a:rPr>
              <a:t>of</a:t>
            </a:r>
            <a:r>
              <a:rPr sz="1000" b="0" i="1" spc="-30" dirty="0">
                <a:solidFill>
                  <a:srgbClr val="888888"/>
                </a:solidFill>
                <a:latin typeface="Times New Roman"/>
                <a:cs typeface="Times New Roman"/>
              </a:rPr>
              <a:t> </a:t>
            </a:r>
            <a:r>
              <a:rPr sz="1000" b="0" i="1" dirty="0">
                <a:solidFill>
                  <a:srgbClr val="888888"/>
                </a:solidFill>
                <a:latin typeface="Times New Roman"/>
                <a:cs typeface="Times New Roman"/>
              </a:rPr>
              <a:t>Aberdeen.</a:t>
            </a:r>
            <a:r>
              <a:rPr sz="1000" b="0" i="1" spc="-5" dirty="0">
                <a:solidFill>
                  <a:srgbClr val="888888"/>
                </a:solidFill>
                <a:latin typeface="Times New Roman"/>
                <a:cs typeface="Times New Roman"/>
              </a:rPr>
              <a:t> </a:t>
            </a:r>
            <a:r>
              <a:rPr sz="1000" b="0" i="1" dirty="0">
                <a:solidFill>
                  <a:srgbClr val="888888"/>
                </a:solidFill>
                <a:latin typeface="Times New Roman"/>
                <a:cs typeface="Times New Roman"/>
              </a:rPr>
              <a:t>This</a:t>
            </a:r>
            <a:r>
              <a:rPr sz="1000" b="0" i="1" spc="-30" dirty="0">
                <a:solidFill>
                  <a:srgbClr val="888888"/>
                </a:solidFill>
                <a:latin typeface="Times New Roman"/>
                <a:cs typeface="Times New Roman"/>
              </a:rPr>
              <a:t> </a:t>
            </a:r>
            <a:r>
              <a:rPr sz="1000" b="0" i="1" dirty="0">
                <a:solidFill>
                  <a:srgbClr val="888888"/>
                </a:solidFill>
                <a:latin typeface="Times New Roman"/>
                <a:cs typeface="Times New Roman"/>
              </a:rPr>
              <a:t>work</a:t>
            </a:r>
            <a:r>
              <a:rPr sz="1000" b="0" i="1" spc="-5" dirty="0">
                <a:solidFill>
                  <a:srgbClr val="888888"/>
                </a:solidFill>
                <a:latin typeface="Times New Roman"/>
                <a:cs typeface="Times New Roman"/>
              </a:rPr>
              <a:t> </a:t>
            </a:r>
            <a:r>
              <a:rPr sz="1000" b="0" i="1" dirty="0">
                <a:solidFill>
                  <a:srgbClr val="888888"/>
                </a:solidFill>
                <a:latin typeface="Times New Roman"/>
                <a:cs typeface="Times New Roman"/>
              </a:rPr>
              <a:t>is</a:t>
            </a:r>
            <a:r>
              <a:rPr sz="1000" b="0" i="1" spc="-20" dirty="0">
                <a:solidFill>
                  <a:srgbClr val="888888"/>
                </a:solidFill>
                <a:latin typeface="Times New Roman"/>
                <a:cs typeface="Times New Roman"/>
              </a:rPr>
              <a:t> </a:t>
            </a:r>
            <a:r>
              <a:rPr sz="1000" b="0" i="1" dirty="0">
                <a:solidFill>
                  <a:srgbClr val="888888"/>
                </a:solidFill>
                <a:latin typeface="Times New Roman"/>
                <a:cs typeface="Times New Roman"/>
              </a:rPr>
              <a:t>licensed</a:t>
            </a:r>
            <a:r>
              <a:rPr sz="1000" b="0" i="1" spc="-10" dirty="0">
                <a:solidFill>
                  <a:srgbClr val="888888"/>
                </a:solidFill>
                <a:latin typeface="Times New Roman"/>
                <a:cs typeface="Times New Roman"/>
              </a:rPr>
              <a:t> </a:t>
            </a:r>
            <a:r>
              <a:rPr sz="1000" b="0" i="1" dirty="0">
                <a:solidFill>
                  <a:srgbClr val="888888"/>
                </a:solidFill>
                <a:latin typeface="Times New Roman"/>
                <a:cs typeface="Times New Roman"/>
              </a:rPr>
              <a:t>under</a:t>
            </a:r>
            <a:r>
              <a:rPr sz="1000" b="0" i="1" spc="-25" dirty="0">
                <a:solidFill>
                  <a:srgbClr val="888888"/>
                </a:solidFill>
                <a:latin typeface="Times New Roman"/>
                <a:cs typeface="Times New Roman"/>
              </a:rPr>
              <a:t> </a:t>
            </a:r>
            <a:r>
              <a:rPr sz="1000" b="0" i="1" dirty="0">
                <a:solidFill>
                  <a:srgbClr val="888888"/>
                </a:solidFill>
                <a:latin typeface="Times New Roman"/>
                <a:cs typeface="Times New Roman"/>
              </a:rPr>
              <a:t>a</a:t>
            </a:r>
            <a:r>
              <a:rPr sz="1000" b="0" i="1" spc="-10" dirty="0">
                <a:solidFill>
                  <a:srgbClr val="888888"/>
                </a:solidFill>
                <a:latin typeface="Times New Roman"/>
                <a:cs typeface="Times New Roman"/>
              </a:rPr>
              <a:t> Creative </a:t>
            </a:r>
            <a:r>
              <a:rPr sz="1000" b="0" i="1" dirty="0">
                <a:solidFill>
                  <a:srgbClr val="888888"/>
                </a:solidFill>
                <a:latin typeface="Times New Roman"/>
                <a:cs typeface="Times New Roman"/>
              </a:rPr>
              <a:t>Commons</a:t>
            </a:r>
            <a:r>
              <a:rPr sz="1000" b="0" i="1" spc="-15" dirty="0">
                <a:solidFill>
                  <a:srgbClr val="888888"/>
                </a:solidFill>
                <a:latin typeface="Times New Roman"/>
                <a:cs typeface="Times New Roman"/>
              </a:rPr>
              <a:t> </a:t>
            </a:r>
            <a:r>
              <a:rPr sz="1000" b="0" i="1" spc="-10" dirty="0">
                <a:solidFill>
                  <a:srgbClr val="888888"/>
                </a:solidFill>
                <a:latin typeface="Times New Roman"/>
                <a:cs typeface="Times New Roman"/>
              </a:rPr>
              <a:t>Attribution-Non-</a:t>
            </a:r>
            <a:r>
              <a:rPr sz="1000" b="0" i="1" dirty="0">
                <a:solidFill>
                  <a:srgbClr val="888888"/>
                </a:solidFill>
                <a:latin typeface="Times New Roman"/>
                <a:cs typeface="Times New Roman"/>
              </a:rPr>
              <a:t>Commercial</a:t>
            </a:r>
            <a:r>
              <a:rPr sz="1000" b="0" i="1" spc="-10" dirty="0">
                <a:solidFill>
                  <a:srgbClr val="888888"/>
                </a:solidFill>
                <a:latin typeface="Times New Roman"/>
                <a:cs typeface="Times New Roman"/>
              </a:rPr>
              <a:t> </a:t>
            </a:r>
            <a:r>
              <a:rPr sz="1000" b="0" i="1" dirty="0">
                <a:solidFill>
                  <a:srgbClr val="888888"/>
                </a:solidFill>
                <a:latin typeface="Times New Roman"/>
                <a:cs typeface="Times New Roman"/>
              </a:rPr>
              <a:t>Licence. The</a:t>
            </a:r>
            <a:r>
              <a:rPr sz="1000" b="0" i="1" spc="-5" dirty="0">
                <a:solidFill>
                  <a:srgbClr val="888888"/>
                </a:solidFill>
                <a:latin typeface="Times New Roman"/>
                <a:cs typeface="Times New Roman"/>
              </a:rPr>
              <a:t> </a:t>
            </a:r>
            <a:r>
              <a:rPr sz="1000" b="0" i="1" dirty="0">
                <a:solidFill>
                  <a:srgbClr val="888888"/>
                </a:solidFill>
                <a:latin typeface="Times New Roman"/>
                <a:cs typeface="Times New Roman"/>
              </a:rPr>
              <a:t>report</a:t>
            </a:r>
            <a:r>
              <a:rPr sz="1000" b="0" i="1" spc="-15" dirty="0">
                <a:solidFill>
                  <a:srgbClr val="888888"/>
                </a:solidFill>
                <a:latin typeface="Times New Roman"/>
                <a:cs typeface="Times New Roman"/>
              </a:rPr>
              <a:t> </a:t>
            </a:r>
            <a:r>
              <a:rPr sz="1000" b="0" i="1" dirty="0">
                <a:solidFill>
                  <a:srgbClr val="888888"/>
                </a:solidFill>
                <a:latin typeface="Times New Roman"/>
                <a:cs typeface="Times New Roman"/>
              </a:rPr>
              <a:t>may</a:t>
            </a:r>
            <a:r>
              <a:rPr sz="1000" b="0" i="1" spc="-5" dirty="0">
                <a:solidFill>
                  <a:srgbClr val="888888"/>
                </a:solidFill>
                <a:latin typeface="Times New Roman"/>
                <a:cs typeface="Times New Roman"/>
              </a:rPr>
              <a:t> </a:t>
            </a:r>
            <a:r>
              <a:rPr sz="1000" b="0" i="1" dirty="0">
                <a:solidFill>
                  <a:srgbClr val="888888"/>
                </a:solidFill>
                <a:latin typeface="Times New Roman"/>
                <a:cs typeface="Times New Roman"/>
              </a:rPr>
              <a:t>be</a:t>
            </a:r>
            <a:r>
              <a:rPr sz="1000" b="0" i="1" spc="-10" dirty="0">
                <a:solidFill>
                  <a:srgbClr val="888888"/>
                </a:solidFill>
                <a:latin typeface="Times New Roman"/>
                <a:cs typeface="Times New Roman"/>
              </a:rPr>
              <a:t> copied </a:t>
            </a:r>
            <a:r>
              <a:rPr sz="1000" b="0" i="1" dirty="0">
                <a:solidFill>
                  <a:srgbClr val="888888"/>
                </a:solidFill>
                <a:latin typeface="Times New Roman"/>
                <a:cs typeface="Times New Roman"/>
              </a:rPr>
              <a:t>and</a:t>
            </a:r>
            <a:r>
              <a:rPr sz="1000" b="0" i="1" spc="-20" dirty="0">
                <a:solidFill>
                  <a:srgbClr val="888888"/>
                </a:solidFill>
                <a:latin typeface="Times New Roman"/>
                <a:cs typeface="Times New Roman"/>
              </a:rPr>
              <a:t> </a:t>
            </a:r>
            <a:r>
              <a:rPr sz="1000" b="0" i="1" dirty="0">
                <a:solidFill>
                  <a:srgbClr val="888888"/>
                </a:solidFill>
                <a:latin typeface="Times New Roman"/>
                <a:cs typeface="Times New Roman"/>
              </a:rPr>
              <a:t>used</a:t>
            </a:r>
            <a:r>
              <a:rPr sz="1000" b="0" i="1" spc="-5" dirty="0">
                <a:solidFill>
                  <a:srgbClr val="888888"/>
                </a:solidFill>
                <a:latin typeface="Times New Roman"/>
                <a:cs typeface="Times New Roman"/>
              </a:rPr>
              <a:t> </a:t>
            </a:r>
            <a:r>
              <a:rPr sz="1000" b="0" i="1" dirty="0">
                <a:solidFill>
                  <a:srgbClr val="888888"/>
                </a:solidFill>
                <a:latin typeface="Times New Roman"/>
                <a:cs typeface="Times New Roman"/>
              </a:rPr>
              <a:t>in</a:t>
            </a:r>
            <a:r>
              <a:rPr sz="1000" b="0" i="1" spc="-25" dirty="0">
                <a:solidFill>
                  <a:srgbClr val="888888"/>
                </a:solidFill>
                <a:latin typeface="Times New Roman"/>
                <a:cs typeface="Times New Roman"/>
              </a:rPr>
              <a:t> </a:t>
            </a:r>
            <a:r>
              <a:rPr sz="1000" b="0" i="1" dirty="0">
                <a:solidFill>
                  <a:srgbClr val="888888"/>
                </a:solidFill>
                <a:latin typeface="Times New Roman"/>
                <a:cs typeface="Times New Roman"/>
              </a:rPr>
              <a:t>whole</a:t>
            </a:r>
            <a:r>
              <a:rPr sz="1000" b="0" i="1" spc="-10" dirty="0">
                <a:solidFill>
                  <a:srgbClr val="888888"/>
                </a:solidFill>
                <a:latin typeface="Times New Roman"/>
                <a:cs typeface="Times New Roman"/>
              </a:rPr>
              <a:t> </a:t>
            </a:r>
            <a:r>
              <a:rPr sz="1000" b="0" i="1" dirty="0">
                <a:solidFill>
                  <a:srgbClr val="888888"/>
                </a:solidFill>
                <a:latin typeface="Times New Roman"/>
                <a:cs typeface="Times New Roman"/>
              </a:rPr>
              <a:t>or</a:t>
            </a:r>
            <a:r>
              <a:rPr sz="1000" b="0" i="1" spc="-20" dirty="0">
                <a:solidFill>
                  <a:srgbClr val="888888"/>
                </a:solidFill>
                <a:latin typeface="Times New Roman"/>
                <a:cs typeface="Times New Roman"/>
              </a:rPr>
              <a:t> </a:t>
            </a:r>
            <a:r>
              <a:rPr sz="1000" b="0" i="1" dirty="0">
                <a:solidFill>
                  <a:srgbClr val="888888"/>
                </a:solidFill>
                <a:latin typeface="Times New Roman"/>
                <a:cs typeface="Times New Roman"/>
              </a:rPr>
              <a:t>part</a:t>
            </a:r>
            <a:r>
              <a:rPr sz="1000" b="0" i="1" spc="-25" dirty="0">
                <a:solidFill>
                  <a:srgbClr val="888888"/>
                </a:solidFill>
                <a:latin typeface="Times New Roman"/>
                <a:cs typeface="Times New Roman"/>
              </a:rPr>
              <a:t> </a:t>
            </a:r>
            <a:r>
              <a:rPr sz="1000" b="0" i="1" dirty="0">
                <a:solidFill>
                  <a:srgbClr val="888888"/>
                </a:solidFill>
                <a:latin typeface="Times New Roman"/>
                <a:cs typeface="Times New Roman"/>
              </a:rPr>
              <a:t>and</a:t>
            </a:r>
            <a:r>
              <a:rPr sz="1000" b="0" i="1" spc="-20" dirty="0">
                <a:solidFill>
                  <a:srgbClr val="888888"/>
                </a:solidFill>
                <a:latin typeface="Times New Roman"/>
                <a:cs typeface="Times New Roman"/>
              </a:rPr>
              <a:t> </a:t>
            </a:r>
            <a:r>
              <a:rPr sz="1000" b="0" i="1" dirty="0">
                <a:solidFill>
                  <a:srgbClr val="888888"/>
                </a:solidFill>
                <a:latin typeface="Times New Roman"/>
                <a:cs typeface="Times New Roman"/>
              </a:rPr>
              <a:t>adapted</a:t>
            </a:r>
            <a:r>
              <a:rPr sz="1000" b="0" i="1" spc="-15" dirty="0">
                <a:solidFill>
                  <a:srgbClr val="888888"/>
                </a:solidFill>
                <a:latin typeface="Times New Roman"/>
                <a:cs typeface="Times New Roman"/>
              </a:rPr>
              <a:t> </a:t>
            </a:r>
            <a:r>
              <a:rPr sz="1000" b="0" i="1" dirty="0">
                <a:solidFill>
                  <a:srgbClr val="888888"/>
                </a:solidFill>
                <a:latin typeface="Times New Roman"/>
                <a:cs typeface="Times New Roman"/>
              </a:rPr>
              <a:t>for</a:t>
            </a:r>
            <a:r>
              <a:rPr sz="1000" b="0" i="1" spc="-25" dirty="0">
                <a:solidFill>
                  <a:srgbClr val="888888"/>
                </a:solidFill>
                <a:latin typeface="Times New Roman"/>
                <a:cs typeface="Times New Roman"/>
              </a:rPr>
              <a:t> </a:t>
            </a:r>
            <a:r>
              <a:rPr sz="1000" b="0" i="1" dirty="0">
                <a:solidFill>
                  <a:srgbClr val="888888"/>
                </a:solidFill>
                <a:latin typeface="Times New Roman"/>
                <a:cs typeface="Times New Roman"/>
              </a:rPr>
              <a:t>non-commercial</a:t>
            </a:r>
            <a:r>
              <a:rPr sz="1000" b="0" i="1" spc="-5" dirty="0">
                <a:solidFill>
                  <a:srgbClr val="888888"/>
                </a:solidFill>
                <a:latin typeface="Times New Roman"/>
                <a:cs typeface="Times New Roman"/>
              </a:rPr>
              <a:t> </a:t>
            </a:r>
            <a:r>
              <a:rPr sz="1000" b="0" i="1" dirty="0">
                <a:solidFill>
                  <a:srgbClr val="888888"/>
                </a:solidFill>
                <a:latin typeface="Times New Roman"/>
                <a:cs typeface="Times New Roman"/>
              </a:rPr>
              <a:t>use</a:t>
            </a:r>
            <a:r>
              <a:rPr sz="1000" b="0" i="1" spc="-10" dirty="0">
                <a:solidFill>
                  <a:srgbClr val="888888"/>
                </a:solidFill>
                <a:latin typeface="Times New Roman"/>
                <a:cs typeface="Times New Roman"/>
              </a:rPr>
              <a:t> </a:t>
            </a:r>
            <a:r>
              <a:rPr sz="1000" b="0" i="1" dirty="0">
                <a:solidFill>
                  <a:srgbClr val="888888"/>
                </a:solidFill>
                <a:latin typeface="Times New Roman"/>
                <a:cs typeface="Times New Roman"/>
              </a:rPr>
              <a:t>subject to</a:t>
            </a:r>
            <a:r>
              <a:rPr sz="1000" b="0" i="1" spc="-20" dirty="0">
                <a:solidFill>
                  <a:srgbClr val="888888"/>
                </a:solidFill>
                <a:latin typeface="Times New Roman"/>
                <a:cs typeface="Times New Roman"/>
              </a:rPr>
              <a:t> </a:t>
            </a:r>
            <a:r>
              <a:rPr sz="1000" b="0" i="1" spc="-25" dirty="0">
                <a:solidFill>
                  <a:srgbClr val="888888"/>
                </a:solidFill>
                <a:latin typeface="Times New Roman"/>
                <a:cs typeface="Times New Roman"/>
              </a:rPr>
              <a:t>the </a:t>
            </a:r>
            <a:r>
              <a:rPr sz="1000" b="0" i="1" dirty="0">
                <a:solidFill>
                  <a:srgbClr val="888888"/>
                </a:solidFill>
                <a:latin typeface="Times New Roman"/>
                <a:cs typeface="Times New Roman"/>
              </a:rPr>
              <a:t>original</a:t>
            </a:r>
            <a:r>
              <a:rPr sz="1000" b="0" i="1" spc="-40" dirty="0">
                <a:solidFill>
                  <a:srgbClr val="888888"/>
                </a:solidFill>
                <a:latin typeface="Times New Roman"/>
                <a:cs typeface="Times New Roman"/>
              </a:rPr>
              <a:t> </a:t>
            </a:r>
            <a:r>
              <a:rPr sz="1000" b="0" i="1" dirty="0">
                <a:solidFill>
                  <a:srgbClr val="888888"/>
                </a:solidFill>
                <a:latin typeface="Times New Roman"/>
                <a:cs typeface="Times New Roman"/>
              </a:rPr>
              <a:t>publication</a:t>
            </a:r>
            <a:r>
              <a:rPr sz="1000" b="0" i="1" spc="-40" dirty="0">
                <a:solidFill>
                  <a:srgbClr val="888888"/>
                </a:solidFill>
                <a:latin typeface="Times New Roman"/>
                <a:cs typeface="Times New Roman"/>
              </a:rPr>
              <a:t> </a:t>
            </a:r>
            <a:r>
              <a:rPr sz="1000" b="0" i="1" dirty="0">
                <a:solidFill>
                  <a:srgbClr val="888888"/>
                </a:solidFill>
                <a:latin typeface="Times New Roman"/>
                <a:cs typeface="Times New Roman"/>
              </a:rPr>
              <a:t>being</a:t>
            </a:r>
            <a:r>
              <a:rPr sz="1000" b="0" i="1" spc="-25" dirty="0">
                <a:solidFill>
                  <a:srgbClr val="888888"/>
                </a:solidFill>
                <a:latin typeface="Times New Roman"/>
                <a:cs typeface="Times New Roman"/>
              </a:rPr>
              <a:t> </a:t>
            </a:r>
            <a:r>
              <a:rPr sz="1000" b="0" i="1" spc="-10" dirty="0">
                <a:solidFill>
                  <a:srgbClr val="888888"/>
                </a:solidFill>
                <a:latin typeface="Times New Roman"/>
                <a:cs typeface="Times New Roman"/>
              </a:rPr>
              <a:t>acknowledged.</a:t>
            </a:r>
            <a:endParaRPr sz="1000">
              <a:latin typeface="Times New Roman"/>
              <a:cs typeface="Times New Roman"/>
            </a:endParaRPr>
          </a:p>
        </p:txBody>
      </p:sp>
      <p:sp>
        <p:nvSpPr>
          <p:cNvPr id="2" name="object 2"/>
          <p:cNvSpPr txBox="1"/>
          <p:nvPr/>
        </p:nvSpPr>
        <p:spPr>
          <a:xfrm>
            <a:off x="242112" y="1883486"/>
            <a:ext cx="7666355" cy="1763395"/>
          </a:xfrm>
          <a:prstGeom prst="rect">
            <a:avLst/>
          </a:prstGeom>
        </p:spPr>
        <p:txBody>
          <a:bodyPr vert="horz" wrap="square" lIns="0" tIns="116205" rIns="0" bIns="0" rtlCol="0">
            <a:spAutoFit/>
          </a:bodyPr>
          <a:lstStyle/>
          <a:p>
            <a:pPr marL="12700" marR="5080">
              <a:lnSpc>
                <a:spcPts val="6480"/>
              </a:lnSpc>
              <a:spcBef>
                <a:spcPts val="915"/>
              </a:spcBef>
            </a:pPr>
            <a:r>
              <a:rPr sz="6000" b="0" dirty="0">
                <a:latin typeface="Calibri Light"/>
                <a:cs typeface="Calibri Light"/>
              </a:rPr>
              <a:t>Who</a:t>
            </a:r>
            <a:r>
              <a:rPr sz="6000" b="0" spc="-40" dirty="0">
                <a:latin typeface="Calibri Light"/>
                <a:cs typeface="Calibri Light"/>
              </a:rPr>
              <a:t> </a:t>
            </a:r>
            <a:r>
              <a:rPr sz="6000" b="0" dirty="0">
                <a:latin typeface="Calibri Light"/>
                <a:cs typeface="Calibri Light"/>
              </a:rPr>
              <a:t>Supported</a:t>
            </a:r>
            <a:r>
              <a:rPr sz="6000" b="0" spc="-55" dirty="0">
                <a:latin typeface="Calibri Light"/>
                <a:cs typeface="Calibri Light"/>
              </a:rPr>
              <a:t> </a:t>
            </a:r>
            <a:r>
              <a:rPr sz="6000" b="0" dirty="0">
                <a:latin typeface="Calibri Light"/>
                <a:cs typeface="Calibri Light"/>
              </a:rPr>
              <a:t>the</a:t>
            </a:r>
            <a:r>
              <a:rPr sz="6000" b="0" spc="-35" dirty="0">
                <a:latin typeface="Calibri Light"/>
                <a:cs typeface="Calibri Light"/>
              </a:rPr>
              <a:t> Arab </a:t>
            </a:r>
            <a:r>
              <a:rPr sz="6000" b="0" spc="-10" dirty="0">
                <a:latin typeface="Calibri Light"/>
                <a:cs typeface="Calibri Light"/>
              </a:rPr>
              <a:t>Uprisings</a:t>
            </a:r>
            <a:endParaRPr sz="6000">
              <a:latin typeface="Calibri Light"/>
              <a:cs typeface="Calibri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457200"/>
            <a:ext cx="10515600" cy="1160145"/>
          </a:xfrm>
          <a:prstGeom prst="rect">
            <a:avLst/>
          </a:prstGeom>
          <a:solidFill>
            <a:srgbClr val="3A3838"/>
          </a:solidFill>
        </p:spPr>
        <p:txBody>
          <a:bodyPr vert="horz" wrap="square" lIns="0" tIns="238125" rIns="0" bIns="0" rtlCol="0">
            <a:spAutoFit/>
          </a:bodyPr>
          <a:lstStyle/>
          <a:p>
            <a:pPr marL="822960">
              <a:lnSpc>
                <a:spcPct val="100000"/>
              </a:lnSpc>
              <a:spcBef>
                <a:spcPts val="1875"/>
              </a:spcBef>
            </a:pPr>
            <a:r>
              <a:rPr sz="4000" b="0" spc="-830" dirty="0">
                <a:solidFill>
                  <a:srgbClr val="F1F1F1"/>
                </a:solidFill>
                <a:latin typeface="Trebuchet MS"/>
                <a:cs typeface="Trebuchet MS"/>
              </a:rPr>
              <a:t>How</a:t>
            </a:r>
            <a:r>
              <a:rPr sz="4000" b="0" spc="-420" dirty="0">
                <a:solidFill>
                  <a:srgbClr val="F1F1F1"/>
                </a:solidFill>
                <a:latin typeface="Trebuchet MS"/>
                <a:cs typeface="Trebuchet MS"/>
              </a:rPr>
              <a:t> </a:t>
            </a:r>
            <a:r>
              <a:rPr sz="4000" b="0" spc="-685" dirty="0">
                <a:solidFill>
                  <a:srgbClr val="F1F1F1"/>
                </a:solidFill>
                <a:latin typeface="Trebuchet MS"/>
                <a:cs typeface="Trebuchet MS"/>
              </a:rPr>
              <a:t>Many</a:t>
            </a:r>
            <a:r>
              <a:rPr sz="4000" b="0" spc="-400" dirty="0">
                <a:solidFill>
                  <a:srgbClr val="F1F1F1"/>
                </a:solidFill>
                <a:latin typeface="Trebuchet MS"/>
                <a:cs typeface="Trebuchet MS"/>
              </a:rPr>
              <a:t> </a:t>
            </a:r>
            <a:r>
              <a:rPr sz="4000" b="0" spc="-655" dirty="0">
                <a:solidFill>
                  <a:srgbClr val="F1F1F1"/>
                </a:solidFill>
                <a:latin typeface="Trebuchet MS"/>
                <a:cs typeface="Trebuchet MS"/>
              </a:rPr>
              <a:t>People</a:t>
            </a:r>
            <a:r>
              <a:rPr sz="4000" b="0" spc="-415" dirty="0">
                <a:solidFill>
                  <a:srgbClr val="F1F1F1"/>
                </a:solidFill>
                <a:latin typeface="Trebuchet MS"/>
                <a:cs typeface="Trebuchet MS"/>
              </a:rPr>
              <a:t> </a:t>
            </a:r>
            <a:r>
              <a:rPr sz="4000" b="0" spc="-500" dirty="0">
                <a:solidFill>
                  <a:srgbClr val="F1F1F1"/>
                </a:solidFill>
                <a:latin typeface="Trebuchet MS"/>
                <a:cs typeface="Trebuchet MS"/>
              </a:rPr>
              <a:t>Say</a:t>
            </a:r>
            <a:r>
              <a:rPr sz="4000" b="0" spc="-405" dirty="0">
                <a:solidFill>
                  <a:srgbClr val="F1F1F1"/>
                </a:solidFill>
                <a:latin typeface="Trebuchet MS"/>
                <a:cs typeface="Trebuchet MS"/>
              </a:rPr>
              <a:t> </a:t>
            </a:r>
            <a:r>
              <a:rPr sz="4000" b="0" spc="-635" dirty="0">
                <a:solidFill>
                  <a:srgbClr val="F1F1F1"/>
                </a:solidFill>
                <a:latin typeface="Trebuchet MS"/>
                <a:cs typeface="Trebuchet MS"/>
              </a:rPr>
              <a:t>they</a:t>
            </a:r>
            <a:r>
              <a:rPr sz="4000" b="0" spc="-415" dirty="0">
                <a:solidFill>
                  <a:srgbClr val="F1F1F1"/>
                </a:solidFill>
                <a:latin typeface="Trebuchet MS"/>
                <a:cs typeface="Trebuchet MS"/>
              </a:rPr>
              <a:t> </a:t>
            </a:r>
            <a:r>
              <a:rPr sz="4000" b="0" spc="-590" dirty="0">
                <a:solidFill>
                  <a:srgbClr val="F1F1F1"/>
                </a:solidFill>
                <a:latin typeface="Trebuchet MS"/>
                <a:cs typeface="Trebuchet MS"/>
              </a:rPr>
              <a:t>Supported</a:t>
            </a:r>
            <a:r>
              <a:rPr sz="4000" b="0" spc="-400" dirty="0">
                <a:solidFill>
                  <a:srgbClr val="F1F1F1"/>
                </a:solidFill>
                <a:latin typeface="Trebuchet MS"/>
                <a:cs typeface="Trebuchet MS"/>
              </a:rPr>
              <a:t> </a:t>
            </a:r>
            <a:r>
              <a:rPr sz="4000" b="0" spc="-655" dirty="0">
                <a:solidFill>
                  <a:srgbClr val="F1F1F1"/>
                </a:solidFill>
                <a:latin typeface="Trebuchet MS"/>
                <a:cs typeface="Trebuchet MS"/>
              </a:rPr>
              <a:t>the</a:t>
            </a:r>
            <a:r>
              <a:rPr sz="4000" b="0" spc="-420" dirty="0">
                <a:solidFill>
                  <a:srgbClr val="F1F1F1"/>
                </a:solidFill>
                <a:latin typeface="Trebuchet MS"/>
                <a:cs typeface="Trebuchet MS"/>
              </a:rPr>
              <a:t> </a:t>
            </a:r>
            <a:r>
              <a:rPr sz="4000" b="0" spc="-495" dirty="0">
                <a:solidFill>
                  <a:srgbClr val="F1F1F1"/>
                </a:solidFill>
                <a:latin typeface="Trebuchet MS"/>
                <a:cs typeface="Trebuchet MS"/>
              </a:rPr>
              <a:t>Uprisings</a:t>
            </a:r>
            <a:endParaRPr sz="4000" dirty="0">
              <a:latin typeface="Trebuchet MS"/>
              <a:cs typeface="Trebuchet MS"/>
            </a:endParaRPr>
          </a:p>
        </p:txBody>
      </p:sp>
      <p:sp>
        <p:nvSpPr>
          <p:cNvPr id="14" name="object 14"/>
          <p:cNvSpPr txBox="1"/>
          <p:nvPr/>
        </p:nvSpPr>
        <p:spPr>
          <a:xfrm>
            <a:off x="1564894" y="1855723"/>
            <a:ext cx="8769350" cy="690245"/>
          </a:xfrm>
          <a:prstGeom prst="rect">
            <a:avLst/>
          </a:prstGeom>
        </p:spPr>
        <p:txBody>
          <a:bodyPr vert="horz" wrap="square" lIns="0" tIns="6350" rIns="0" bIns="0" rtlCol="0">
            <a:spAutoFit/>
          </a:bodyPr>
          <a:lstStyle/>
          <a:p>
            <a:pPr marL="2775585" marR="5080" indent="-2763520">
              <a:lnSpc>
                <a:spcPct val="102299"/>
              </a:lnSpc>
              <a:spcBef>
                <a:spcPts val="50"/>
              </a:spcBef>
              <a:tabLst>
                <a:tab pos="5403850" algn="l"/>
              </a:tabLst>
            </a:pPr>
            <a:r>
              <a:rPr sz="2150" b="1" spc="100" dirty="0">
                <a:solidFill>
                  <a:srgbClr val="585858"/>
                </a:solidFill>
                <a:latin typeface="Calibri"/>
                <a:cs typeface="Calibri"/>
              </a:rPr>
              <a:t>SUPPORTED</a:t>
            </a:r>
            <a:r>
              <a:rPr sz="2150" b="1" spc="240" dirty="0">
                <a:solidFill>
                  <a:srgbClr val="585858"/>
                </a:solidFill>
                <a:latin typeface="Calibri"/>
                <a:cs typeface="Calibri"/>
              </a:rPr>
              <a:t> </a:t>
            </a:r>
            <a:r>
              <a:rPr sz="2150" b="1" spc="75" dirty="0">
                <a:solidFill>
                  <a:srgbClr val="585858"/>
                </a:solidFill>
                <a:latin typeface="Calibri"/>
                <a:cs typeface="Calibri"/>
              </a:rPr>
              <a:t>THE</a:t>
            </a:r>
            <a:r>
              <a:rPr sz="2150" b="1" spc="245" dirty="0">
                <a:solidFill>
                  <a:srgbClr val="585858"/>
                </a:solidFill>
                <a:latin typeface="Calibri"/>
                <a:cs typeface="Calibri"/>
              </a:rPr>
              <a:t> </a:t>
            </a:r>
            <a:r>
              <a:rPr sz="2150" b="1" spc="85" dirty="0">
                <a:solidFill>
                  <a:srgbClr val="585858"/>
                </a:solidFill>
                <a:latin typeface="Calibri"/>
                <a:cs typeface="Calibri"/>
              </a:rPr>
              <a:t>ARAB</a:t>
            </a:r>
            <a:r>
              <a:rPr sz="2150" b="1" spc="250" dirty="0">
                <a:solidFill>
                  <a:srgbClr val="585858"/>
                </a:solidFill>
                <a:latin typeface="Calibri"/>
                <a:cs typeface="Calibri"/>
              </a:rPr>
              <a:t> </a:t>
            </a:r>
            <a:r>
              <a:rPr sz="2150" b="1" spc="105" dirty="0">
                <a:solidFill>
                  <a:srgbClr val="585858"/>
                </a:solidFill>
                <a:latin typeface="Calibri"/>
                <a:cs typeface="Calibri"/>
              </a:rPr>
              <a:t>UPRISINGS,</a:t>
            </a:r>
            <a:r>
              <a:rPr sz="2150" b="1" spc="235" dirty="0">
                <a:solidFill>
                  <a:srgbClr val="585858"/>
                </a:solidFill>
                <a:latin typeface="Calibri"/>
                <a:cs typeface="Calibri"/>
              </a:rPr>
              <a:t> </a:t>
            </a:r>
            <a:r>
              <a:rPr sz="2150" b="1" dirty="0">
                <a:solidFill>
                  <a:srgbClr val="585858"/>
                </a:solidFill>
                <a:latin typeface="Calibri"/>
                <a:cs typeface="Calibri"/>
              </a:rPr>
              <a:t>%</a:t>
            </a:r>
            <a:r>
              <a:rPr sz="2150" b="1" spc="250" dirty="0">
                <a:solidFill>
                  <a:srgbClr val="585858"/>
                </a:solidFill>
                <a:latin typeface="Calibri"/>
                <a:cs typeface="Calibri"/>
              </a:rPr>
              <a:t> </a:t>
            </a:r>
            <a:r>
              <a:rPr sz="2150" b="1" dirty="0">
                <a:solidFill>
                  <a:srgbClr val="585858"/>
                </a:solidFill>
                <a:latin typeface="Calibri"/>
                <a:cs typeface="Calibri"/>
              </a:rPr>
              <a:t>BY</a:t>
            </a:r>
            <a:r>
              <a:rPr sz="2150" b="1" spc="245" dirty="0">
                <a:solidFill>
                  <a:srgbClr val="585858"/>
                </a:solidFill>
                <a:latin typeface="Calibri"/>
                <a:cs typeface="Calibri"/>
              </a:rPr>
              <a:t> </a:t>
            </a:r>
            <a:r>
              <a:rPr sz="2150" b="1" spc="95" dirty="0">
                <a:solidFill>
                  <a:srgbClr val="585858"/>
                </a:solidFill>
                <a:latin typeface="Calibri"/>
                <a:cs typeface="Calibri"/>
              </a:rPr>
              <a:t>SELECTED</a:t>
            </a:r>
            <a:r>
              <a:rPr sz="2150" b="1" spc="245" dirty="0">
                <a:solidFill>
                  <a:srgbClr val="585858"/>
                </a:solidFill>
                <a:latin typeface="Calibri"/>
                <a:cs typeface="Calibri"/>
              </a:rPr>
              <a:t> </a:t>
            </a:r>
            <a:r>
              <a:rPr sz="2150" b="1" spc="85" dirty="0">
                <a:solidFill>
                  <a:srgbClr val="585858"/>
                </a:solidFill>
                <a:latin typeface="Calibri"/>
                <a:cs typeface="Calibri"/>
              </a:rPr>
              <a:t>MENA</a:t>
            </a:r>
            <a:r>
              <a:rPr sz="2150" b="1" spc="245" dirty="0">
                <a:solidFill>
                  <a:srgbClr val="585858"/>
                </a:solidFill>
                <a:latin typeface="Calibri"/>
                <a:cs typeface="Calibri"/>
              </a:rPr>
              <a:t> </a:t>
            </a:r>
            <a:r>
              <a:rPr sz="2150" b="1" spc="85" dirty="0">
                <a:solidFill>
                  <a:srgbClr val="585858"/>
                </a:solidFill>
                <a:latin typeface="Calibri"/>
                <a:cs typeface="Calibri"/>
              </a:rPr>
              <a:t>COUNTRIES </a:t>
            </a:r>
            <a:r>
              <a:rPr sz="2150" b="1" spc="80" dirty="0">
                <a:solidFill>
                  <a:srgbClr val="585858"/>
                </a:solidFill>
                <a:latin typeface="Calibri"/>
                <a:cs typeface="Calibri"/>
              </a:rPr>
              <a:t>AGED</a:t>
            </a:r>
            <a:r>
              <a:rPr sz="2150" b="1" spc="229" dirty="0">
                <a:solidFill>
                  <a:srgbClr val="585858"/>
                </a:solidFill>
                <a:latin typeface="Calibri"/>
                <a:cs typeface="Calibri"/>
              </a:rPr>
              <a:t> </a:t>
            </a:r>
            <a:r>
              <a:rPr sz="2150" b="1" spc="70" dirty="0">
                <a:solidFill>
                  <a:srgbClr val="585858"/>
                </a:solidFill>
                <a:latin typeface="Calibri"/>
                <a:cs typeface="Calibri"/>
              </a:rPr>
              <a:t>18+</a:t>
            </a:r>
            <a:r>
              <a:rPr sz="2150" b="1" spc="250" dirty="0">
                <a:solidFill>
                  <a:srgbClr val="585858"/>
                </a:solidFill>
                <a:latin typeface="Calibri"/>
                <a:cs typeface="Calibri"/>
              </a:rPr>
              <a:t> </a:t>
            </a:r>
            <a:r>
              <a:rPr sz="2150" b="1" spc="80" dirty="0">
                <a:solidFill>
                  <a:srgbClr val="585858"/>
                </a:solidFill>
                <a:latin typeface="Calibri"/>
                <a:cs typeface="Calibri"/>
              </a:rPr>
              <a:t>YEARS</a:t>
            </a:r>
            <a:r>
              <a:rPr sz="2150" b="1" spc="250" dirty="0">
                <a:solidFill>
                  <a:srgbClr val="585858"/>
                </a:solidFill>
                <a:latin typeface="Calibri"/>
                <a:cs typeface="Calibri"/>
              </a:rPr>
              <a:t> </a:t>
            </a:r>
            <a:r>
              <a:rPr sz="2150" b="1" spc="30" dirty="0">
                <a:solidFill>
                  <a:srgbClr val="585858"/>
                </a:solidFill>
                <a:latin typeface="Calibri"/>
                <a:cs typeface="Calibri"/>
              </a:rPr>
              <a:t>IN</a:t>
            </a:r>
            <a:r>
              <a:rPr sz="2150" b="1" dirty="0">
                <a:solidFill>
                  <a:srgbClr val="585858"/>
                </a:solidFill>
                <a:latin typeface="Calibri"/>
                <a:cs typeface="Calibri"/>
              </a:rPr>
              <a:t>	</a:t>
            </a:r>
            <a:r>
              <a:rPr sz="2150" b="1" spc="60" dirty="0">
                <a:solidFill>
                  <a:srgbClr val="585858"/>
                </a:solidFill>
                <a:latin typeface="Calibri"/>
                <a:cs typeface="Calibri"/>
              </a:rPr>
              <a:t>2011</a:t>
            </a:r>
            <a:endParaRPr sz="2150">
              <a:latin typeface="Calibri"/>
              <a:cs typeface="Calibri"/>
            </a:endParaRPr>
          </a:p>
        </p:txBody>
      </p:sp>
      <p:sp>
        <p:nvSpPr>
          <p:cNvPr id="4" name="object 4"/>
          <p:cNvSpPr txBox="1"/>
          <p:nvPr/>
        </p:nvSpPr>
        <p:spPr>
          <a:xfrm>
            <a:off x="740663" y="4367784"/>
            <a:ext cx="1280160" cy="859210"/>
          </a:xfrm>
          <a:prstGeom prst="rect">
            <a:avLst/>
          </a:prstGeom>
          <a:solidFill>
            <a:srgbClr val="6FAC46"/>
          </a:solidFill>
        </p:spPr>
        <p:txBody>
          <a:bodyPr vert="horz" wrap="square" lIns="0" tIns="5080" rIns="0" bIns="0" rtlCol="0">
            <a:spAutoFit/>
          </a:bodyPr>
          <a:lstStyle/>
          <a:p>
            <a:pPr>
              <a:lnSpc>
                <a:spcPct val="100000"/>
              </a:lnSpc>
              <a:spcBef>
                <a:spcPts val="40"/>
              </a:spcBef>
            </a:pPr>
            <a:endParaRPr sz="1950" dirty="0">
              <a:latin typeface="Times New Roman"/>
              <a:cs typeface="Times New Roman"/>
            </a:endParaRPr>
          </a:p>
          <a:p>
            <a:pPr marL="635" algn="ctr">
              <a:lnSpc>
                <a:spcPct val="100000"/>
              </a:lnSpc>
              <a:spcBef>
                <a:spcPts val="5"/>
              </a:spcBef>
            </a:pPr>
            <a:r>
              <a:rPr sz="1800" spc="-20" dirty="0">
                <a:solidFill>
                  <a:schemeClr val="tx1"/>
                </a:solidFill>
                <a:latin typeface="Calibri"/>
                <a:cs typeface="Calibri"/>
              </a:rPr>
              <a:t>27.7</a:t>
            </a:r>
            <a:endParaRPr lang="en-GB" sz="1800" spc="-20" dirty="0">
              <a:solidFill>
                <a:schemeClr val="tx1"/>
              </a:solidFill>
              <a:latin typeface="Calibri"/>
              <a:cs typeface="Calibri"/>
            </a:endParaRPr>
          </a:p>
          <a:p>
            <a:pPr marL="635" algn="ctr">
              <a:lnSpc>
                <a:spcPct val="100000"/>
              </a:lnSpc>
              <a:spcBef>
                <a:spcPts val="5"/>
              </a:spcBef>
            </a:pPr>
            <a:endParaRPr sz="1800" dirty="0">
              <a:solidFill>
                <a:schemeClr val="tx1"/>
              </a:solidFill>
              <a:latin typeface="Calibri"/>
              <a:cs typeface="Calibri"/>
            </a:endParaRPr>
          </a:p>
        </p:txBody>
      </p:sp>
      <p:sp>
        <p:nvSpPr>
          <p:cNvPr id="9" name="object 9"/>
          <p:cNvSpPr txBox="1"/>
          <p:nvPr/>
        </p:nvSpPr>
        <p:spPr>
          <a:xfrm>
            <a:off x="1036726" y="5369458"/>
            <a:ext cx="674370" cy="299720"/>
          </a:xfrm>
          <a:prstGeom prst="rect">
            <a:avLst/>
          </a:prstGeom>
        </p:spPr>
        <p:txBody>
          <a:bodyPr vert="horz" wrap="square" lIns="0" tIns="12700" rIns="0" bIns="0" rtlCol="0">
            <a:spAutoFit/>
          </a:bodyPr>
          <a:lstStyle/>
          <a:p>
            <a:pPr marL="12700">
              <a:lnSpc>
                <a:spcPct val="100000"/>
              </a:lnSpc>
              <a:spcBef>
                <a:spcPts val="100"/>
              </a:spcBef>
            </a:pPr>
            <a:r>
              <a:rPr sz="1800" spc="65" dirty="0">
                <a:solidFill>
                  <a:srgbClr val="585858"/>
                </a:solidFill>
                <a:latin typeface="Calibri"/>
                <a:cs typeface="Calibri"/>
              </a:rPr>
              <a:t>EGYPT</a:t>
            </a:r>
            <a:endParaRPr sz="1800">
              <a:latin typeface="Calibri"/>
              <a:cs typeface="Calibri"/>
            </a:endParaRPr>
          </a:p>
        </p:txBody>
      </p:sp>
      <p:sp>
        <p:nvSpPr>
          <p:cNvPr id="5" name="object 5"/>
          <p:cNvSpPr txBox="1"/>
          <p:nvPr/>
        </p:nvSpPr>
        <p:spPr>
          <a:xfrm>
            <a:off x="3032760" y="4757928"/>
            <a:ext cx="1280160" cy="504000"/>
          </a:xfrm>
          <a:prstGeom prst="rect">
            <a:avLst/>
          </a:prstGeom>
          <a:solidFill>
            <a:srgbClr val="6FAC46"/>
          </a:solidFill>
        </p:spPr>
        <p:txBody>
          <a:bodyPr vert="horz" wrap="square" lIns="0" tIns="95250" rIns="0" bIns="0" rtlCol="0">
            <a:spAutoFit/>
          </a:bodyPr>
          <a:lstStyle/>
          <a:p>
            <a:pPr algn="ctr">
              <a:lnSpc>
                <a:spcPct val="100000"/>
              </a:lnSpc>
              <a:spcBef>
                <a:spcPts val="750"/>
              </a:spcBef>
            </a:pPr>
            <a:r>
              <a:rPr sz="1800" spc="-20" dirty="0">
                <a:solidFill>
                  <a:schemeClr val="tx1"/>
                </a:solidFill>
                <a:latin typeface="Calibri"/>
                <a:cs typeface="Calibri"/>
              </a:rPr>
              <a:t>15.4</a:t>
            </a:r>
            <a:endParaRPr lang="en-GB" sz="1800" spc="-20" dirty="0">
              <a:solidFill>
                <a:schemeClr val="tx1"/>
              </a:solidFill>
              <a:latin typeface="Calibri"/>
              <a:cs typeface="Calibri"/>
            </a:endParaRPr>
          </a:p>
        </p:txBody>
      </p:sp>
      <p:sp>
        <p:nvSpPr>
          <p:cNvPr id="10" name="object 10"/>
          <p:cNvSpPr txBox="1"/>
          <p:nvPr/>
        </p:nvSpPr>
        <p:spPr>
          <a:xfrm>
            <a:off x="3397377" y="5369458"/>
            <a:ext cx="535305" cy="299720"/>
          </a:xfrm>
          <a:prstGeom prst="rect">
            <a:avLst/>
          </a:prstGeom>
        </p:spPr>
        <p:txBody>
          <a:bodyPr vert="horz" wrap="square" lIns="0" tIns="12700" rIns="0" bIns="0" rtlCol="0">
            <a:spAutoFit/>
          </a:bodyPr>
          <a:lstStyle/>
          <a:p>
            <a:pPr marL="12700">
              <a:lnSpc>
                <a:spcPct val="100000"/>
              </a:lnSpc>
              <a:spcBef>
                <a:spcPts val="100"/>
              </a:spcBef>
            </a:pPr>
            <a:r>
              <a:rPr sz="1800" spc="60" dirty="0">
                <a:solidFill>
                  <a:srgbClr val="585858"/>
                </a:solidFill>
                <a:latin typeface="Calibri"/>
                <a:cs typeface="Calibri"/>
              </a:rPr>
              <a:t>IRAQ</a:t>
            </a:r>
            <a:endParaRPr sz="1800">
              <a:latin typeface="Calibri"/>
              <a:cs typeface="Calibri"/>
            </a:endParaRPr>
          </a:p>
        </p:txBody>
      </p:sp>
      <p:sp>
        <p:nvSpPr>
          <p:cNvPr id="6" name="object 6"/>
          <p:cNvSpPr txBox="1"/>
          <p:nvPr/>
        </p:nvSpPr>
        <p:spPr>
          <a:xfrm>
            <a:off x="5324855" y="4808219"/>
            <a:ext cx="1280160" cy="468000"/>
          </a:xfrm>
          <a:prstGeom prst="rect">
            <a:avLst/>
          </a:prstGeom>
          <a:solidFill>
            <a:srgbClr val="6FAC46"/>
          </a:solidFill>
        </p:spPr>
        <p:txBody>
          <a:bodyPr vert="horz" wrap="square" lIns="0" tIns="69850" rIns="0" bIns="0" rtlCol="0">
            <a:spAutoFit/>
          </a:bodyPr>
          <a:lstStyle/>
          <a:p>
            <a:pPr algn="ctr">
              <a:lnSpc>
                <a:spcPct val="100000"/>
              </a:lnSpc>
              <a:spcBef>
                <a:spcPts val="550"/>
              </a:spcBef>
            </a:pPr>
            <a:r>
              <a:rPr sz="1800" spc="-20" dirty="0">
                <a:solidFill>
                  <a:schemeClr val="tx1"/>
                </a:solidFill>
                <a:latin typeface="Calibri"/>
                <a:cs typeface="Calibri"/>
              </a:rPr>
              <a:t>13.8</a:t>
            </a:r>
            <a:endParaRPr sz="1800" dirty="0">
              <a:solidFill>
                <a:schemeClr val="tx1"/>
              </a:solidFill>
              <a:latin typeface="Calibri"/>
              <a:cs typeface="Calibri"/>
            </a:endParaRPr>
          </a:p>
        </p:txBody>
      </p:sp>
      <p:sp>
        <p:nvSpPr>
          <p:cNvPr id="11" name="object 11"/>
          <p:cNvSpPr txBox="1"/>
          <p:nvPr/>
        </p:nvSpPr>
        <p:spPr>
          <a:xfrm>
            <a:off x="5524880" y="5369458"/>
            <a:ext cx="866140" cy="299720"/>
          </a:xfrm>
          <a:prstGeom prst="rect">
            <a:avLst/>
          </a:prstGeom>
        </p:spPr>
        <p:txBody>
          <a:bodyPr vert="horz" wrap="square" lIns="0" tIns="12700" rIns="0" bIns="0" rtlCol="0">
            <a:spAutoFit/>
          </a:bodyPr>
          <a:lstStyle/>
          <a:p>
            <a:pPr marL="12700">
              <a:lnSpc>
                <a:spcPct val="100000"/>
              </a:lnSpc>
              <a:spcBef>
                <a:spcPts val="100"/>
              </a:spcBef>
            </a:pPr>
            <a:r>
              <a:rPr sz="1800" spc="80" dirty="0">
                <a:solidFill>
                  <a:srgbClr val="585858"/>
                </a:solidFill>
                <a:latin typeface="Calibri"/>
                <a:cs typeface="Calibri"/>
              </a:rPr>
              <a:t>JORDAN</a:t>
            </a:r>
            <a:endParaRPr sz="1800">
              <a:latin typeface="Calibri"/>
              <a:cs typeface="Calibri"/>
            </a:endParaRPr>
          </a:p>
        </p:txBody>
      </p:sp>
      <p:sp>
        <p:nvSpPr>
          <p:cNvPr id="7" name="object 7"/>
          <p:cNvSpPr txBox="1"/>
          <p:nvPr/>
        </p:nvSpPr>
        <p:spPr>
          <a:xfrm>
            <a:off x="7616952" y="2964179"/>
            <a:ext cx="1280160" cy="2277547"/>
          </a:xfrm>
          <a:prstGeom prst="rect">
            <a:avLst/>
          </a:prstGeom>
          <a:solidFill>
            <a:srgbClr val="6FAC46"/>
          </a:solidFill>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gn="ctr">
              <a:lnSpc>
                <a:spcPct val="100000"/>
              </a:lnSpc>
              <a:spcBef>
                <a:spcPts val="1595"/>
              </a:spcBef>
            </a:pPr>
            <a:r>
              <a:rPr sz="1800" spc="-25" dirty="0">
                <a:solidFill>
                  <a:schemeClr val="tx1"/>
                </a:solidFill>
                <a:latin typeface="Calibri"/>
                <a:cs typeface="Calibri"/>
              </a:rPr>
              <a:t>72</a:t>
            </a:r>
            <a:endParaRPr lang="en-GB" sz="1800" spc="-25" dirty="0">
              <a:solidFill>
                <a:schemeClr val="tx1"/>
              </a:solidFill>
              <a:latin typeface="Calibri"/>
              <a:cs typeface="Calibri"/>
            </a:endParaRPr>
          </a:p>
          <a:p>
            <a:pPr algn="ctr">
              <a:lnSpc>
                <a:spcPct val="100000"/>
              </a:lnSpc>
              <a:spcBef>
                <a:spcPts val="1595"/>
              </a:spcBef>
            </a:pPr>
            <a:endParaRPr lang="en-GB" spc="-25" dirty="0">
              <a:solidFill>
                <a:schemeClr val="tx1"/>
              </a:solidFill>
              <a:latin typeface="Calibri"/>
              <a:cs typeface="Calibri"/>
            </a:endParaRPr>
          </a:p>
          <a:p>
            <a:pPr algn="ctr">
              <a:lnSpc>
                <a:spcPct val="100000"/>
              </a:lnSpc>
              <a:spcBef>
                <a:spcPts val="1595"/>
              </a:spcBef>
            </a:pPr>
            <a:endParaRPr lang="en-GB" sz="1800" spc="-25" dirty="0">
              <a:solidFill>
                <a:schemeClr val="tx1"/>
              </a:solidFill>
              <a:latin typeface="Calibri"/>
              <a:cs typeface="Calibri"/>
            </a:endParaRPr>
          </a:p>
        </p:txBody>
      </p:sp>
      <p:sp>
        <p:nvSpPr>
          <p:cNvPr id="12" name="object 12"/>
          <p:cNvSpPr txBox="1"/>
          <p:nvPr/>
        </p:nvSpPr>
        <p:spPr>
          <a:xfrm>
            <a:off x="7957184" y="5369458"/>
            <a:ext cx="585470" cy="299720"/>
          </a:xfrm>
          <a:prstGeom prst="rect">
            <a:avLst/>
          </a:prstGeom>
        </p:spPr>
        <p:txBody>
          <a:bodyPr vert="horz" wrap="square" lIns="0" tIns="12700" rIns="0" bIns="0" rtlCol="0">
            <a:spAutoFit/>
          </a:bodyPr>
          <a:lstStyle/>
          <a:p>
            <a:pPr marL="12700">
              <a:lnSpc>
                <a:spcPct val="100000"/>
              </a:lnSpc>
              <a:spcBef>
                <a:spcPts val="100"/>
              </a:spcBef>
            </a:pPr>
            <a:r>
              <a:rPr sz="1800" spc="45" dirty="0">
                <a:solidFill>
                  <a:srgbClr val="585858"/>
                </a:solidFill>
                <a:latin typeface="Calibri"/>
                <a:cs typeface="Calibri"/>
              </a:rPr>
              <a:t>LIBYA</a:t>
            </a:r>
            <a:endParaRPr sz="1800">
              <a:latin typeface="Calibri"/>
              <a:cs typeface="Calibri"/>
            </a:endParaRPr>
          </a:p>
        </p:txBody>
      </p:sp>
      <p:sp>
        <p:nvSpPr>
          <p:cNvPr id="8" name="object 8"/>
          <p:cNvSpPr txBox="1"/>
          <p:nvPr/>
        </p:nvSpPr>
        <p:spPr>
          <a:xfrm>
            <a:off x="9907523" y="4259579"/>
            <a:ext cx="1282065" cy="916918"/>
          </a:xfrm>
          <a:prstGeom prst="rect">
            <a:avLst/>
          </a:prstGeom>
          <a:solidFill>
            <a:srgbClr val="6FAC46"/>
          </a:solidFill>
        </p:spPr>
        <p:txBody>
          <a:bodyPr vert="horz" wrap="square" lIns="0" tIns="1270" rIns="0" bIns="0" rtlCol="0">
            <a:spAutoFit/>
          </a:bodyPr>
          <a:lstStyle/>
          <a:p>
            <a:pPr>
              <a:lnSpc>
                <a:spcPct val="100000"/>
              </a:lnSpc>
              <a:spcBef>
                <a:spcPts val="10"/>
              </a:spcBef>
            </a:pPr>
            <a:endParaRPr sz="2350" dirty="0">
              <a:latin typeface="Times New Roman"/>
              <a:cs typeface="Times New Roman"/>
            </a:endParaRPr>
          </a:p>
          <a:p>
            <a:pPr marL="1905" algn="ctr">
              <a:lnSpc>
                <a:spcPct val="100000"/>
              </a:lnSpc>
            </a:pPr>
            <a:r>
              <a:rPr sz="1800" spc="-20" dirty="0">
                <a:solidFill>
                  <a:schemeClr val="tx1"/>
                </a:solidFill>
                <a:latin typeface="Calibri"/>
                <a:cs typeface="Calibri"/>
              </a:rPr>
              <a:t>31.1</a:t>
            </a:r>
            <a:endParaRPr lang="en-GB" sz="1800" spc="-20" dirty="0">
              <a:solidFill>
                <a:schemeClr val="tx1"/>
              </a:solidFill>
              <a:latin typeface="Calibri"/>
              <a:cs typeface="Calibri"/>
            </a:endParaRPr>
          </a:p>
          <a:p>
            <a:pPr marL="1905" algn="ctr">
              <a:lnSpc>
                <a:spcPct val="100000"/>
              </a:lnSpc>
            </a:pPr>
            <a:endParaRPr sz="1800" dirty="0">
              <a:solidFill>
                <a:schemeClr val="tx1"/>
              </a:solidFill>
              <a:latin typeface="Calibri"/>
              <a:cs typeface="Calibri"/>
            </a:endParaRPr>
          </a:p>
        </p:txBody>
      </p:sp>
      <p:sp>
        <p:nvSpPr>
          <p:cNvPr id="13" name="object 13"/>
          <p:cNvSpPr txBox="1"/>
          <p:nvPr/>
        </p:nvSpPr>
        <p:spPr>
          <a:xfrm>
            <a:off x="9978008" y="5369458"/>
            <a:ext cx="1128395" cy="299720"/>
          </a:xfrm>
          <a:prstGeom prst="rect">
            <a:avLst/>
          </a:prstGeom>
        </p:spPr>
        <p:txBody>
          <a:bodyPr vert="horz" wrap="square" lIns="0" tIns="12700" rIns="0" bIns="0" rtlCol="0">
            <a:spAutoFit/>
          </a:bodyPr>
          <a:lstStyle/>
          <a:p>
            <a:pPr marL="12700">
              <a:lnSpc>
                <a:spcPct val="100000"/>
              </a:lnSpc>
              <a:spcBef>
                <a:spcPts val="100"/>
              </a:spcBef>
            </a:pPr>
            <a:r>
              <a:rPr sz="1800" spc="85" dirty="0">
                <a:solidFill>
                  <a:srgbClr val="585858"/>
                </a:solidFill>
                <a:latin typeface="Calibri"/>
                <a:cs typeface="Calibri"/>
              </a:rPr>
              <a:t>MOROCCO</a:t>
            </a:r>
            <a:endParaRPr sz="1800">
              <a:latin typeface="Calibri"/>
              <a:cs typeface="Calibri"/>
            </a:endParaRPr>
          </a:p>
        </p:txBody>
      </p:sp>
      <p:sp>
        <p:nvSpPr>
          <p:cNvPr id="15" name="object 15"/>
          <p:cNvSpPr txBox="1"/>
          <p:nvPr/>
        </p:nvSpPr>
        <p:spPr>
          <a:xfrm>
            <a:off x="190296" y="6079642"/>
            <a:ext cx="3921760" cy="436880"/>
          </a:xfrm>
          <a:prstGeom prst="rect">
            <a:avLst/>
          </a:prstGeom>
        </p:spPr>
        <p:txBody>
          <a:bodyPr vert="horz" wrap="square" lIns="0" tIns="12700" rIns="0" bIns="0" rtlCol="0">
            <a:spAutoFit/>
          </a:bodyPr>
          <a:lstStyle/>
          <a:p>
            <a:pPr marL="12065" marR="5080" indent="1270" algn="ctr">
              <a:lnSpc>
                <a:spcPct val="100000"/>
              </a:lnSpc>
              <a:spcBef>
                <a:spcPts val="100"/>
              </a:spcBef>
            </a:pPr>
            <a:r>
              <a:rPr sz="900" i="1" dirty="0">
                <a:solidFill>
                  <a:srgbClr val="888888"/>
                </a:solidFill>
                <a:latin typeface="Calibri"/>
                <a:cs typeface="Calibri"/>
              </a:rPr>
              <a:t>©</a:t>
            </a:r>
            <a:r>
              <a:rPr sz="900" i="1" spc="-20" dirty="0">
                <a:solidFill>
                  <a:srgbClr val="888888"/>
                </a:solidFill>
                <a:latin typeface="Calibri"/>
                <a:cs typeface="Calibri"/>
              </a:rPr>
              <a:t> </a:t>
            </a:r>
            <a:r>
              <a:rPr sz="900" i="1" dirty="0">
                <a:solidFill>
                  <a:srgbClr val="888888"/>
                </a:solidFill>
                <a:latin typeface="Calibri"/>
                <a:cs typeface="Calibri"/>
              </a:rPr>
              <a:t>2016</a:t>
            </a:r>
            <a:r>
              <a:rPr sz="900" i="1" spc="-35" dirty="0">
                <a:solidFill>
                  <a:srgbClr val="888888"/>
                </a:solidFill>
                <a:latin typeface="Calibri"/>
                <a:cs typeface="Calibri"/>
              </a:rPr>
              <a:t> </a:t>
            </a:r>
            <a:r>
              <a:rPr sz="900" i="1" dirty="0">
                <a:solidFill>
                  <a:srgbClr val="888888"/>
                </a:solidFill>
                <a:latin typeface="Calibri"/>
                <a:cs typeface="Calibri"/>
              </a:rPr>
              <a:t>University</a:t>
            </a:r>
            <a:r>
              <a:rPr sz="900" i="1" spc="-10" dirty="0">
                <a:solidFill>
                  <a:srgbClr val="888888"/>
                </a:solidFill>
                <a:latin typeface="Calibri"/>
                <a:cs typeface="Calibri"/>
              </a:rPr>
              <a:t> </a:t>
            </a:r>
            <a:r>
              <a:rPr sz="900" i="1" dirty="0">
                <a:solidFill>
                  <a:srgbClr val="888888"/>
                </a:solidFill>
                <a:latin typeface="Calibri"/>
                <a:cs typeface="Calibri"/>
              </a:rPr>
              <a:t>of</a:t>
            </a:r>
            <a:r>
              <a:rPr sz="900" i="1" spc="-15" dirty="0">
                <a:solidFill>
                  <a:srgbClr val="888888"/>
                </a:solidFill>
                <a:latin typeface="Calibri"/>
                <a:cs typeface="Calibri"/>
              </a:rPr>
              <a:t> </a:t>
            </a:r>
            <a:r>
              <a:rPr sz="900" i="1" dirty="0">
                <a:solidFill>
                  <a:srgbClr val="888888"/>
                </a:solidFill>
                <a:latin typeface="Calibri"/>
                <a:cs typeface="Calibri"/>
              </a:rPr>
              <a:t>Aberdeen.</a:t>
            </a:r>
            <a:r>
              <a:rPr sz="900" i="1" spc="-45" dirty="0">
                <a:solidFill>
                  <a:srgbClr val="888888"/>
                </a:solidFill>
                <a:latin typeface="Calibri"/>
                <a:cs typeface="Calibri"/>
              </a:rPr>
              <a:t> </a:t>
            </a:r>
            <a:r>
              <a:rPr sz="900" i="1" dirty="0">
                <a:solidFill>
                  <a:srgbClr val="888888"/>
                </a:solidFill>
                <a:latin typeface="Calibri"/>
                <a:cs typeface="Calibri"/>
              </a:rPr>
              <a:t>This</a:t>
            </a:r>
            <a:r>
              <a:rPr sz="900" i="1" spc="-25" dirty="0">
                <a:solidFill>
                  <a:srgbClr val="888888"/>
                </a:solidFill>
                <a:latin typeface="Calibri"/>
                <a:cs typeface="Calibri"/>
              </a:rPr>
              <a:t> </a:t>
            </a:r>
            <a:r>
              <a:rPr sz="900" i="1" dirty="0">
                <a:solidFill>
                  <a:srgbClr val="888888"/>
                </a:solidFill>
                <a:latin typeface="Calibri"/>
                <a:cs typeface="Calibri"/>
              </a:rPr>
              <a:t>work</a:t>
            </a:r>
            <a:r>
              <a:rPr sz="900" i="1" spc="-10" dirty="0">
                <a:solidFill>
                  <a:srgbClr val="888888"/>
                </a:solidFill>
                <a:latin typeface="Calibri"/>
                <a:cs typeface="Calibri"/>
              </a:rPr>
              <a:t> </a:t>
            </a:r>
            <a:r>
              <a:rPr sz="900" i="1" dirty="0">
                <a:solidFill>
                  <a:srgbClr val="888888"/>
                </a:solidFill>
                <a:latin typeface="Calibri"/>
                <a:cs typeface="Calibri"/>
              </a:rPr>
              <a:t>is</a:t>
            </a:r>
            <a:r>
              <a:rPr sz="900" i="1" spc="-5" dirty="0">
                <a:solidFill>
                  <a:srgbClr val="888888"/>
                </a:solidFill>
                <a:latin typeface="Calibri"/>
                <a:cs typeface="Calibri"/>
              </a:rPr>
              <a:t> </a:t>
            </a:r>
            <a:r>
              <a:rPr sz="900" i="1" dirty="0">
                <a:solidFill>
                  <a:srgbClr val="888888"/>
                </a:solidFill>
                <a:latin typeface="Calibri"/>
                <a:cs typeface="Calibri"/>
              </a:rPr>
              <a:t>licensed</a:t>
            </a:r>
            <a:r>
              <a:rPr sz="900" i="1" spc="-20" dirty="0">
                <a:solidFill>
                  <a:srgbClr val="888888"/>
                </a:solidFill>
                <a:latin typeface="Calibri"/>
                <a:cs typeface="Calibri"/>
              </a:rPr>
              <a:t> </a:t>
            </a:r>
            <a:r>
              <a:rPr sz="900" i="1" dirty="0">
                <a:solidFill>
                  <a:srgbClr val="888888"/>
                </a:solidFill>
                <a:latin typeface="Calibri"/>
                <a:cs typeface="Calibri"/>
              </a:rPr>
              <a:t>under</a:t>
            </a:r>
            <a:r>
              <a:rPr sz="900" i="1" spc="-30" dirty="0">
                <a:solidFill>
                  <a:srgbClr val="888888"/>
                </a:solidFill>
                <a:latin typeface="Calibri"/>
                <a:cs typeface="Calibri"/>
              </a:rPr>
              <a:t> </a:t>
            </a:r>
            <a:r>
              <a:rPr sz="900" i="1" dirty="0">
                <a:solidFill>
                  <a:srgbClr val="888888"/>
                </a:solidFill>
                <a:latin typeface="Calibri"/>
                <a:cs typeface="Calibri"/>
              </a:rPr>
              <a:t>a</a:t>
            </a:r>
            <a:r>
              <a:rPr sz="900" i="1" spc="-20" dirty="0">
                <a:solidFill>
                  <a:srgbClr val="888888"/>
                </a:solidFill>
                <a:latin typeface="Calibri"/>
                <a:cs typeface="Calibri"/>
              </a:rPr>
              <a:t> </a:t>
            </a:r>
            <a:r>
              <a:rPr sz="900" i="1" dirty="0">
                <a:solidFill>
                  <a:srgbClr val="888888"/>
                </a:solidFill>
                <a:latin typeface="Calibri"/>
                <a:cs typeface="Calibri"/>
              </a:rPr>
              <a:t>Creative</a:t>
            </a:r>
            <a:r>
              <a:rPr sz="900" i="1" spc="-5" dirty="0">
                <a:solidFill>
                  <a:srgbClr val="888888"/>
                </a:solidFill>
                <a:latin typeface="Calibri"/>
                <a:cs typeface="Calibri"/>
              </a:rPr>
              <a:t> </a:t>
            </a:r>
            <a:r>
              <a:rPr sz="900" i="1" spc="-10" dirty="0">
                <a:solidFill>
                  <a:srgbClr val="888888"/>
                </a:solidFill>
                <a:latin typeface="Calibri"/>
                <a:cs typeface="Calibri"/>
              </a:rPr>
              <a:t>Commons</a:t>
            </a:r>
            <a:r>
              <a:rPr sz="900" i="1" spc="500" dirty="0">
                <a:solidFill>
                  <a:srgbClr val="888888"/>
                </a:solidFill>
                <a:latin typeface="Calibri"/>
                <a:cs typeface="Calibri"/>
              </a:rPr>
              <a:t> </a:t>
            </a:r>
            <a:r>
              <a:rPr sz="900" i="1" spc="-10" dirty="0">
                <a:solidFill>
                  <a:srgbClr val="888888"/>
                </a:solidFill>
                <a:latin typeface="Calibri"/>
                <a:cs typeface="Calibri"/>
              </a:rPr>
              <a:t>Attribution-Non-</a:t>
            </a:r>
            <a:r>
              <a:rPr sz="900" i="1" dirty="0">
                <a:solidFill>
                  <a:srgbClr val="888888"/>
                </a:solidFill>
                <a:latin typeface="Calibri"/>
                <a:cs typeface="Calibri"/>
              </a:rPr>
              <a:t>Commercial</a:t>
            </a:r>
            <a:r>
              <a:rPr sz="900" i="1" spc="20" dirty="0">
                <a:solidFill>
                  <a:srgbClr val="888888"/>
                </a:solidFill>
                <a:latin typeface="Calibri"/>
                <a:cs typeface="Calibri"/>
              </a:rPr>
              <a:t> </a:t>
            </a:r>
            <a:r>
              <a:rPr sz="900" i="1" dirty="0">
                <a:solidFill>
                  <a:srgbClr val="888888"/>
                </a:solidFill>
                <a:latin typeface="Calibri"/>
                <a:cs typeface="Calibri"/>
              </a:rPr>
              <a:t>Licence.</a:t>
            </a:r>
            <a:r>
              <a:rPr sz="900" i="1" spc="-10" dirty="0">
                <a:solidFill>
                  <a:srgbClr val="888888"/>
                </a:solidFill>
                <a:latin typeface="Calibri"/>
                <a:cs typeface="Calibri"/>
              </a:rPr>
              <a:t> </a:t>
            </a:r>
            <a:r>
              <a:rPr sz="900" i="1" dirty="0">
                <a:solidFill>
                  <a:srgbClr val="888888"/>
                </a:solidFill>
                <a:latin typeface="Calibri"/>
                <a:cs typeface="Calibri"/>
              </a:rPr>
              <a:t>The</a:t>
            </a:r>
            <a:r>
              <a:rPr sz="900" i="1" spc="-25" dirty="0">
                <a:solidFill>
                  <a:srgbClr val="888888"/>
                </a:solidFill>
                <a:latin typeface="Calibri"/>
                <a:cs typeface="Calibri"/>
              </a:rPr>
              <a:t> </a:t>
            </a:r>
            <a:r>
              <a:rPr sz="900" i="1" dirty="0">
                <a:solidFill>
                  <a:srgbClr val="888888"/>
                </a:solidFill>
                <a:latin typeface="Calibri"/>
                <a:cs typeface="Calibri"/>
              </a:rPr>
              <a:t>report</a:t>
            </a:r>
            <a:r>
              <a:rPr sz="900" i="1" spc="-10" dirty="0">
                <a:solidFill>
                  <a:srgbClr val="888888"/>
                </a:solidFill>
                <a:latin typeface="Calibri"/>
                <a:cs typeface="Calibri"/>
              </a:rPr>
              <a:t> </a:t>
            </a:r>
            <a:r>
              <a:rPr sz="900" i="1" dirty="0">
                <a:solidFill>
                  <a:srgbClr val="888888"/>
                </a:solidFill>
                <a:latin typeface="Calibri"/>
                <a:cs typeface="Calibri"/>
              </a:rPr>
              <a:t>may</a:t>
            </a:r>
            <a:r>
              <a:rPr sz="900" i="1" spc="-10" dirty="0">
                <a:solidFill>
                  <a:srgbClr val="888888"/>
                </a:solidFill>
                <a:latin typeface="Calibri"/>
                <a:cs typeface="Calibri"/>
              </a:rPr>
              <a:t> </a:t>
            </a:r>
            <a:r>
              <a:rPr sz="900" i="1" dirty="0">
                <a:solidFill>
                  <a:srgbClr val="888888"/>
                </a:solidFill>
                <a:latin typeface="Calibri"/>
                <a:cs typeface="Calibri"/>
              </a:rPr>
              <a:t>be</a:t>
            </a:r>
            <a:r>
              <a:rPr sz="900" i="1" spc="-5" dirty="0">
                <a:solidFill>
                  <a:srgbClr val="888888"/>
                </a:solidFill>
                <a:latin typeface="Calibri"/>
                <a:cs typeface="Calibri"/>
              </a:rPr>
              <a:t> </a:t>
            </a:r>
            <a:r>
              <a:rPr sz="900" i="1" dirty="0">
                <a:solidFill>
                  <a:srgbClr val="888888"/>
                </a:solidFill>
                <a:latin typeface="Calibri"/>
                <a:cs typeface="Calibri"/>
              </a:rPr>
              <a:t>copied</a:t>
            </a:r>
            <a:r>
              <a:rPr sz="900" i="1" spc="-10" dirty="0">
                <a:solidFill>
                  <a:srgbClr val="888888"/>
                </a:solidFill>
                <a:latin typeface="Calibri"/>
                <a:cs typeface="Calibri"/>
              </a:rPr>
              <a:t> </a:t>
            </a:r>
            <a:r>
              <a:rPr sz="900" i="1" dirty="0">
                <a:solidFill>
                  <a:srgbClr val="888888"/>
                </a:solidFill>
                <a:latin typeface="Calibri"/>
                <a:cs typeface="Calibri"/>
              </a:rPr>
              <a:t>and</a:t>
            </a:r>
            <a:r>
              <a:rPr sz="900" i="1" spc="-5" dirty="0">
                <a:solidFill>
                  <a:srgbClr val="888888"/>
                </a:solidFill>
                <a:latin typeface="Calibri"/>
                <a:cs typeface="Calibri"/>
              </a:rPr>
              <a:t> </a:t>
            </a:r>
            <a:r>
              <a:rPr sz="900" i="1" dirty="0">
                <a:solidFill>
                  <a:srgbClr val="888888"/>
                </a:solidFill>
                <a:latin typeface="Calibri"/>
                <a:cs typeface="Calibri"/>
              </a:rPr>
              <a:t>used</a:t>
            </a:r>
            <a:r>
              <a:rPr sz="900" i="1" spc="-20" dirty="0">
                <a:solidFill>
                  <a:srgbClr val="888888"/>
                </a:solidFill>
                <a:latin typeface="Calibri"/>
                <a:cs typeface="Calibri"/>
              </a:rPr>
              <a:t> </a:t>
            </a:r>
            <a:r>
              <a:rPr sz="900" i="1" dirty="0">
                <a:solidFill>
                  <a:srgbClr val="888888"/>
                </a:solidFill>
                <a:latin typeface="Calibri"/>
                <a:cs typeface="Calibri"/>
              </a:rPr>
              <a:t>in</a:t>
            </a:r>
            <a:r>
              <a:rPr sz="900" i="1" spc="5" dirty="0">
                <a:solidFill>
                  <a:srgbClr val="888888"/>
                </a:solidFill>
                <a:latin typeface="Calibri"/>
                <a:cs typeface="Calibri"/>
              </a:rPr>
              <a:t> </a:t>
            </a:r>
            <a:r>
              <a:rPr sz="900" i="1" dirty="0">
                <a:solidFill>
                  <a:srgbClr val="888888"/>
                </a:solidFill>
                <a:latin typeface="Calibri"/>
                <a:cs typeface="Calibri"/>
              </a:rPr>
              <a:t>whole</a:t>
            </a:r>
            <a:r>
              <a:rPr sz="900" i="1" spc="-5" dirty="0">
                <a:solidFill>
                  <a:srgbClr val="888888"/>
                </a:solidFill>
                <a:latin typeface="Calibri"/>
                <a:cs typeface="Calibri"/>
              </a:rPr>
              <a:t> </a:t>
            </a:r>
            <a:r>
              <a:rPr sz="900" i="1" spc="-25" dirty="0">
                <a:solidFill>
                  <a:srgbClr val="888888"/>
                </a:solidFill>
                <a:latin typeface="Calibri"/>
                <a:cs typeface="Calibri"/>
              </a:rPr>
              <a:t>or</a:t>
            </a:r>
            <a:r>
              <a:rPr sz="900" i="1" dirty="0">
                <a:solidFill>
                  <a:srgbClr val="888888"/>
                </a:solidFill>
                <a:latin typeface="Calibri"/>
                <a:cs typeface="Calibri"/>
              </a:rPr>
              <a:t> part</a:t>
            </a:r>
            <a:r>
              <a:rPr sz="900" i="1" spc="-35" dirty="0">
                <a:solidFill>
                  <a:srgbClr val="888888"/>
                </a:solidFill>
                <a:latin typeface="Calibri"/>
                <a:cs typeface="Calibri"/>
              </a:rPr>
              <a:t> </a:t>
            </a:r>
            <a:r>
              <a:rPr sz="900" i="1" dirty="0">
                <a:solidFill>
                  <a:srgbClr val="888888"/>
                </a:solidFill>
                <a:latin typeface="Calibri"/>
                <a:cs typeface="Calibri"/>
              </a:rPr>
              <a:t>and</a:t>
            </a:r>
            <a:r>
              <a:rPr sz="900" i="1" spc="-30" dirty="0">
                <a:solidFill>
                  <a:srgbClr val="888888"/>
                </a:solidFill>
                <a:latin typeface="Calibri"/>
                <a:cs typeface="Calibri"/>
              </a:rPr>
              <a:t> </a:t>
            </a:r>
            <a:r>
              <a:rPr sz="900" i="1" dirty="0">
                <a:solidFill>
                  <a:srgbClr val="888888"/>
                </a:solidFill>
                <a:latin typeface="Calibri"/>
                <a:cs typeface="Calibri"/>
              </a:rPr>
              <a:t>adapted</a:t>
            </a:r>
            <a:r>
              <a:rPr sz="900" i="1" spc="-45" dirty="0">
                <a:solidFill>
                  <a:srgbClr val="888888"/>
                </a:solidFill>
                <a:latin typeface="Calibri"/>
                <a:cs typeface="Calibri"/>
              </a:rPr>
              <a:t> </a:t>
            </a:r>
            <a:r>
              <a:rPr sz="900" i="1" dirty="0">
                <a:solidFill>
                  <a:srgbClr val="888888"/>
                </a:solidFill>
                <a:latin typeface="Calibri"/>
                <a:cs typeface="Calibri"/>
              </a:rPr>
              <a:t>for</a:t>
            </a:r>
            <a:r>
              <a:rPr sz="900" i="1" spc="-5" dirty="0">
                <a:solidFill>
                  <a:srgbClr val="888888"/>
                </a:solidFill>
                <a:latin typeface="Calibri"/>
                <a:cs typeface="Calibri"/>
              </a:rPr>
              <a:t> </a:t>
            </a:r>
            <a:r>
              <a:rPr sz="900" i="1" dirty="0">
                <a:solidFill>
                  <a:srgbClr val="888888"/>
                </a:solidFill>
                <a:latin typeface="Calibri"/>
                <a:cs typeface="Calibri"/>
              </a:rPr>
              <a:t>non-commercial</a:t>
            </a:r>
            <a:r>
              <a:rPr sz="900" i="1" spc="-5" dirty="0">
                <a:solidFill>
                  <a:srgbClr val="888888"/>
                </a:solidFill>
                <a:latin typeface="Calibri"/>
                <a:cs typeface="Calibri"/>
              </a:rPr>
              <a:t> </a:t>
            </a:r>
            <a:r>
              <a:rPr sz="900" i="1" dirty="0">
                <a:solidFill>
                  <a:srgbClr val="888888"/>
                </a:solidFill>
                <a:latin typeface="Calibri"/>
                <a:cs typeface="Calibri"/>
              </a:rPr>
              <a:t>use</a:t>
            </a:r>
            <a:r>
              <a:rPr sz="900" i="1" spc="-25" dirty="0">
                <a:solidFill>
                  <a:srgbClr val="888888"/>
                </a:solidFill>
                <a:latin typeface="Calibri"/>
                <a:cs typeface="Calibri"/>
              </a:rPr>
              <a:t> </a:t>
            </a:r>
            <a:r>
              <a:rPr sz="900" i="1" dirty="0">
                <a:solidFill>
                  <a:srgbClr val="888888"/>
                </a:solidFill>
                <a:latin typeface="Calibri"/>
                <a:cs typeface="Calibri"/>
              </a:rPr>
              <a:t>subject</a:t>
            </a:r>
            <a:r>
              <a:rPr sz="900" i="1" spc="-25" dirty="0">
                <a:solidFill>
                  <a:srgbClr val="888888"/>
                </a:solidFill>
                <a:latin typeface="Calibri"/>
                <a:cs typeface="Calibri"/>
              </a:rPr>
              <a:t> </a:t>
            </a:r>
            <a:r>
              <a:rPr sz="900" i="1" dirty="0">
                <a:solidFill>
                  <a:srgbClr val="888888"/>
                </a:solidFill>
                <a:latin typeface="Calibri"/>
                <a:cs typeface="Calibri"/>
              </a:rPr>
              <a:t>to</a:t>
            </a:r>
            <a:r>
              <a:rPr sz="900" i="1" spc="-20" dirty="0">
                <a:solidFill>
                  <a:srgbClr val="888888"/>
                </a:solidFill>
                <a:latin typeface="Calibri"/>
                <a:cs typeface="Calibri"/>
              </a:rPr>
              <a:t> </a:t>
            </a:r>
            <a:r>
              <a:rPr sz="900" i="1" dirty="0">
                <a:solidFill>
                  <a:srgbClr val="888888"/>
                </a:solidFill>
                <a:latin typeface="Calibri"/>
                <a:cs typeface="Calibri"/>
              </a:rPr>
              <a:t>the</a:t>
            </a:r>
            <a:r>
              <a:rPr sz="900" i="1" spc="-30" dirty="0">
                <a:solidFill>
                  <a:srgbClr val="888888"/>
                </a:solidFill>
                <a:latin typeface="Calibri"/>
                <a:cs typeface="Calibri"/>
              </a:rPr>
              <a:t> </a:t>
            </a:r>
            <a:r>
              <a:rPr sz="900" i="1" dirty="0">
                <a:solidFill>
                  <a:srgbClr val="888888"/>
                </a:solidFill>
                <a:latin typeface="Calibri"/>
                <a:cs typeface="Calibri"/>
              </a:rPr>
              <a:t>original</a:t>
            </a:r>
            <a:r>
              <a:rPr sz="900" i="1" spc="-5" dirty="0">
                <a:solidFill>
                  <a:srgbClr val="888888"/>
                </a:solidFill>
                <a:latin typeface="Calibri"/>
                <a:cs typeface="Calibri"/>
              </a:rPr>
              <a:t> </a:t>
            </a:r>
            <a:r>
              <a:rPr sz="900" i="1" dirty="0">
                <a:solidFill>
                  <a:srgbClr val="888888"/>
                </a:solidFill>
                <a:latin typeface="Calibri"/>
                <a:cs typeface="Calibri"/>
              </a:rPr>
              <a:t>publication</a:t>
            </a:r>
            <a:r>
              <a:rPr sz="900" i="1" spc="5" dirty="0">
                <a:solidFill>
                  <a:srgbClr val="888888"/>
                </a:solidFill>
                <a:latin typeface="Calibri"/>
                <a:cs typeface="Calibri"/>
              </a:rPr>
              <a:t> </a:t>
            </a:r>
            <a:r>
              <a:rPr sz="900" i="1" spc="-10" dirty="0">
                <a:solidFill>
                  <a:srgbClr val="888888"/>
                </a:solidFill>
                <a:latin typeface="Calibri"/>
                <a:cs typeface="Calibri"/>
              </a:rPr>
              <a:t>being</a:t>
            </a:r>
            <a:endParaRPr sz="900">
              <a:latin typeface="Calibri"/>
              <a:cs typeface="Calibri"/>
            </a:endParaRPr>
          </a:p>
        </p:txBody>
      </p:sp>
      <p:sp>
        <p:nvSpPr>
          <p:cNvPr id="16" name="object 16"/>
          <p:cNvSpPr txBox="1"/>
          <p:nvPr/>
        </p:nvSpPr>
        <p:spPr>
          <a:xfrm>
            <a:off x="1789302" y="6519697"/>
            <a:ext cx="726440" cy="139700"/>
          </a:xfrm>
          <a:prstGeom prst="rect">
            <a:avLst/>
          </a:prstGeom>
        </p:spPr>
        <p:txBody>
          <a:bodyPr vert="horz" wrap="square" lIns="0" tIns="0" rIns="0" bIns="0" rtlCol="0">
            <a:spAutoFit/>
          </a:bodyPr>
          <a:lstStyle/>
          <a:p>
            <a:pPr marL="12700">
              <a:lnSpc>
                <a:spcPts val="955"/>
              </a:lnSpc>
            </a:pPr>
            <a:r>
              <a:rPr sz="900" i="1" spc="-10" dirty="0">
                <a:solidFill>
                  <a:srgbClr val="888888"/>
                </a:solidFill>
                <a:latin typeface="Calibri"/>
                <a:cs typeface="Calibri"/>
              </a:rPr>
              <a:t>acknowledged.</a:t>
            </a:r>
            <a:endParaRPr sz="9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bject 46"/>
          <p:cNvSpPr txBox="1">
            <a:spLocks noGrp="1"/>
          </p:cNvSpPr>
          <p:nvPr>
            <p:ph type="title"/>
          </p:nvPr>
        </p:nvSpPr>
        <p:spPr>
          <a:prstGeom prst="rect">
            <a:avLst/>
          </a:prstGeom>
        </p:spPr>
        <p:txBody>
          <a:bodyPr vert="horz" wrap="square" lIns="0" tIns="323723" rIns="0" bIns="0" rtlCol="0">
            <a:spAutoFit/>
          </a:bodyPr>
          <a:lstStyle/>
          <a:p>
            <a:pPr marL="1153160">
              <a:lnSpc>
                <a:spcPct val="100000"/>
              </a:lnSpc>
              <a:spcBef>
                <a:spcPts val="120"/>
              </a:spcBef>
            </a:pPr>
            <a:r>
              <a:rPr sz="1900" dirty="0">
                <a:solidFill>
                  <a:srgbClr val="44536A"/>
                </a:solidFill>
              </a:rPr>
              <a:t>Supported</a:t>
            </a:r>
            <a:r>
              <a:rPr sz="1900" spc="10" dirty="0">
                <a:solidFill>
                  <a:srgbClr val="44536A"/>
                </a:solidFill>
              </a:rPr>
              <a:t> </a:t>
            </a:r>
            <a:r>
              <a:rPr sz="1900" dirty="0">
                <a:solidFill>
                  <a:srgbClr val="44536A"/>
                </a:solidFill>
              </a:rPr>
              <a:t>Arab</a:t>
            </a:r>
            <a:r>
              <a:rPr sz="1900" spc="25" dirty="0">
                <a:solidFill>
                  <a:srgbClr val="44536A"/>
                </a:solidFill>
              </a:rPr>
              <a:t> </a:t>
            </a:r>
            <a:r>
              <a:rPr sz="1900" dirty="0">
                <a:solidFill>
                  <a:srgbClr val="44536A"/>
                </a:solidFill>
              </a:rPr>
              <a:t>Uprisings</a:t>
            </a:r>
            <a:r>
              <a:rPr sz="1900" spc="30" dirty="0">
                <a:solidFill>
                  <a:srgbClr val="44536A"/>
                </a:solidFill>
              </a:rPr>
              <a:t> </a:t>
            </a:r>
            <a:r>
              <a:rPr sz="1900" dirty="0">
                <a:solidFill>
                  <a:srgbClr val="44536A"/>
                </a:solidFill>
              </a:rPr>
              <a:t>,</a:t>
            </a:r>
            <a:r>
              <a:rPr sz="1900" spc="15" dirty="0">
                <a:solidFill>
                  <a:srgbClr val="44536A"/>
                </a:solidFill>
              </a:rPr>
              <a:t> </a:t>
            </a:r>
            <a:r>
              <a:rPr sz="1900" dirty="0">
                <a:solidFill>
                  <a:srgbClr val="44536A"/>
                </a:solidFill>
              </a:rPr>
              <a:t>%</a:t>
            </a:r>
            <a:r>
              <a:rPr sz="1900" spc="20" dirty="0">
                <a:solidFill>
                  <a:srgbClr val="44536A"/>
                </a:solidFill>
              </a:rPr>
              <a:t> </a:t>
            </a:r>
            <a:r>
              <a:rPr sz="1900" dirty="0">
                <a:solidFill>
                  <a:srgbClr val="44536A"/>
                </a:solidFill>
              </a:rPr>
              <a:t>of</a:t>
            </a:r>
            <a:r>
              <a:rPr sz="1900" spc="30" dirty="0">
                <a:solidFill>
                  <a:srgbClr val="44536A"/>
                </a:solidFill>
              </a:rPr>
              <a:t> </a:t>
            </a:r>
            <a:r>
              <a:rPr sz="1900" dirty="0">
                <a:solidFill>
                  <a:srgbClr val="44536A"/>
                </a:solidFill>
              </a:rPr>
              <a:t>Supporters</a:t>
            </a:r>
            <a:r>
              <a:rPr sz="1900" spc="10" dirty="0">
                <a:solidFill>
                  <a:srgbClr val="44536A"/>
                </a:solidFill>
              </a:rPr>
              <a:t> </a:t>
            </a:r>
            <a:r>
              <a:rPr sz="1900" dirty="0">
                <a:solidFill>
                  <a:srgbClr val="44536A"/>
                </a:solidFill>
              </a:rPr>
              <a:t>by</a:t>
            </a:r>
            <a:r>
              <a:rPr sz="1900" spc="30" dirty="0">
                <a:solidFill>
                  <a:srgbClr val="44536A"/>
                </a:solidFill>
              </a:rPr>
              <a:t> </a:t>
            </a:r>
            <a:r>
              <a:rPr sz="1900" dirty="0">
                <a:solidFill>
                  <a:srgbClr val="44536A"/>
                </a:solidFill>
              </a:rPr>
              <a:t>Age</a:t>
            </a:r>
            <a:r>
              <a:rPr sz="1900" spc="25" dirty="0">
                <a:solidFill>
                  <a:srgbClr val="44536A"/>
                </a:solidFill>
              </a:rPr>
              <a:t> </a:t>
            </a:r>
            <a:r>
              <a:rPr sz="1900" dirty="0">
                <a:solidFill>
                  <a:srgbClr val="44536A"/>
                </a:solidFill>
              </a:rPr>
              <a:t>and</a:t>
            </a:r>
            <a:r>
              <a:rPr sz="1900" spc="25" dirty="0">
                <a:solidFill>
                  <a:srgbClr val="44536A"/>
                </a:solidFill>
              </a:rPr>
              <a:t> </a:t>
            </a:r>
            <a:r>
              <a:rPr sz="1900" spc="-10" dirty="0">
                <a:solidFill>
                  <a:srgbClr val="44536A"/>
                </a:solidFill>
              </a:rPr>
              <a:t>Country</a:t>
            </a:r>
            <a:endParaRPr sz="1900" dirty="0"/>
          </a:p>
        </p:txBody>
      </p:sp>
      <p:grpSp>
        <p:nvGrpSpPr>
          <p:cNvPr id="19" name="Group 18" descr="Key">
            <a:extLst>
              <a:ext uri="{FF2B5EF4-FFF2-40B4-BE49-F238E27FC236}">
                <a16:creationId xmlns:a16="http://schemas.microsoft.com/office/drawing/2014/main" id="{B4494CB1-06E5-5695-11E2-8A2B46A1288A}"/>
              </a:ext>
            </a:extLst>
          </p:cNvPr>
          <p:cNvGrpSpPr/>
          <p:nvPr/>
        </p:nvGrpSpPr>
        <p:grpSpPr>
          <a:xfrm>
            <a:off x="5103876" y="938911"/>
            <a:ext cx="2070607" cy="269240"/>
            <a:chOff x="5103876" y="938911"/>
            <a:chExt cx="2070607" cy="269240"/>
          </a:xfrm>
        </p:grpSpPr>
        <p:pic>
          <p:nvPicPr>
            <p:cNvPr id="47" name="object 47" descr="Mid green square to represent key colour for age group 36-55."/>
            <p:cNvPicPr/>
            <p:nvPr/>
          </p:nvPicPr>
          <p:blipFill>
            <a:blip r:embed="rId2" cstate="print"/>
            <a:stretch>
              <a:fillRect/>
            </a:stretch>
          </p:blipFill>
          <p:spPr>
            <a:xfrm>
              <a:off x="5103876" y="1039367"/>
              <a:ext cx="111251" cy="111251"/>
            </a:xfrm>
            <a:prstGeom prst="rect">
              <a:avLst/>
            </a:prstGeom>
          </p:spPr>
        </p:pic>
        <p:pic>
          <p:nvPicPr>
            <p:cNvPr id="48" name="object 48" descr="Mid green square to represent key colour for age group 36-55."/>
            <p:cNvPicPr/>
            <p:nvPr/>
          </p:nvPicPr>
          <p:blipFill>
            <a:blip r:embed="rId3" cstate="print"/>
            <a:stretch>
              <a:fillRect/>
            </a:stretch>
          </p:blipFill>
          <p:spPr>
            <a:xfrm>
              <a:off x="5897879" y="1039367"/>
              <a:ext cx="111251" cy="111251"/>
            </a:xfrm>
            <a:prstGeom prst="rect">
              <a:avLst/>
            </a:prstGeom>
          </p:spPr>
        </p:pic>
        <p:pic>
          <p:nvPicPr>
            <p:cNvPr id="49" name="object 49" descr="Mid green square to represent key colour for age group 36-55."/>
            <p:cNvPicPr/>
            <p:nvPr/>
          </p:nvPicPr>
          <p:blipFill>
            <a:blip r:embed="rId4" cstate="print"/>
            <a:stretch>
              <a:fillRect/>
            </a:stretch>
          </p:blipFill>
          <p:spPr>
            <a:xfrm>
              <a:off x="6691883" y="1039367"/>
              <a:ext cx="111251" cy="111251"/>
            </a:xfrm>
            <a:prstGeom prst="rect">
              <a:avLst/>
            </a:prstGeom>
          </p:spPr>
        </p:pic>
        <p:sp>
          <p:nvSpPr>
            <p:cNvPr id="50" name="object 50" descr="Mid green square to represent key colour for age group 36-55."/>
            <p:cNvSpPr txBox="1"/>
            <p:nvPr/>
          </p:nvSpPr>
          <p:spPr>
            <a:xfrm>
              <a:off x="5254878" y="938911"/>
              <a:ext cx="1919605" cy="269240"/>
            </a:xfrm>
            <a:prstGeom prst="rect">
              <a:avLst/>
            </a:prstGeom>
          </p:spPr>
          <p:txBody>
            <a:bodyPr vert="horz" wrap="square" lIns="0" tIns="12065" rIns="0" bIns="0" rtlCol="0">
              <a:spAutoFit/>
            </a:bodyPr>
            <a:lstStyle/>
            <a:p>
              <a:pPr marL="12700">
                <a:lnSpc>
                  <a:spcPct val="100000"/>
                </a:lnSpc>
                <a:spcBef>
                  <a:spcPts val="95"/>
                </a:spcBef>
                <a:tabLst>
                  <a:tab pos="805815" algn="l"/>
                  <a:tab pos="1600200" algn="l"/>
                </a:tabLst>
              </a:pPr>
              <a:r>
                <a:rPr sz="1600" spc="-10" dirty="0">
                  <a:solidFill>
                    <a:srgbClr val="44536A"/>
                  </a:solidFill>
                  <a:latin typeface="Calibri"/>
                  <a:cs typeface="Calibri"/>
                </a:rPr>
                <a:t>21-</a:t>
              </a:r>
              <a:r>
                <a:rPr sz="1600" spc="-25" dirty="0">
                  <a:solidFill>
                    <a:srgbClr val="44536A"/>
                  </a:solidFill>
                  <a:latin typeface="Calibri"/>
                  <a:cs typeface="Calibri"/>
                </a:rPr>
                <a:t>35</a:t>
              </a:r>
              <a:r>
                <a:rPr sz="1600" dirty="0">
                  <a:solidFill>
                    <a:srgbClr val="44536A"/>
                  </a:solidFill>
                  <a:latin typeface="Calibri"/>
                  <a:cs typeface="Calibri"/>
                </a:rPr>
                <a:t>	</a:t>
              </a:r>
              <a:r>
                <a:rPr sz="1600" spc="-10" dirty="0">
                  <a:solidFill>
                    <a:srgbClr val="44536A"/>
                  </a:solidFill>
                  <a:latin typeface="Calibri"/>
                  <a:cs typeface="Calibri"/>
                </a:rPr>
                <a:t>36-</a:t>
              </a:r>
              <a:r>
                <a:rPr sz="1600" spc="-25" dirty="0">
                  <a:solidFill>
                    <a:srgbClr val="44536A"/>
                  </a:solidFill>
                  <a:latin typeface="Calibri"/>
                  <a:cs typeface="Calibri"/>
                </a:rPr>
                <a:t>55</a:t>
              </a:r>
              <a:r>
                <a:rPr sz="1600" dirty="0">
                  <a:solidFill>
                    <a:srgbClr val="44536A"/>
                  </a:solidFill>
                  <a:latin typeface="Calibri"/>
                  <a:cs typeface="Calibri"/>
                </a:rPr>
                <a:t>	</a:t>
              </a:r>
              <a:r>
                <a:rPr sz="1600" spc="-25" dirty="0">
                  <a:solidFill>
                    <a:srgbClr val="44536A"/>
                  </a:solidFill>
                  <a:latin typeface="Calibri"/>
                  <a:cs typeface="Calibri"/>
                </a:rPr>
                <a:t>56+</a:t>
              </a:r>
              <a:endParaRPr sz="1600">
                <a:latin typeface="Calibri"/>
                <a:cs typeface="Calibri"/>
              </a:endParaRPr>
            </a:p>
          </p:txBody>
        </p:sp>
      </p:grpSp>
      <p:grpSp>
        <p:nvGrpSpPr>
          <p:cNvPr id="20" name="Group 19" descr="Sample">
            <a:extLst>
              <a:ext uri="{FF2B5EF4-FFF2-40B4-BE49-F238E27FC236}">
                <a16:creationId xmlns:a16="http://schemas.microsoft.com/office/drawing/2014/main" id="{A90A701A-67BE-497E-C50C-96FA4E1C8000}"/>
              </a:ext>
            </a:extLst>
          </p:cNvPr>
          <p:cNvGrpSpPr/>
          <p:nvPr/>
        </p:nvGrpSpPr>
        <p:grpSpPr>
          <a:xfrm>
            <a:off x="545591" y="3399535"/>
            <a:ext cx="1493521" cy="2337613"/>
            <a:chOff x="545591" y="3399535"/>
            <a:chExt cx="1493521" cy="2337613"/>
          </a:xfrm>
        </p:grpSpPr>
        <p:sp>
          <p:nvSpPr>
            <p:cNvPr id="40" name="object 40"/>
            <p:cNvSpPr txBox="1"/>
            <p:nvPr/>
          </p:nvSpPr>
          <p:spPr>
            <a:xfrm>
              <a:off x="976071" y="5467908"/>
              <a:ext cx="63182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4536A"/>
                  </a:solidFill>
                  <a:latin typeface="Calibri"/>
                  <a:cs typeface="Calibri"/>
                </a:rPr>
                <a:t>Sample</a:t>
              </a:r>
              <a:endParaRPr sz="1600">
                <a:latin typeface="Calibri"/>
                <a:cs typeface="Calibri"/>
              </a:endParaRPr>
            </a:p>
          </p:txBody>
        </p:sp>
        <p:pic>
          <p:nvPicPr>
            <p:cNvPr id="2" name="object 2" descr="Bar representing age group 21-35 for chart named sample. Represents 37.1%."/>
            <p:cNvPicPr/>
            <p:nvPr/>
          </p:nvPicPr>
          <p:blipFill>
            <a:blip r:embed="rId5" cstate="print"/>
            <a:stretch>
              <a:fillRect/>
            </a:stretch>
          </p:blipFill>
          <p:spPr>
            <a:xfrm>
              <a:off x="545591" y="3726179"/>
              <a:ext cx="429768" cy="1633727"/>
            </a:xfrm>
            <a:prstGeom prst="rect">
              <a:avLst/>
            </a:prstGeom>
          </p:spPr>
        </p:pic>
        <p:sp>
          <p:nvSpPr>
            <p:cNvPr id="22" name="object 22"/>
            <p:cNvSpPr txBox="1"/>
            <p:nvPr/>
          </p:nvSpPr>
          <p:spPr>
            <a:xfrm>
              <a:off x="567639" y="3399535"/>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37.1</a:t>
              </a:r>
              <a:endParaRPr sz="1600">
                <a:latin typeface="Calibri"/>
                <a:cs typeface="Calibri"/>
              </a:endParaRPr>
            </a:p>
          </p:txBody>
        </p:sp>
        <p:pic>
          <p:nvPicPr>
            <p:cNvPr id="8" name="object 8" descr="Bar representing age group 36-55 for chart named Sample. Represents 32.9%."/>
            <p:cNvPicPr/>
            <p:nvPr/>
          </p:nvPicPr>
          <p:blipFill>
            <a:blip r:embed="rId6" cstate="print"/>
            <a:stretch>
              <a:fillRect/>
            </a:stretch>
          </p:blipFill>
          <p:spPr>
            <a:xfrm>
              <a:off x="1077467" y="3910584"/>
              <a:ext cx="429768" cy="1449323"/>
            </a:xfrm>
            <a:prstGeom prst="rect">
              <a:avLst/>
            </a:prstGeom>
          </p:spPr>
        </p:pic>
        <p:sp>
          <p:nvSpPr>
            <p:cNvPr id="28" name="object 28"/>
            <p:cNvSpPr txBox="1"/>
            <p:nvPr/>
          </p:nvSpPr>
          <p:spPr>
            <a:xfrm>
              <a:off x="1099515" y="3584575"/>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32.9</a:t>
              </a:r>
              <a:endParaRPr sz="1600">
                <a:latin typeface="Calibri"/>
                <a:cs typeface="Calibri"/>
              </a:endParaRPr>
            </a:p>
          </p:txBody>
        </p:sp>
        <p:pic>
          <p:nvPicPr>
            <p:cNvPr id="14" name="object 14" descr="Bar representing age group 56+ for chart named Sample. Represents 20.2%."/>
            <p:cNvPicPr/>
            <p:nvPr/>
          </p:nvPicPr>
          <p:blipFill>
            <a:blip r:embed="rId7" cstate="print"/>
            <a:stretch>
              <a:fillRect/>
            </a:stretch>
          </p:blipFill>
          <p:spPr>
            <a:xfrm>
              <a:off x="1609344" y="4469891"/>
              <a:ext cx="429768" cy="890016"/>
            </a:xfrm>
            <a:prstGeom prst="rect">
              <a:avLst/>
            </a:prstGeom>
          </p:spPr>
        </p:pic>
        <p:sp>
          <p:nvSpPr>
            <p:cNvPr id="34" name="object 34"/>
            <p:cNvSpPr txBox="1"/>
            <p:nvPr/>
          </p:nvSpPr>
          <p:spPr>
            <a:xfrm>
              <a:off x="1631695" y="4143883"/>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20.2</a:t>
              </a:r>
              <a:endParaRPr sz="1600">
                <a:latin typeface="Calibri"/>
                <a:cs typeface="Calibri"/>
              </a:endParaRPr>
            </a:p>
          </p:txBody>
        </p:sp>
      </p:grpSp>
      <p:grpSp>
        <p:nvGrpSpPr>
          <p:cNvPr id="21" name="Group 20" descr="Egypt">
            <a:extLst>
              <a:ext uri="{FF2B5EF4-FFF2-40B4-BE49-F238E27FC236}">
                <a16:creationId xmlns:a16="http://schemas.microsoft.com/office/drawing/2014/main" id="{267B6C3C-AF36-D792-72B5-E9BCD6E2D5EC}"/>
              </a:ext>
            </a:extLst>
          </p:cNvPr>
          <p:cNvGrpSpPr/>
          <p:nvPr/>
        </p:nvGrpSpPr>
        <p:grpSpPr>
          <a:xfrm>
            <a:off x="2467355" y="3668014"/>
            <a:ext cx="1493520" cy="2069134"/>
            <a:chOff x="2467355" y="3668014"/>
            <a:chExt cx="1493520" cy="2069134"/>
          </a:xfrm>
        </p:grpSpPr>
        <p:sp>
          <p:nvSpPr>
            <p:cNvPr id="41" name="object 41"/>
            <p:cNvSpPr txBox="1"/>
            <p:nvPr/>
          </p:nvSpPr>
          <p:spPr>
            <a:xfrm>
              <a:off x="2971292" y="5467908"/>
              <a:ext cx="48704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4536A"/>
                  </a:solidFill>
                  <a:latin typeface="Calibri"/>
                  <a:cs typeface="Calibri"/>
                </a:rPr>
                <a:t>Egypt</a:t>
              </a:r>
              <a:endParaRPr sz="1600">
                <a:latin typeface="Calibri"/>
                <a:cs typeface="Calibri"/>
              </a:endParaRPr>
            </a:p>
          </p:txBody>
        </p:sp>
        <p:pic>
          <p:nvPicPr>
            <p:cNvPr id="3" name="object 3" descr="Bar representing age group 21-35 for chart named Egypt. Represents 31%."/>
            <p:cNvPicPr/>
            <p:nvPr/>
          </p:nvPicPr>
          <p:blipFill>
            <a:blip r:embed="rId8" cstate="print"/>
            <a:stretch>
              <a:fillRect/>
            </a:stretch>
          </p:blipFill>
          <p:spPr>
            <a:xfrm>
              <a:off x="2467355" y="3994403"/>
              <a:ext cx="429768" cy="1365504"/>
            </a:xfrm>
            <a:prstGeom prst="rect">
              <a:avLst/>
            </a:prstGeom>
          </p:spPr>
        </p:pic>
        <p:sp>
          <p:nvSpPr>
            <p:cNvPr id="23" name="object 23"/>
            <p:cNvSpPr txBox="1"/>
            <p:nvPr/>
          </p:nvSpPr>
          <p:spPr>
            <a:xfrm>
              <a:off x="2567685" y="3668014"/>
              <a:ext cx="229870" cy="269240"/>
            </a:xfrm>
            <a:prstGeom prst="rect">
              <a:avLst/>
            </a:prstGeom>
          </p:spPr>
          <p:txBody>
            <a:bodyPr vert="horz" wrap="square" lIns="0" tIns="12065" rIns="0" bIns="0" rtlCol="0">
              <a:spAutoFit/>
            </a:bodyPr>
            <a:lstStyle/>
            <a:p>
              <a:pPr marL="12700">
                <a:lnSpc>
                  <a:spcPct val="100000"/>
                </a:lnSpc>
                <a:spcBef>
                  <a:spcPts val="95"/>
                </a:spcBef>
              </a:pPr>
              <a:r>
                <a:rPr sz="1600" spc="-25" dirty="0">
                  <a:solidFill>
                    <a:srgbClr val="44536A"/>
                  </a:solidFill>
                  <a:latin typeface="Calibri"/>
                  <a:cs typeface="Calibri"/>
                </a:rPr>
                <a:t>31</a:t>
              </a:r>
              <a:endParaRPr sz="1600">
                <a:latin typeface="Calibri"/>
                <a:cs typeface="Calibri"/>
              </a:endParaRPr>
            </a:p>
          </p:txBody>
        </p:sp>
        <p:pic>
          <p:nvPicPr>
            <p:cNvPr id="9" name="object 9" descr="Bar representing age group 36-55 for chart named Egypt. Represents 29.7%."/>
            <p:cNvPicPr/>
            <p:nvPr/>
          </p:nvPicPr>
          <p:blipFill>
            <a:blip r:embed="rId9" cstate="print"/>
            <a:stretch>
              <a:fillRect/>
            </a:stretch>
          </p:blipFill>
          <p:spPr>
            <a:xfrm>
              <a:off x="2999232" y="4050791"/>
              <a:ext cx="429768" cy="1309116"/>
            </a:xfrm>
            <a:prstGeom prst="rect">
              <a:avLst/>
            </a:prstGeom>
          </p:spPr>
        </p:pic>
        <p:sp>
          <p:nvSpPr>
            <p:cNvPr id="29" name="object 29"/>
            <p:cNvSpPr txBox="1"/>
            <p:nvPr/>
          </p:nvSpPr>
          <p:spPr>
            <a:xfrm>
              <a:off x="3022219" y="3725417"/>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29.7</a:t>
              </a:r>
              <a:endParaRPr sz="1600">
                <a:latin typeface="Calibri"/>
                <a:cs typeface="Calibri"/>
              </a:endParaRPr>
            </a:p>
          </p:txBody>
        </p:sp>
        <p:pic>
          <p:nvPicPr>
            <p:cNvPr id="15" name="object 15" descr="Bar representing age group 56+ for chart named Egypt. Represents 22.5%."/>
            <p:cNvPicPr/>
            <p:nvPr/>
          </p:nvPicPr>
          <p:blipFill>
            <a:blip r:embed="rId10" cstate="print"/>
            <a:stretch>
              <a:fillRect/>
            </a:stretch>
          </p:blipFill>
          <p:spPr>
            <a:xfrm>
              <a:off x="3532632" y="4367784"/>
              <a:ext cx="428243" cy="992123"/>
            </a:xfrm>
            <a:prstGeom prst="rect">
              <a:avLst/>
            </a:prstGeom>
          </p:spPr>
        </p:pic>
        <p:sp>
          <p:nvSpPr>
            <p:cNvPr id="35" name="object 35"/>
            <p:cNvSpPr txBox="1"/>
            <p:nvPr/>
          </p:nvSpPr>
          <p:spPr>
            <a:xfrm>
              <a:off x="3554348" y="4042664"/>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22.5</a:t>
              </a:r>
              <a:endParaRPr sz="1600">
                <a:latin typeface="Calibri"/>
                <a:cs typeface="Calibri"/>
              </a:endParaRPr>
            </a:p>
          </p:txBody>
        </p:sp>
      </p:grpSp>
      <p:grpSp>
        <p:nvGrpSpPr>
          <p:cNvPr id="53" name="Group 52" descr="Iraq">
            <a:extLst>
              <a:ext uri="{FF2B5EF4-FFF2-40B4-BE49-F238E27FC236}">
                <a16:creationId xmlns:a16="http://schemas.microsoft.com/office/drawing/2014/main" id="{FDBDFA4A-07E4-ED48-AB4C-824B5566D4D9}"/>
              </a:ext>
            </a:extLst>
          </p:cNvPr>
          <p:cNvGrpSpPr/>
          <p:nvPr/>
        </p:nvGrpSpPr>
        <p:grpSpPr>
          <a:xfrm>
            <a:off x="4390644" y="4165853"/>
            <a:ext cx="1491996" cy="1571295"/>
            <a:chOff x="4390644" y="4165853"/>
            <a:chExt cx="1491996" cy="1571295"/>
          </a:xfrm>
        </p:grpSpPr>
        <p:sp>
          <p:nvSpPr>
            <p:cNvPr id="42" name="object 42"/>
            <p:cNvSpPr txBox="1"/>
            <p:nvPr/>
          </p:nvSpPr>
          <p:spPr>
            <a:xfrm>
              <a:off x="4961635" y="5467908"/>
              <a:ext cx="35115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Iraq</a:t>
              </a:r>
              <a:endParaRPr sz="1600">
                <a:latin typeface="Calibri"/>
                <a:cs typeface="Calibri"/>
              </a:endParaRPr>
            </a:p>
          </p:txBody>
        </p:sp>
        <p:pic>
          <p:nvPicPr>
            <p:cNvPr id="4" name="object 4" descr="Bar representing age group 21-35 for chart named Iraq."/>
            <p:cNvPicPr/>
            <p:nvPr/>
          </p:nvPicPr>
          <p:blipFill>
            <a:blip r:embed="rId11" cstate="print"/>
            <a:stretch>
              <a:fillRect/>
            </a:stretch>
          </p:blipFill>
          <p:spPr>
            <a:xfrm>
              <a:off x="4390644" y="4491228"/>
              <a:ext cx="428244" cy="868680"/>
            </a:xfrm>
            <a:prstGeom prst="rect">
              <a:avLst/>
            </a:prstGeom>
          </p:spPr>
        </p:pic>
        <p:sp>
          <p:nvSpPr>
            <p:cNvPr id="24" name="object 24"/>
            <p:cNvSpPr txBox="1"/>
            <p:nvPr/>
          </p:nvSpPr>
          <p:spPr>
            <a:xfrm>
              <a:off x="4412360" y="4165853"/>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19.7</a:t>
              </a:r>
              <a:endParaRPr sz="1600">
                <a:latin typeface="Calibri"/>
                <a:cs typeface="Calibri"/>
              </a:endParaRPr>
            </a:p>
          </p:txBody>
        </p:sp>
        <p:pic>
          <p:nvPicPr>
            <p:cNvPr id="10" name="object 10" descr="Bar representing age group 36-55 for chart named Iraq. Represents 14.7%."/>
            <p:cNvPicPr/>
            <p:nvPr/>
          </p:nvPicPr>
          <p:blipFill>
            <a:blip r:embed="rId12" cstate="print"/>
            <a:stretch>
              <a:fillRect/>
            </a:stretch>
          </p:blipFill>
          <p:spPr>
            <a:xfrm>
              <a:off x="4922520" y="4712208"/>
              <a:ext cx="428244" cy="647699"/>
            </a:xfrm>
            <a:prstGeom prst="rect">
              <a:avLst/>
            </a:prstGeom>
          </p:spPr>
        </p:pic>
        <p:sp>
          <p:nvSpPr>
            <p:cNvPr id="30" name="object 30" descr="14.7%."/>
            <p:cNvSpPr txBox="1"/>
            <p:nvPr/>
          </p:nvSpPr>
          <p:spPr>
            <a:xfrm>
              <a:off x="4944617" y="4386198"/>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14.7</a:t>
              </a:r>
              <a:endParaRPr sz="1600" dirty="0">
                <a:latin typeface="Calibri"/>
                <a:cs typeface="Calibri"/>
              </a:endParaRPr>
            </a:p>
          </p:txBody>
        </p:sp>
        <p:pic>
          <p:nvPicPr>
            <p:cNvPr id="16" name="object 16" descr="Bar representing age group 56+ for chart named Iraq. Represents 13.2%."/>
            <p:cNvPicPr/>
            <p:nvPr/>
          </p:nvPicPr>
          <p:blipFill>
            <a:blip r:embed="rId13" cstate="print"/>
            <a:stretch>
              <a:fillRect/>
            </a:stretch>
          </p:blipFill>
          <p:spPr>
            <a:xfrm>
              <a:off x="5454396" y="4777740"/>
              <a:ext cx="428244" cy="582168"/>
            </a:xfrm>
            <a:prstGeom prst="rect">
              <a:avLst/>
            </a:prstGeom>
          </p:spPr>
        </p:pic>
        <p:sp>
          <p:nvSpPr>
            <p:cNvPr id="36" name="object 36"/>
            <p:cNvSpPr txBox="1"/>
            <p:nvPr/>
          </p:nvSpPr>
          <p:spPr>
            <a:xfrm>
              <a:off x="5476747" y="4452365"/>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13.2</a:t>
              </a:r>
              <a:endParaRPr sz="1600">
                <a:latin typeface="Calibri"/>
                <a:cs typeface="Calibri"/>
              </a:endParaRPr>
            </a:p>
          </p:txBody>
        </p:sp>
      </p:grpSp>
      <p:grpSp>
        <p:nvGrpSpPr>
          <p:cNvPr id="54" name="Group 53" descr="Jordan">
            <a:extLst>
              <a:ext uri="{FF2B5EF4-FFF2-40B4-BE49-F238E27FC236}">
                <a16:creationId xmlns:a16="http://schemas.microsoft.com/office/drawing/2014/main" id="{4BD688D6-5F49-FB41-E944-AB30ACBF772E}"/>
              </a:ext>
            </a:extLst>
          </p:cNvPr>
          <p:cNvGrpSpPr/>
          <p:nvPr/>
        </p:nvGrpSpPr>
        <p:grpSpPr>
          <a:xfrm>
            <a:off x="6312408" y="4372432"/>
            <a:ext cx="1493519" cy="1364716"/>
            <a:chOff x="6312408" y="4372432"/>
            <a:chExt cx="1493519" cy="1364716"/>
          </a:xfrm>
        </p:grpSpPr>
        <p:sp>
          <p:nvSpPr>
            <p:cNvPr id="43" name="object 43"/>
            <p:cNvSpPr txBox="1"/>
            <p:nvPr/>
          </p:nvSpPr>
          <p:spPr>
            <a:xfrm>
              <a:off x="6770369" y="5467908"/>
              <a:ext cx="577850"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4536A"/>
                  </a:solidFill>
                  <a:latin typeface="Calibri"/>
                  <a:cs typeface="Calibri"/>
                </a:rPr>
                <a:t>Jordan</a:t>
              </a:r>
              <a:endParaRPr sz="1600">
                <a:latin typeface="Calibri"/>
                <a:cs typeface="Calibri"/>
              </a:endParaRPr>
            </a:p>
          </p:txBody>
        </p:sp>
        <p:pic>
          <p:nvPicPr>
            <p:cNvPr id="5" name="object 5" descr="Bar representing age group 21-35 for chart named Jordan. Represents 14%."/>
            <p:cNvPicPr/>
            <p:nvPr/>
          </p:nvPicPr>
          <p:blipFill>
            <a:blip r:embed="rId14" cstate="print"/>
            <a:stretch>
              <a:fillRect/>
            </a:stretch>
          </p:blipFill>
          <p:spPr>
            <a:xfrm>
              <a:off x="6312408" y="4742688"/>
              <a:ext cx="428243" cy="617220"/>
            </a:xfrm>
            <a:prstGeom prst="rect">
              <a:avLst/>
            </a:prstGeom>
          </p:spPr>
        </p:pic>
        <p:sp>
          <p:nvSpPr>
            <p:cNvPr id="25" name="object 25"/>
            <p:cNvSpPr txBox="1"/>
            <p:nvPr/>
          </p:nvSpPr>
          <p:spPr>
            <a:xfrm>
              <a:off x="6412738" y="4416933"/>
              <a:ext cx="229870" cy="269240"/>
            </a:xfrm>
            <a:prstGeom prst="rect">
              <a:avLst/>
            </a:prstGeom>
          </p:spPr>
          <p:txBody>
            <a:bodyPr vert="horz" wrap="square" lIns="0" tIns="12065" rIns="0" bIns="0" rtlCol="0">
              <a:spAutoFit/>
            </a:bodyPr>
            <a:lstStyle/>
            <a:p>
              <a:pPr marL="12700">
                <a:lnSpc>
                  <a:spcPct val="100000"/>
                </a:lnSpc>
                <a:spcBef>
                  <a:spcPts val="95"/>
                </a:spcBef>
              </a:pPr>
              <a:r>
                <a:rPr sz="1600" spc="-25" dirty="0">
                  <a:solidFill>
                    <a:srgbClr val="44536A"/>
                  </a:solidFill>
                  <a:latin typeface="Calibri"/>
                  <a:cs typeface="Calibri"/>
                </a:rPr>
                <a:t>14</a:t>
              </a:r>
              <a:endParaRPr sz="1600">
                <a:latin typeface="Calibri"/>
                <a:cs typeface="Calibri"/>
              </a:endParaRPr>
            </a:p>
          </p:txBody>
        </p:sp>
        <p:pic>
          <p:nvPicPr>
            <p:cNvPr id="11" name="object 11" descr="Bar representing age group 36-55 for chart named Jordan. Represents 15%."/>
            <p:cNvPicPr/>
            <p:nvPr/>
          </p:nvPicPr>
          <p:blipFill>
            <a:blip r:embed="rId15" cstate="print"/>
            <a:stretch>
              <a:fillRect/>
            </a:stretch>
          </p:blipFill>
          <p:spPr>
            <a:xfrm>
              <a:off x="6844283" y="4698491"/>
              <a:ext cx="429768" cy="661416"/>
            </a:xfrm>
            <a:prstGeom prst="rect">
              <a:avLst/>
            </a:prstGeom>
          </p:spPr>
        </p:pic>
        <p:sp>
          <p:nvSpPr>
            <p:cNvPr id="31" name="object 31"/>
            <p:cNvSpPr txBox="1"/>
            <p:nvPr/>
          </p:nvSpPr>
          <p:spPr>
            <a:xfrm>
              <a:off x="6944994" y="4372432"/>
              <a:ext cx="229870" cy="269240"/>
            </a:xfrm>
            <a:prstGeom prst="rect">
              <a:avLst/>
            </a:prstGeom>
          </p:spPr>
          <p:txBody>
            <a:bodyPr vert="horz" wrap="square" lIns="0" tIns="12065" rIns="0" bIns="0" rtlCol="0">
              <a:spAutoFit/>
            </a:bodyPr>
            <a:lstStyle/>
            <a:p>
              <a:pPr marL="12700">
                <a:lnSpc>
                  <a:spcPct val="100000"/>
                </a:lnSpc>
                <a:spcBef>
                  <a:spcPts val="95"/>
                </a:spcBef>
              </a:pPr>
              <a:r>
                <a:rPr sz="1600" spc="-25" dirty="0">
                  <a:solidFill>
                    <a:srgbClr val="44536A"/>
                  </a:solidFill>
                  <a:latin typeface="Calibri"/>
                  <a:cs typeface="Calibri"/>
                </a:rPr>
                <a:t>15</a:t>
              </a:r>
              <a:endParaRPr sz="1600">
                <a:latin typeface="Calibri"/>
                <a:cs typeface="Calibri"/>
              </a:endParaRPr>
            </a:p>
          </p:txBody>
        </p:sp>
        <p:pic>
          <p:nvPicPr>
            <p:cNvPr id="17" name="object 17" descr="Bar representing age group 56+ for chart named Jordan. Represents 13.1%."/>
            <p:cNvPicPr/>
            <p:nvPr/>
          </p:nvPicPr>
          <p:blipFill>
            <a:blip r:embed="rId16" cstate="print"/>
            <a:stretch>
              <a:fillRect/>
            </a:stretch>
          </p:blipFill>
          <p:spPr>
            <a:xfrm>
              <a:off x="7376159" y="4782311"/>
              <a:ext cx="429768" cy="577596"/>
            </a:xfrm>
            <a:prstGeom prst="rect">
              <a:avLst/>
            </a:prstGeom>
          </p:spPr>
        </p:pic>
        <p:sp>
          <p:nvSpPr>
            <p:cNvPr id="37" name="object 37"/>
            <p:cNvSpPr txBox="1"/>
            <p:nvPr/>
          </p:nvSpPr>
          <p:spPr>
            <a:xfrm>
              <a:off x="7399146" y="4456557"/>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13.1</a:t>
              </a:r>
              <a:endParaRPr sz="1600">
                <a:latin typeface="Calibri"/>
                <a:cs typeface="Calibri"/>
              </a:endParaRPr>
            </a:p>
          </p:txBody>
        </p:sp>
      </p:grpSp>
      <p:grpSp>
        <p:nvGrpSpPr>
          <p:cNvPr id="55" name="Group 54" descr="Libya">
            <a:extLst>
              <a:ext uri="{FF2B5EF4-FFF2-40B4-BE49-F238E27FC236}">
                <a16:creationId xmlns:a16="http://schemas.microsoft.com/office/drawing/2014/main" id="{DA2D666A-AA59-B1A7-66C3-276E2C8D33C2}"/>
              </a:ext>
            </a:extLst>
          </p:cNvPr>
          <p:cNvGrpSpPr/>
          <p:nvPr/>
        </p:nvGrpSpPr>
        <p:grpSpPr>
          <a:xfrm>
            <a:off x="8234171" y="1404366"/>
            <a:ext cx="1493520" cy="4332782"/>
            <a:chOff x="8234171" y="1404366"/>
            <a:chExt cx="1493520" cy="4332782"/>
          </a:xfrm>
        </p:grpSpPr>
        <p:sp>
          <p:nvSpPr>
            <p:cNvPr id="44" name="object 44"/>
            <p:cNvSpPr txBox="1"/>
            <p:nvPr/>
          </p:nvSpPr>
          <p:spPr>
            <a:xfrm>
              <a:off x="8755506" y="5467908"/>
              <a:ext cx="45275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4536A"/>
                  </a:solidFill>
                  <a:latin typeface="Calibri"/>
                  <a:cs typeface="Calibri"/>
                </a:rPr>
                <a:t>Libya</a:t>
              </a:r>
              <a:endParaRPr sz="1600">
                <a:latin typeface="Calibri"/>
                <a:cs typeface="Calibri"/>
              </a:endParaRPr>
            </a:p>
          </p:txBody>
        </p:sp>
        <p:pic>
          <p:nvPicPr>
            <p:cNvPr id="6" name="object 6" descr="Bar representing age group 21-35 for chart named Libya. Represents 82.4%."/>
            <p:cNvPicPr/>
            <p:nvPr/>
          </p:nvPicPr>
          <p:blipFill>
            <a:blip r:embed="rId17" cstate="print"/>
            <a:stretch>
              <a:fillRect/>
            </a:stretch>
          </p:blipFill>
          <p:spPr>
            <a:xfrm>
              <a:off x="8234171" y="1731264"/>
              <a:ext cx="429768" cy="3628644"/>
            </a:xfrm>
            <a:prstGeom prst="rect">
              <a:avLst/>
            </a:prstGeom>
          </p:spPr>
        </p:pic>
        <p:sp>
          <p:nvSpPr>
            <p:cNvPr id="26" name="object 26"/>
            <p:cNvSpPr txBox="1"/>
            <p:nvPr/>
          </p:nvSpPr>
          <p:spPr>
            <a:xfrm>
              <a:off x="8257413" y="1404366"/>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82.4</a:t>
              </a:r>
              <a:endParaRPr sz="1600">
                <a:latin typeface="Calibri"/>
                <a:cs typeface="Calibri"/>
              </a:endParaRPr>
            </a:p>
          </p:txBody>
        </p:sp>
        <p:pic>
          <p:nvPicPr>
            <p:cNvPr id="12" name="object 12" descr="Bar representing age group 36-55 for chart named Libya.  Represents 80.1%."/>
            <p:cNvPicPr/>
            <p:nvPr/>
          </p:nvPicPr>
          <p:blipFill>
            <a:blip r:embed="rId18" cstate="print"/>
            <a:stretch>
              <a:fillRect/>
            </a:stretch>
          </p:blipFill>
          <p:spPr>
            <a:xfrm>
              <a:off x="8766047" y="1831848"/>
              <a:ext cx="429768" cy="3528060"/>
            </a:xfrm>
            <a:prstGeom prst="rect">
              <a:avLst/>
            </a:prstGeom>
          </p:spPr>
        </p:pic>
        <p:sp>
          <p:nvSpPr>
            <p:cNvPr id="32" name="object 32"/>
            <p:cNvSpPr txBox="1"/>
            <p:nvPr/>
          </p:nvSpPr>
          <p:spPr>
            <a:xfrm>
              <a:off x="8789669" y="1505458"/>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80.1</a:t>
              </a:r>
              <a:endParaRPr sz="1600">
                <a:latin typeface="Calibri"/>
                <a:cs typeface="Calibri"/>
              </a:endParaRPr>
            </a:p>
          </p:txBody>
        </p:sp>
        <p:pic>
          <p:nvPicPr>
            <p:cNvPr id="18" name="object 18" descr="Bar representing age group 56+ for chart named Libya. Represents 75.4%."/>
            <p:cNvPicPr/>
            <p:nvPr/>
          </p:nvPicPr>
          <p:blipFill>
            <a:blip r:embed="rId19" cstate="print"/>
            <a:stretch>
              <a:fillRect/>
            </a:stretch>
          </p:blipFill>
          <p:spPr>
            <a:xfrm>
              <a:off x="9297923" y="2039111"/>
              <a:ext cx="429768" cy="3320796"/>
            </a:xfrm>
            <a:prstGeom prst="rect">
              <a:avLst/>
            </a:prstGeom>
          </p:spPr>
        </p:pic>
        <p:sp>
          <p:nvSpPr>
            <p:cNvPr id="38" name="object 38"/>
            <p:cNvSpPr txBox="1"/>
            <p:nvPr/>
          </p:nvSpPr>
          <p:spPr>
            <a:xfrm>
              <a:off x="9321800" y="1712467"/>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75.4</a:t>
              </a:r>
              <a:endParaRPr sz="1600">
                <a:latin typeface="Calibri"/>
                <a:cs typeface="Calibri"/>
              </a:endParaRPr>
            </a:p>
          </p:txBody>
        </p:sp>
      </p:grpSp>
      <p:grpSp>
        <p:nvGrpSpPr>
          <p:cNvPr id="56" name="Group 55" descr="Morocco">
            <a:extLst>
              <a:ext uri="{FF2B5EF4-FFF2-40B4-BE49-F238E27FC236}">
                <a16:creationId xmlns:a16="http://schemas.microsoft.com/office/drawing/2014/main" id="{16C8FBA2-AA5C-0B6A-72BF-04B1D1FCBEF1}"/>
              </a:ext>
            </a:extLst>
          </p:cNvPr>
          <p:cNvGrpSpPr/>
          <p:nvPr/>
        </p:nvGrpSpPr>
        <p:grpSpPr>
          <a:xfrm>
            <a:off x="10157459" y="3461130"/>
            <a:ext cx="1515541" cy="2276018"/>
            <a:chOff x="10157459" y="3461130"/>
            <a:chExt cx="1515541" cy="2276018"/>
          </a:xfrm>
        </p:grpSpPr>
        <p:sp>
          <p:nvSpPr>
            <p:cNvPr id="45" name="object 45"/>
            <p:cNvSpPr txBox="1"/>
            <p:nvPr/>
          </p:nvSpPr>
          <p:spPr>
            <a:xfrm>
              <a:off x="10522966" y="5467908"/>
              <a:ext cx="763270"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44536A"/>
                  </a:solidFill>
                  <a:latin typeface="Calibri"/>
                  <a:cs typeface="Calibri"/>
                </a:rPr>
                <a:t>Morocco</a:t>
              </a:r>
              <a:endParaRPr sz="1600">
                <a:latin typeface="Calibri"/>
                <a:cs typeface="Calibri"/>
              </a:endParaRPr>
            </a:p>
          </p:txBody>
        </p:sp>
        <p:pic>
          <p:nvPicPr>
            <p:cNvPr id="7" name="object 7" descr="Bar representing age group 21-35 for chart named Morocco. Represents 35.7%."/>
            <p:cNvPicPr/>
            <p:nvPr/>
          </p:nvPicPr>
          <p:blipFill>
            <a:blip r:embed="rId20" cstate="print"/>
            <a:stretch>
              <a:fillRect/>
            </a:stretch>
          </p:blipFill>
          <p:spPr>
            <a:xfrm>
              <a:off x="10157459" y="3787140"/>
              <a:ext cx="428244" cy="1572768"/>
            </a:xfrm>
            <a:prstGeom prst="rect">
              <a:avLst/>
            </a:prstGeom>
          </p:spPr>
        </p:pic>
        <p:sp>
          <p:nvSpPr>
            <p:cNvPr id="27" name="object 27"/>
            <p:cNvSpPr txBox="1"/>
            <p:nvPr/>
          </p:nvSpPr>
          <p:spPr>
            <a:xfrm>
              <a:off x="10179811" y="3461130"/>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35.7</a:t>
              </a:r>
              <a:endParaRPr sz="1600">
                <a:latin typeface="Calibri"/>
                <a:cs typeface="Calibri"/>
              </a:endParaRPr>
            </a:p>
          </p:txBody>
        </p:sp>
        <p:pic>
          <p:nvPicPr>
            <p:cNvPr id="13" name="object 13" descr="Bar representing age group 36-55 for chart named Morocco. Represents 35.3%."/>
            <p:cNvPicPr/>
            <p:nvPr/>
          </p:nvPicPr>
          <p:blipFill>
            <a:blip r:embed="rId21" cstate="print"/>
            <a:stretch>
              <a:fillRect/>
            </a:stretch>
          </p:blipFill>
          <p:spPr>
            <a:xfrm>
              <a:off x="10689335" y="3805428"/>
              <a:ext cx="428244" cy="1554480"/>
            </a:xfrm>
            <a:prstGeom prst="rect">
              <a:avLst/>
            </a:prstGeom>
          </p:spPr>
        </p:pic>
        <p:sp>
          <p:nvSpPr>
            <p:cNvPr id="33" name="object 33"/>
            <p:cNvSpPr txBox="1"/>
            <p:nvPr/>
          </p:nvSpPr>
          <p:spPr>
            <a:xfrm>
              <a:off x="10711942" y="3478784"/>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35.3</a:t>
              </a:r>
              <a:endParaRPr sz="1600">
                <a:latin typeface="Calibri"/>
                <a:cs typeface="Calibri"/>
              </a:endParaRPr>
            </a:p>
          </p:txBody>
        </p:sp>
        <p:pic>
          <p:nvPicPr>
            <p:cNvPr id="52" name="object 17" descr="Bar representing age group 56+ for chart named Morocco. Represents 16.3%.">
              <a:extLst>
                <a:ext uri="{FF2B5EF4-FFF2-40B4-BE49-F238E27FC236}">
                  <a16:creationId xmlns:a16="http://schemas.microsoft.com/office/drawing/2014/main" id="{4140943E-56DE-34D1-B950-9FD46DCCEBC2}"/>
                </a:ext>
              </a:extLst>
            </p:cNvPr>
            <p:cNvPicPr/>
            <p:nvPr/>
          </p:nvPicPr>
          <p:blipFill>
            <a:blip r:embed="rId16" cstate="print"/>
            <a:stretch>
              <a:fillRect/>
            </a:stretch>
          </p:blipFill>
          <p:spPr>
            <a:xfrm>
              <a:off x="11243232" y="4641672"/>
              <a:ext cx="429768" cy="713664"/>
            </a:xfrm>
            <a:prstGeom prst="rect">
              <a:avLst/>
            </a:prstGeom>
          </p:spPr>
        </p:pic>
        <p:sp>
          <p:nvSpPr>
            <p:cNvPr id="39" name="object 39"/>
            <p:cNvSpPr txBox="1"/>
            <p:nvPr/>
          </p:nvSpPr>
          <p:spPr>
            <a:xfrm>
              <a:off x="11244198" y="4315714"/>
              <a:ext cx="384175" cy="269240"/>
            </a:xfrm>
            <a:prstGeom prst="rect">
              <a:avLst/>
            </a:prstGeom>
          </p:spPr>
          <p:txBody>
            <a:bodyPr vert="horz" wrap="square" lIns="0" tIns="12065" rIns="0" bIns="0" rtlCol="0">
              <a:spAutoFit/>
            </a:bodyPr>
            <a:lstStyle/>
            <a:p>
              <a:pPr marL="12700">
                <a:lnSpc>
                  <a:spcPct val="100000"/>
                </a:lnSpc>
                <a:spcBef>
                  <a:spcPts val="95"/>
                </a:spcBef>
              </a:pPr>
              <a:r>
                <a:rPr sz="1600" spc="-20" dirty="0">
                  <a:solidFill>
                    <a:srgbClr val="44536A"/>
                  </a:solidFill>
                  <a:latin typeface="Calibri"/>
                  <a:cs typeface="Calibri"/>
                </a:rPr>
                <a:t>16.3</a:t>
              </a:r>
              <a:endParaRPr sz="1600" dirty="0">
                <a:latin typeface="Calibri"/>
                <a:cs typeface="Calibri"/>
              </a:endParaRPr>
            </a:p>
          </p:txBody>
        </p:sp>
      </p:grpSp>
      <p:sp>
        <p:nvSpPr>
          <p:cNvPr id="51" name="object 51"/>
          <p:cNvSpPr txBox="1"/>
          <p:nvPr/>
        </p:nvSpPr>
        <p:spPr>
          <a:xfrm>
            <a:off x="90017" y="6115862"/>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ject 34"/>
          <p:cNvSpPr txBox="1">
            <a:spLocks noGrp="1"/>
          </p:cNvSpPr>
          <p:nvPr>
            <p:ph type="title"/>
          </p:nvPr>
        </p:nvSpPr>
        <p:spPr>
          <a:prstGeom prst="rect">
            <a:avLst/>
          </a:prstGeom>
        </p:spPr>
        <p:txBody>
          <a:bodyPr vert="horz" wrap="square" lIns="0" tIns="309118" rIns="0" bIns="0" rtlCol="0">
            <a:spAutoFit/>
          </a:bodyPr>
          <a:lstStyle/>
          <a:p>
            <a:pPr marL="304800">
              <a:lnSpc>
                <a:spcPct val="100000"/>
              </a:lnSpc>
              <a:spcBef>
                <a:spcPts val="110"/>
              </a:spcBef>
            </a:pPr>
            <a:r>
              <a:rPr sz="2150" dirty="0">
                <a:solidFill>
                  <a:srgbClr val="404040"/>
                </a:solidFill>
              </a:rPr>
              <a:t>%</a:t>
            </a:r>
            <a:r>
              <a:rPr sz="2150" spc="-20" dirty="0">
                <a:solidFill>
                  <a:srgbClr val="404040"/>
                </a:solidFill>
              </a:rPr>
              <a:t> </a:t>
            </a:r>
            <a:r>
              <a:rPr sz="2150" dirty="0">
                <a:solidFill>
                  <a:srgbClr val="404040"/>
                </a:solidFill>
              </a:rPr>
              <a:t>of</a:t>
            </a:r>
            <a:r>
              <a:rPr sz="2150" spc="-20" dirty="0">
                <a:solidFill>
                  <a:srgbClr val="404040"/>
                </a:solidFill>
              </a:rPr>
              <a:t> </a:t>
            </a:r>
            <a:r>
              <a:rPr sz="2150" dirty="0">
                <a:solidFill>
                  <a:srgbClr val="404040"/>
                </a:solidFill>
              </a:rPr>
              <a:t>Men</a:t>
            </a:r>
            <a:r>
              <a:rPr sz="2150" spc="-15" dirty="0">
                <a:solidFill>
                  <a:srgbClr val="404040"/>
                </a:solidFill>
              </a:rPr>
              <a:t> </a:t>
            </a:r>
            <a:r>
              <a:rPr sz="2150" dirty="0">
                <a:solidFill>
                  <a:srgbClr val="404040"/>
                </a:solidFill>
              </a:rPr>
              <a:t>and</a:t>
            </a:r>
            <a:r>
              <a:rPr sz="2150" spc="-35" dirty="0">
                <a:solidFill>
                  <a:srgbClr val="404040"/>
                </a:solidFill>
              </a:rPr>
              <a:t> </a:t>
            </a:r>
            <a:r>
              <a:rPr sz="2150" dirty="0">
                <a:solidFill>
                  <a:srgbClr val="404040"/>
                </a:solidFill>
              </a:rPr>
              <a:t>Women</a:t>
            </a:r>
            <a:r>
              <a:rPr sz="2150" spc="-15" dirty="0">
                <a:solidFill>
                  <a:srgbClr val="404040"/>
                </a:solidFill>
              </a:rPr>
              <a:t> </a:t>
            </a:r>
            <a:r>
              <a:rPr sz="2150" dirty="0">
                <a:solidFill>
                  <a:srgbClr val="404040"/>
                </a:solidFill>
              </a:rPr>
              <a:t>that</a:t>
            </a:r>
            <a:r>
              <a:rPr sz="2150" spc="-20" dirty="0">
                <a:solidFill>
                  <a:srgbClr val="404040"/>
                </a:solidFill>
              </a:rPr>
              <a:t> </a:t>
            </a:r>
            <a:r>
              <a:rPr sz="2150" dirty="0">
                <a:solidFill>
                  <a:srgbClr val="404040"/>
                </a:solidFill>
              </a:rPr>
              <a:t>Supported</a:t>
            </a:r>
            <a:r>
              <a:rPr sz="2150" spc="-35" dirty="0">
                <a:solidFill>
                  <a:srgbClr val="404040"/>
                </a:solidFill>
              </a:rPr>
              <a:t> </a:t>
            </a:r>
            <a:r>
              <a:rPr sz="2150" dirty="0">
                <a:solidFill>
                  <a:srgbClr val="404040"/>
                </a:solidFill>
              </a:rPr>
              <a:t>the</a:t>
            </a:r>
            <a:r>
              <a:rPr sz="2150" spc="-20" dirty="0">
                <a:solidFill>
                  <a:srgbClr val="404040"/>
                </a:solidFill>
              </a:rPr>
              <a:t> </a:t>
            </a:r>
            <a:r>
              <a:rPr sz="2150" dirty="0">
                <a:solidFill>
                  <a:srgbClr val="404040"/>
                </a:solidFill>
              </a:rPr>
              <a:t>Arab</a:t>
            </a:r>
            <a:r>
              <a:rPr sz="2150" spc="-20" dirty="0">
                <a:solidFill>
                  <a:srgbClr val="404040"/>
                </a:solidFill>
              </a:rPr>
              <a:t> </a:t>
            </a:r>
            <a:r>
              <a:rPr sz="2150" dirty="0">
                <a:solidFill>
                  <a:srgbClr val="404040"/>
                </a:solidFill>
              </a:rPr>
              <a:t>Uprisings</a:t>
            </a:r>
            <a:r>
              <a:rPr sz="2150" spc="-25" dirty="0">
                <a:solidFill>
                  <a:srgbClr val="404040"/>
                </a:solidFill>
              </a:rPr>
              <a:t> </a:t>
            </a:r>
            <a:r>
              <a:rPr sz="2150" dirty="0">
                <a:solidFill>
                  <a:srgbClr val="404040"/>
                </a:solidFill>
              </a:rPr>
              <a:t>,</a:t>
            </a:r>
            <a:r>
              <a:rPr sz="2150" spc="-20" dirty="0">
                <a:solidFill>
                  <a:srgbClr val="404040"/>
                </a:solidFill>
              </a:rPr>
              <a:t> </a:t>
            </a:r>
            <a:r>
              <a:rPr sz="2150" dirty="0">
                <a:solidFill>
                  <a:srgbClr val="404040"/>
                </a:solidFill>
              </a:rPr>
              <a:t>by</a:t>
            </a:r>
            <a:r>
              <a:rPr sz="2150" spc="-15" dirty="0">
                <a:solidFill>
                  <a:srgbClr val="404040"/>
                </a:solidFill>
              </a:rPr>
              <a:t> </a:t>
            </a:r>
            <a:r>
              <a:rPr sz="2150" spc="-10" dirty="0">
                <a:solidFill>
                  <a:srgbClr val="404040"/>
                </a:solidFill>
              </a:rPr>
              <a:t>Country</a:t>
            </a:r>
            <a:endParaRPr sz="2150" dirty="0"/>
          </a:p>
        </p:txBody>
      </p:sp>
      <p:grpSp>
        <p:nvGrpSpPr>
          <p:cNvPr id="13" name="Group 12" descr="Key">
            <a:extLst>
              <a:ext uri="{FF2B5EF4-FFF2-40B4-BE49-F238E27FC236}">
                <a16:creationId xmlns:a16="http://schemas.microsoft.com/office/drawing/2014/main" id="{D165A47E-55A4-DEDC-DFFE-3DABD2148BF3}"/>
              </a:ext>
            </a:extLst>
          </p:cNvPr>
          <p:cNvGrpSpPr/>
          <p:nvPr/>
        </p:nvGrpSpPr>
        <p:grpSpPr>
          <a:xfrm>
            <a:off x="4983479" y="960119"/>
            <a:ext cx="2042160" cy="352425"/>
            <a:chOff x="4983479" y="960119"/>
            <a:chExt cx="2042160" cy="352425"/>
          </a:xfrm>
        </p:grpSpPr>
        <p:sp>
          <p:nvSpPr>
            <p:cNvPr id="41" name="object 41"/>
            <p:cNvSpPr txBox="1"/>
            <p:nvPr/>
          </p:nvSpPr>
          <p:spPr>
            <a:xfrm>
              <a:off x="4983479" y="960119"/>
              <a:ext cx="2042160" cy="352425"/>
            </a:xfrm>
            <a:prstGeom prst="rect">
              <a:avLst/>
            </a:prstGeom>
          </p:spPr>
          <p:txBody>
            <a:bodyPr vert="horz" wrap="square" lIns="0" tIns="13335" rIns="0" bIns="0" rtlCol="0">
              <a:spAutoFit/>
            </a:bodyPr>
            <a:lstStyle/>
            <a:p>
              <a:pPr marL="370205">
                <a:lnSpc>
                  <a:spcPct val="100000"/>
                </a:lnSpc>
                <a:spcBef>
                  <a:spcPts val="105"/>
                </a:spcBef>
                <a:tabLst>
                  <a:tab pos="1257300" algn="l"/>
                </a:tabLst>
              </a:pPr>
              <a:r>
                <a:rPr sz="1800" spc="-20" dirty="0">
                  <a:solidFill>
                    <a:srgbClr val="404040"/>
                  </a:solidFill>
                  <a:latin typeface="Calibri"/>
                  <a:cs typeface="Calibri"/>
                </a:rPr>
                <a:t>Male</a:t>
              </a:r>
              <a:r>
                <a:rPr sz="1800" dirty="0">
                  <a:solidFill>
                    <a:srgbClr val="404040"/>
                  </a:solidFill>
                  <a:latin typeface="Calibri"/>
                  <a:cs typeface="Calibri"/>
                </a:rPr>
                <a:t>	</a:t>
              </a:r>
              <a:r>
                <a:rPr sz="1800" spc="-10" dirty="0">
                  <a:solidFill>
                    <a:srgbClr val="404040"/>
                  </a:solidFill>
                  <a:latin typeface="Calibri"/>
                  <a:cs typeface="Calibri"/>
                </a:rPr>
                <a:t>Female</a:t>
              </a:r>
              <a:endParaRPr sz="1800">
                <a:latin typeface="Calibri"/>
                <a:cs typeface="Calibri"/>
              </a:endParaRPr>
            </a:p>
          </p:txBody>
        </p:sp>
        <p:grpSp>
          <p:nvGrpSpPr>
            <p:cNvPr id="35" name="object 35" descr="Key representing male (dark green) and female (mid green)."/>
            <p:cNvGrpSpPr/>
            <p:nvPr/>
          </p:nvGrpSpPr>
          <p:grpSpPr>
            <a:xfrm>
              <a:off x="4983479" y="960119"/>
              <a:ext cx="2042160" cy="352425"/>
              <a:chOff x="4983479" y="960119"/>
              <a:chExt cx="2042160" cy="352425"/>
            </a:xfrm>
          </p:grpSpPr>
          <p:sp>
            <p:nvSpPr>
              <p:cNvPr id="36" name="object 36"/>
              <p:cNvSpPr/>
              <p:nvPr/>
            </p:nvSpPr>
            <p:spPr>
              <a:xfrm>
                <a:off x="4983479" y="960119"/>
                <a:ext cx="2042160" cy="352425"/>
              </a:xfrm>
              <a:custGeom>
                <a:avLst/>
                <a:gdLst/>
                <a:ahLst/>
                <a:cxnLst/>
                <a:rect l="l" t="t" r="r" b="b"/>
                <a:pathLst>
                  <a:path w="2042159" h="352425">
                    <a:moveTo>
                      <a:pt x="2042160" y="0"/>
                    </a:moveTo>
                    <a:lnTo>
                      <a:pt x="0" y="0"/>
                    </a:lnTo>
                    <a:lnTo>
                      <a:pt x="0" y="352043"/>
                    </a:lnTo>
                    <a:lnTo>
                      <a:pt x="2042160" y="352043"/>
                    </a:lnTo>
                    <a:lnTo>
                      <a:pt x="2042160" y="0"/>
                    </a:lnTo>
                    <a:close/>
                  </a:path>
                </a:pathLst>
              </a:custGeom>
              <a:solidFill>
                <a:srgbClr val="F1F1F1">
                  <a:alpha val="38822"/>
                </a:srgbClr>
              </a:solidFill>
            </p:spPr>
            <p:txBody>
              <a:bodyPr wrap="square" lIns="0" tIns="0" rIns="0" bIns="0" rtlCol="0"/>
              <a:lstStyle/>
              <a:p>
                <a:endParaRPr/>
              </a:p>
            </p:txBody>
          </p:sp>
          <p:sp>
            <p:nvSpPr>
              <p:cNvPr id="37" name="object 37"/>
              <p:cNvSpPr/>
              <p:nvPr/>
            </p:nvSpPr>
            <p:spPr>
              <a:xfrm>
                <a:off x="5169407" y="1072895"/>
                <a:ext cx="125095" cy="127000"/>
              </a:xfrm>
              <a:custGeom>
                <a:avLst/>
                <a:gdLst/>
                <a:ahLst/>
                <a:cxnLst/>
                <a:rect l="l" t="t" r="r" b="b"/>
                <a:pathLst>
                  <a:path w="125095" h="127000">
                    <a:moveTo>
                      <a:pt x="124967" y="0"/>
                    </a:moveTo>
                    <a:lnTo>
                      <a:pt x="0" y="0"/>
                    </a:lnTo>
                    <a:lnTo>
                      <a:pt x="0" y="126491"/>
                    </a:lnTo>
                    <a:lnTo>
                      <a:pt x="124967" y="126491"/>
                    </a:lnTo>
                    <a:lnTo>
                      <a:pt x="124967" y="0"/>
                    </a:lnTo>
                    <a:close/>
                  </a:path>
                </a:pathLst>
              </a:custGeom>
              <a:solidFill>
                <a:srgbClr val="61993D">
                  <a:alpha val="85096"/>
                </a:srgbClr>
              </a:solidFill>
            </p:spPr>
            <p:txBody>
              <a:bodyPr wrap="square" lIns="0" tIns="0" rIns="0" bIns="0" rtlCol="0"/>
              <a:lstStyle/>
              <a:p>
                <a:endParaRPr/>
              </a:p>
            </p:txBody>
          </p:sp>
          <p:sp>
            <p:nvSpPr>
              <p:cNvPr id="38" name="object 38"/>
              <p:cNvSpPr/>
              <p:nvPr/>
            </p:nvSpPr>
            <p:spPr>
              <a:xfrm>
                <a:off x="5169407" y="1072895"/>
                <a:ext cx="125095" cy="127000"/>
              </a:xfrm>
              <a:custGeom>
                <a:avLst/>
                <a:gdLst/>
                <a:ahLst/>
                <a:cxnLst/>
                <a:rect l="l" t="t" r="r" b="b"/>
                <a:pathLst>
                  <a:path w="125095" h="127000">
                    <a:moveTo>
                      <a:pt x="0" y="126491"/>
                    </a:moveTo>
                    <a:lnTo>
                      <a:pt x="124967" y="126491"/>
                    </a:lnTo>
                    <a:lnTo>
                      <a:pt x="124967" y="0"/>
                    </a:lnTo>
                    <a:lnTo>
                      <a:pt x="0" y="0"/>
                    </a:lnTo>
                    <a:lnTo>
                      <a:pt x="0" y="126491"/>
                    </a:lnTo>
                    <a:close/>
                  </a:path>
                </a:pathLst>
              </a:custGeom>
              <a:ln w="9144">
                <a:solidFill>
                  <a:srgbClr val="FFFFFF"/>
                </a:solidFill>
              </a:ln>
            </p:spPr>
            <p:txBody>
              <a:bodyPr wrap="square" lIns="0" tIns="0" rIns="0" bIns="0" rtlCol="0"/>
              <a:lstStyle/>
              <a:p>
                <a:endParaRPr/>
              </a:p>
            </p:txBody>
          </p:sp>
          <p:sp>
            <p:nvSpPr>
              <p:cNvPr id="39" name="object 39"/>
              <p:cNvSpPr/>
              <p:nvPr/>
            </p:nvSpPr>
            <p:spPr>
              <a:xfrm>
                <a:off x="6056375" y="1072895"/>
                <a:ext cx="127000" cy="127000"/>
              </a:xfrm>
              <a:custGeom>
                <a:avLst/>
                <a:gdLst/>
                <a:ahLst/>
                <a:cxnLst/>
                <a:rect l="l" t="t" r="r" b="b"/>
                <a:pathLst>
                  <a:path w="127000" h="127000">
                    <a:moveTo>
                      <a:pt x="126491" y="0"/>
                    </a:moveTo>
                    <a:lnTo>
                      <a:pt x="0" y="0"/>
                    </a:lnTo>
                    <a:lnTo>
                      <a:pt x="0" y="126491"/>
                    </a:lnTo>
                    <a:lnTo>
                      <a:pt x="126491" y="126491"/>
                    </a:lnTo>
                    <a:lnTo>
                      <a:pt x="126491" y="0"/>
                    </a:lnTo>
                    <a:close/>
                  </a:path>
                </a:pathLst>
              </a:custGeom>
              <a:solidFill>
                <a:srgbClr val="A0C490">
                  <a:alpha val="85096"/>
                </a:srgbClr>
              </a:solidFill>
            </p:spPr>
            <p:txBody>
              <a:bodyPr wrap="square" lIns="0" tIns="0" rIns="0" bIns="0" rtlCol="0"/>
              <a:lstStyle/>
              <a:p>
                <a:endParaRPr/>
              </a:p>
            </p:txBody>
          </p:sp>
          <p:sp>
            <p:nvSpPr>
              <p:cNvPr id="40" name="object 40"/>
              <p:cNvSpPr/>
              <p:nvPr/>
            </p:nvSpPr>
            <p:spPr>
              <a:xfrm>
                <a:off x="6056375" y="1072895"/>
                <a:ext cx="127000" cy="127000"/>
              </a:xfrm>
              <a:custGeom>
                <a:avLst/>
                <a:gdLst/>
                <a:ahLst/>
                <a:cxnLst/>
                <a:rect l="l" t="t" r="r" b="b"/>
                <a:pathLst>
                  <a:path w="127000" h="127000">
                    <a:moveTo>
                      <a:pt x="0" y="126491"/>
                    </a:moveTo>
                    <a:lnTo>
                      <a:pt x="126491" y="126491"/>
                    </a:lnTo>
                    <a:lnTo>
                      <a:pt x="126491" y="0"/>
                    </a:lnTo>
                    <a:lnTo>
                      <a:pt x="0" y="0"/>
                    </a:lnTo>
                    <a:lnTo>
                      <a:pt x="0" y="126491"/>
                    </a:lnTo>
                    <a:close/>
                  </a:path>
                </a:pathLst>
              </a:custGeom>
              <a:ln w="9144">
                <a:solidFill>
                  <a:srgbClr val="FFFFFF"/>
                </a:solidFill>
              </a:ln>
            </p:spPr>
            <p:txBody>
              <a:bodyPr wrap="square" lIns="0" tIns="0" rIns="0" bIns="0" rtlCol="0"/>
              <a:lstStyle/>
              <a:p>
                <a:endParaRPr/>
              </a:p>
            </p:txBody>
          </p:sp>
        </p:grpSp>
      </p:grpSp>
      <p:grpSp>
        <p:nvGrpSpPr>
          <p:cNvPr id="14" name="Group 13" descr="Sample">
            <a:extLst>
              <a:ext uri="{FF2B5EF4-FFF2-40B4-BE49-F238E27FC236}">
                <a16:creationId xmlns:a16="http://schemas.microsoft.com/office/drawing/2014/main" id="{33160981-207F-EF98-EC6B-01E18555C99C}"/>
              </a:ext>
            </a:extLst>
          </p:cNvPr>
          <p:cNvGrpSpPr/>
          <p:nvPr/>
        </p:nvGrpSpPr>
        <p:grpSpPr>
          <a:xfrm>
            <a:off x="606551" y="3613403"/>
            <a:ext cx="1416050" cy="1949197"/>
            <a:chOff x="606551" y="3613403"/>
            <a:chExt cx="1416050" cy="1949197"/>
          </a:xfrm>
        </p:grpSpPr>
        <p:sp>
          <p:nvSpPr>
            <p:cNvPr id="28" name="object 28"/>
            <p:cNvSpPr txBox="1"/>
            <p:nvPr/>
          </p:nvSpPr>
          <p:spPr>
            <a:xfrm>
              <a:off x="923340" y="5262880"/>
              <a:ext cx="78168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SAMPLE</a:t>
              </a:r>
              <a:endParaRPr sz="1800">
                <a:latin typeface="Calibri"/>
                <a:cs typeface="Calibri"/>
              </a:endParaRPr>
            </a:p>
          </p:txBody>
        </p:sp>
        <p:sp>
          <p:nvSpPr>
            <p:cNvPr id="2" name="object 2" descr="Bar to represent Male for a chart named Sample. Represents 36.1%."/>
            <p:cNvSpPr/>
            <p:nvPr/>
          </p:nvSpPr>
          <p:spPr>
            <a:xfrm>
              <a:off x="606551" y="3613403"/>
              <a:ext cx="708660" cy="1446530"/>
            </a:xfrm>
            <a:custGeom>
              <a:avLst/>
              <a:gdLst/>
              <a:ahLst/>
              <a:cxnLst/>
              <a:rect l="l" t="t" r="r" b="b"/>
              <a:pathLst>
                <a:path w="708660" h="1446529">
                  <a:moveTo>
                    <a:pt x="0" y="1446276"/>
                  </a:moveTo>
                  <a:lnTo>
                    <a:pt x="708660" y="1446276"/>
                  </a:lnTo>
                  <a:lnTo>
                    <a:pt x="708660" y="0"/>
                  </a:lnTo>
                  <a:lnTo>
                    <a:pt x="0" y="0"/>
                  </a:lnTo>
                  <a:lnTo>
                    <a:pt x="0" y="1446276"/>
                  </a:lnTo>
                  <a:close/>
                </a:path>
              </a:pathLst>
            </a:custGeom>
            <a:ln w="9144">
              <a:solidFill>
                <a:srgbClr val="FFFFFF"/>
              </a:solidFill>
            </a:ln>
          </p:spPr>
          <p:txBody>
            <a:bodyPr wrap="square" lIns="0" tIns="0" rIns="0" bIns="0" rtlCol="0"/>
            <a:lstStyle/>
            <a:p>
              <a:endParaRPr/>
            </a:p>
          </p:txBody>
        </p:sp>
        <p:sp>
          <p:nvSpPr>
            <p:cNvPr id="16" name="object 16"/>
            <p:cNvSpPr txBox="1"/>
            <p:nvPr/>
          </p:nvSpPr>
          <p:spPr>
            <a:xfrm>
              <a:off x="606551" y="3613403"/>
              <a:ext cx="708660" cy="1446530"/>
            </a:xfrm>
            <a:prstGeom prst="rect">
              <a:avLst/>
            </a:prstGeom>
            <a:solidFill>
              <a:srgbClr val="61993D">
                <a:alpha val="85096"/>
              </a:srgbClr>
            </a:solidFill>
          </p:spPr>
          <p:txBody>
            <a:bodyPr vert="horz" wrap="square" lIns="0" tIns="46990" rIns="0" bIns="0" rtlCol="0">
              <a:spAutoFit/>
            </a:bodyPr>
            <a:lstStyle/>
            <a:p>
              <a:pPr marL="149860">
                <a:lnSpc>
                  <a:spcPct val="100000"/>
                </a:lnSpc>
                <a:spcBef>
                  <a:spcPts val="370"/>
                </a:spcBef>
              </a:pPr>
              <a:r>
                <a:rPr sz="1800" b="1" spc="-20" dirty="0">
                  <a:latin typeface="Calibri"/>
                  <a:cs typeface="Calibri"/>
                </a:rPr>
                <a:t>36.1</a:t>
              </a:r>
              <a:endParaRPr sz="1800">
                <a:latin typeface="Calibri"/>
                <a:cs typeface="Calibri"/>
              </a:endParaRPr>
            </a:p>
          </p:txBody>
        </p:sp>
        <p:sp>
          <p:nvSpPr>
            <p:cNvPr id="8" name="object 8" descr="Bar to represent Female for a chart named Sample. Represents 29.9%."/>
            <p:cNvSpPr/>
            <p:nvPr/>
          </p:nvSpPr>
          <p:spPr>
            <a:xfrm>
              <a:off x="1315211" y="3861815"/>
              <a:ext cx="707390" cy="1198245"/>
            </a:xfrm>
            <a:custGeom>
              <a:avLst/>
              <a:gdLst/>
              <a:ahLst/>
              <a:cxnLst/>
              <a:rect l="l" t="t" r="r" b="b"/>
              <a:pathLst>
                <a:path w="707389" h="1198245">
                  <a:moveTo>
                    <a:pt x="0" y="1197863"/>
                  </a:moveTo>
                  <a:lnTo>
                    <a:pt x="707136" y="1197863"/>
                  </a:lnTo>
                  <a:lnTo>
                    <a:pt x="707136" y="0"/>
                  </a:lnTo>
                  <a:lnTo>
                    <a:pt x="0" y="0"/>
                  </a:lnTo>
                  <a:lnTo>
                    <a:pt x="0" y="1197863"/>
                  </a:lnTo>
                  <a:close/>
                </a:path>
              </a:pathLst>
            </a:custGeom>
            <a:ln w="9144">
              <a:solidFill>
                <a:srgbClr val="FFFFFF"/>
              </a:solidFill>
            </a:ln>
          </p:spPr>
          <p:txBody>
            <a:bodyPr wrap="square" lIns="0" tIns="0" rIns="0" bIns="0" rtlCol="0"/>
            <a:lstStyle/>
            <a:p>
              <a:endParaRPr/>
            </a:p>
          </p:txBody>
        </p:sp>
        <p:sp>
          <p:nvSpPr>
            <p:cNvPr id="22" name="object 22"/>
            <p:cNvSpPr txBox="1"/>
            <p:nvPr/>
          </p:nvSpPr>
          <p:spPr>
            <a:xfrm>
              <a:off x="1315211" y="3861815"/>
              <a:ext cx="707390" cy="1198245"/>
            </a:xfrm>
            <a:prstGeom prst="rect">
              <a:avLst/>
            </a:prstGeom>
            <a:solidFill>
              <a:srgbClr val="A0C490">
                <a:alpha val="85096"/>
              </a:srgbClr>
            </a:solidFill>
          </p:spPr>
          <p:txBody>
            <a:bodyPr vert="horz" wrap="square" lIns="0" tIns="46990" rIns="0" bIns="0" rtlCol="0">
              <a:spAutoFit/>
            </a:bodyPr>
            <a:lstStyle/>
            <a:p>
              <a:pPr marL="149225">
                <a:lnSpc>
                  <a:spcPct val="100000"/>
                </a:lnSpc>
                <a:spcBef>
                  <a:spcPts val="370"/>
                </a:spcBef>
              </a:pPr>
              <a:r>
                <a:rPr sz="1800" b="1" spc="-20" dirty="0">
                  <a:latin typeface="Calibri"/>
                  <a:cs typeface="Calibri"/>
                </a:rPr>
                <a:t>29.9</a:t>
              </a:r>
              <a:endParaRPr sz="1800">
                <a:latin typeface="Calibri"/>
                <a:cs typeface="Calibri"/>
              </a:endParaRPr>
            </a:p>
          </p:txBody>
        </p:sp>
      </p:grpSp>
      <p:grpSp>
        <p:nvGrpSpPr>
          <p:cNvPr id="15" name="Group 14" descr="Egypt">
            <a:extLst>
              <a:ext uri="{FF2B5EF4-FFF2-40B4-BE49-F238E27FC236}">
                <a16:creationId xmlns:a16="http://schemas.microsoft.com/office/drawing/2014/main" id="{FB8734BE-4200-1001-3F94-59B4B5237AE1}"/>
              </a:ext>
            </a:extLst>
          </p:cNvPr>
          <p:cNvGrpSpPr/>
          <p:nvPr/>
        </p:nvGrpSpPr>
        <p:grpSpPr>
          <a:xfrm>
            <a:off x="2482595" y="3636264"/>
            <a:ext cx="1416050" cy="1846707"/>
            <a:chOff x="2482595" y="3636264"/>
            <a:chExt cx="1416050" cy="1846707"/>
          </a:xfrm>
        </p:grpSpPr>
        <p:sp>
          <p:nvSpPr>
            <p:cNvPr id="29" name="object 29"/>
            <p:cNvSpPr txBox="1"/>
            <p:nvPr/>
          </p:nvSpPr>
          <p:spPr>
            <a:xfrm>
              <a:off x="2883535" y="5183251"/>
              <a:ext cx="61404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EGYPT</a:t>
              </a:r>
              <a:endParaRPr sz="1800">
                <a:latin typeface="Calibri"/>
                <a:cs typeface="Calibri"/>
              </a:endParaRPr>
            </a:p>
          </p:txBody>
        </p:sp>
        <p:sp>
          <p:nvSpPr>
            <p:cNvPr id="3" name="object 3" descr="Bar to represent Male for a chart named Egypt. Represents 35.5%."/>
            <p:cNvSpPr/>
            <p:nvPr/>
          </p:nvSpPr>
          <p:spPr>
            <a:xfrm>
              <a:off x="2482595" y="3636264"/>
              <a:ext cx="708660" cy="1423670"/>
            </a:xfrm>
            <a:custGeom>
              <a:avLst/>
              <a:gdLst/>
              <a:ahLst/>
              <a:cxnLst/>
              <a:rect l="l" t="t" r="r" b="b"/>
              <a:pathLst>
                <a:path w="708660" h="1423670">
                  <a:moveTo>
                    <a:pt x="0" y="1423416"/>
                  </a:moveTo>
                  <a:lnTo>
                    <a:pt x="708659" y="1423416"/>
                  </a:lnTo>
                  <a:lnTo>
                    <a:pt x="708659" y="0"/>
                  </a:lnTo>
                  <a:lnTo>
                    <a:pt x="0" y="0"/>
                  </a:lnTo>
                  <a:lnTo>
                    <a:pt x="0" y="1423416"/>
                  </a:lnTo>
                  <a:close/>
                </a:path>
              </a:pathLst>
            </a:custGeom>
            <a:ln w="9144">
              <a:solidFill>
                <a:srgbClr val="FFFFFF"/>
              </a:solidFill>
            </a:ln>
          </p:spPr>
          <p:txBody>
            <a:bodyPr wrap="square" lIns="0" tIns="0" rIns="0" bIns="0" rtlCol="0"/>
            <a:lstStyle/>
            <a:p>
              <a:endParaRPr/>
            </a:p>
          </p:txBody>
        </p:sp>
        <p:sp>
          <p:nvSpPr>
            <p:cNvPr id="17" name="object 17"/>
            <p:cNvSpPr txBox="1"/>
            <p:nvPr/>
          </p:nvSpPr>
          <p:spPr>
            <a:xfrm>
              <a:off x="2482595" y="3636264"/>
              <a:ext cx="708660" cy="1423670"/>
            </a:xfrm>
            <a:prstGeom prst="rect">
              <a:avLst/>
            </a:prstGeom>
            <a:solidFill>
              <a:srgbClr val="61993D">
                <a:alpha val="85096"/>
              </a:srgbClr>
            </a:solidFill>
          </p:spPr>
          <p:txBody>
            <a:bodyPr vert="horz" wrap="square" lIns="0" tIns="48260" rIns="0" bIns="0" rtlCol="0">
              <a:spAutoFit/>
            </a:bodyPr>
            <a:lstStyle/>
            <a:p>
              <a:pPr marL="149860">
                <a:lnSpc>
                  <a:spcPct val="100000"/>
                </a:lnSpc>
                <a:spcBef>
                  <a:spcPts val="380"/>
                </a:spcBef>
              </a:pPr>
              <a:r>
                <a:rPr sz="1800" b="1" spc="-20" dirty="0">
                  <a:latin typeface="Calibri"/>
                  <a:cs typeface="Calibri"/>
                </a:rPr>
                <a:t>35.5</a:t>
              </a:r>
              <a:endParaRPr sz="1800">
                <a:latin typeface="Calibri"/>
                <a:cs typeface="Calibri"/>
              </a:endParaRPr>
            </a:p>
          </p:txBody>
        </p:sp>
        <p:sp>
          <p:nvSpPr>
            <p:cNvPr id="9" name="object 9" descr="Bar to represent Female for a chart named Egypt. Represents 23.4%."/>
            <p:cNvSpPr/>
            <p:nvPr/>
          </p:nvSpPr>
          <p:spPr>
            <a:xfrm>
              <a:off x="3191255" y="4122420"/>
              <a:ext cx="707390" cy="937260"/>
            </a:xfrm>
            <a:custGeom>
              <a:avLst/>
              <a:gdLst/>
              <a:ahLst/>
              <a:cxnLst/>
              <a:rect l="l" t="t" r="r" b="b"/>
              <a:pathLst>
                <a:path w="707389" h="937260">
                  <a:moveTo>
                    <a:pt x="0" y="937259"/>
                  </a:moveTo>
                  <a:lnTo>
                    <a:pt x="707135" y="937259"/>
                  </a:lnTo>
                  <a:lnTo>
                    <a:pt x="707135" y="0"/>
                  </a:lnTo>
                  <a:lnTo>
                    <a:pt x="0" y="0"/>
                  </a:lnTo>
                  <a:lnTo>
                    <a:pt x="0" y="937259"/>
                  </a:lnTo>
                  <a:close/>
                </a:path>
              </a:pathLst>
            </a:custGeom>
            <a:ln w="9144">
              <a:solidFill>
                <a:srgbClr val="FFFFFF"/>
              </a:solidFill>
            </a:ln>
          </p:spPr>
          <p:txBody>
            <a:bodyPr wrap="square" lIns="0" tIns="0" rIns="0" bIns="0" rtlCol="0"/>
            <a:lstStyle/>
            <a:p>
              <a:endParaRPr/>
            </a:p>
          </p:txBody>
        </p:sp>
        <p:sp>
          <p:nvSpPr>
            <p:cNvPr id="23" name="object 23"/>
            <p:cNvSpPr txBox="1"/>
            <p:nvPr/>
          </p:nvSpPr>
          <p:spPr>
            <a:xfrm>
              <a:off x="3191255" y="4122420"/>
              <a:ext cx="707390" cy="937260"/>
            </a:xfrm>
            <a:prstGeom prst="rect">
              <a:avLst/>
            </a:prstGeom>
            <a:solidFill>
              <a:srgbClr val="A0C490">
                <a:alpha val="85096"/>
              </a:srgbClr>
            </a:solidFill>
          </p:spPr>
          <p:txBody>
            <a:bodyPr vert="horz" wrap="square" lIns="0" tIns="46990" rIns="0" bIns="0" rtlCol="0">
              <a:spAutoFit/>
            </a:bodyPr>
            <a:lstStyle/>
            <a:p>
              <a:pPr marL="149225">
                <a:lnSpc>
                  <a:spcPct val="100000"/>
                </a:lnSpc>
                <a:spcBef>
                  <a:spcPts val="370"/>
                </a:spcBef>
              </a:pPr>
              <a:r>
                <a:rPr sz="1800" b="1" spc="-20" dirty="0">
                  <a:latin typeface="Calibri"/>
                  <a:cs typeface="Calibri"/>
                </a:rPr>
                <a:t>23.4</a:t>
              </a:r>
              <a:endParaRPr sz="1800">
                <a:latin typeface="Calibri"/>
                <a:cs typeface="Calibri"/>
              </a:endParaRPr>
            </a:p>
          </p:txBody>
        </p:sp>
      </p:grpSp>
      <p:grpSp>
        <p:nvGrpSpPr>
          <p:cNvPr id="42" name="Group 41" descr="Iraq">
            <a:extLst>
              <a:ext uri="{FF2B5EF4-FFF2-40B4-BE49-F238E27FC236}">
                <a16:creationId xmlns:a16="http://schemas.microsoft.com/office/drawing/2014/main" id="{1D49D489-732F-E498-F8D9-6ACBD226093B}"/>
              </a:ext>
            </a:extLst>
          </p:cNvPr>
          <p:cNvGrpSpPr/>
          <p:nvPr/>
        </p:nvGrpSpPr>
        <p:grpSpPr>
          <a:xfrm>
            <a:off x="4358640" y="4326635"/>
            <a:ext cx="1416050" cy="1156336"/>
            <a:chOff x="4358640" y="4326635"/>
            <a:chExt cx="1416050" cy="1156336"/>
          </a:xfrm>
        </p:grpSpPr>
        <p:sp>
          <p:nvSpPr>
            <p:cNvPr id="30" name="object 30"/>
            <p:cNvSpPr txBox="1"/>
            <p:nvPr/>
          </p:nvSpPr>
          <p:spPr>
            <a:xfrm>
              <a:off x="4822316" y="5183251"/>
              <a:ext cx="490220" cy="299720"/>
            </a:xfrm>
            <a:prstGeom prst="rect">
              <a:avLst/>
            </a:prstGeom>
          </p:spPr>
          <p:txBody>
            <a:bodyPr vert="horz" wrap="square" lIns="0" tIns="12700" rIns="0" bIns="0" rtlCol="0">
              <a:spAutoFit/>
            </a:bodyPr>
            <a:lstStyle/>
            <a:p>
              <a:pPr marL="12700">
                <a:lnSpc>
                  <a:spcPct val="100000"/>
                </a:lnSpc>
                <a:spcBef>
                  <a:spcPts val="100"/>
                </a:spcBef>
              </a:pPr>
              <a:r>
                <a:rPr sz="1800" spc="-20" dirty="0">
                  <a:solidFill>
                    <a:srgbClr val="404040"/>
                  </a:solidFill>
                  <a:latin typeface="Calibri"/>
                  <a:cs typeface="Calibri"/>
                </a:rPr>
                <a:t>IRAQ</a:t>
              </a:r>
              <a:endParaRPr sz="1800">
                <a:latin typeface="Calibri"/>
                <a:cs typeface="Calibri"/>
              </a:endParaRPr>
            </a:p>
          </p:txBody>
        </p:sp>
        <p:sp>
          <p:nvSpPr>
            <p:cNvPr id="4" name="object 4" descr="Bar to represent Male for a chart named Iraq. Represents 18.3%."/>
            <p:cNvSpPr/>
            <p:nvPr/>
          </p:nvSpPr>
          <p:spPr>
            <a:xfrm>
              <a:off x="4358640" y="4326635"/>
              <a:ext cx="708660" cy="733425"/>
            </a:xfrm>
            <a:custGeom>
              <a:avLst/>
              <a:gdLst/>
              <a:ahLst/>
              <a:cxnLst/>
              <a:rect l="l" t="t" r="r" b="b"/>
              <a:pathLst>
                <a:path w="708660" h="733425">
                  <a:moveTo>
                    <a:pt x="0" y="733044"/>
                  </a:moveTo>
                  <a:lnTo>
                    <a:pt x="708660" y="733044"/>
                  </a:lnTo>
                  <a:lnTo>
                    <a:pt x="708660" y="0"/>
                  </a:lnTo>
                  <a:lnTo>
                    <a:pt x="0" y="0"/>
                  </a:lnTo>
                  <a:lnTo>
                    <a:pt x="0" y="733044"/>
                  </a:lnTo>
                  <a:close/>
                </a:path>
              </a:pathLst>
            </a:custGeom>
            <a:ln w="9144">
              <a:solidFill>
                <a:srgbClr val="FFFFFF"/>
              </a:solidFill>
            </a:ln>
          </p:spPr>
          <p:txBody>
            <a:bodyPr wrap="square" lIns="0" tIns="0" rIns="0" bIns="0" rtlCol="0"/>
            <a:lstStyle/>
            <a:p>
              <a:endParaRPr/>
            </a:p>
          </p:txBody>
        </p:sp>
        <p:sp>
          <p:nvSpPr>
            <p:cNvPr id="18" name="object 18"/>
            <p:cNvSpPr txBox="1"/>
            <p:nvPr/>
          </p:nvSpPr>
          <p:spPr>
            <a:xfrm>
              <a:off x="4358640" y="4326635"/>
              <a:ext cx="708660" cy="733425"/>
            </a:xfrm>
            <a:prstGeom prst="rect">
              <a:avLst/>
            </a:prstGeom>
            <a:solidFill>
              <a:srgbClr val="61993D">
                <a:alpha val="85096"/>
              </a:srgbClr>
            </a:solidFill>
          </p:spPr>
          <p:txBody>
            <a:bodyPr vert="horz" wrap="square" lIns="0" tIns="46990" rIns="0" bIns="0" rtlCol="0">
              <a:spAutoFit/>
            </a:bodyPr>
            <a:lstStyle/>
            <a:p>
              <a:pPr marL="150495">
                <a:lnSpc>
                  <a:spcPct val="100000"/>
                </a:lnSpc>
                <a:spcBef>
                  <a:spcPts val="370"/>
                </a:spcBef>
              </a:pPr>
              <a:r>
                <a:rPr sz="1800" b="1" spc="-20" dirty="0">
                  <a:latin typeface="Calibri"/>
                  <a:cs typeface="Calibri"/>
                </a:rPr>
                <a:t>18.3</a:t>
              </a:r>
              <a:endParaRPr sz="1800">
                <a:latin typeface="Calibri"/>
                <a:cs typeface="Calibri"/>
              </a:endParaRPr>
            </a:p>
          </p:txBody>
        </p:sp>
        <p:sp>
          <p:nvSpPr>
            <p:cNvPr id="10" name="object 10" descr="Bar to represent Female for a chart named Iraq. Represents 15.4%."/>
            <p:cNvSpPr/>
            <p:nvPr/>
          </p:nvSpPr>
          <p:spPr>
            <a:xfrm>
              <a:off x="5067300" y="4442459"/>
              <a:ext cx="707390" cy="617220"/>
            </a:xfrm>
            <a:custGeom>
              <a:avLst/>
              <a:gdLst/>
              <a:ahLst/>
              <a:cxnLst/>
              <a:rect l="l" t="t" r="r" b="b"/>
              <a:pathLst>
                <a:path w="707389" h="617220">
                  <a:moveTo>
                    <a:pt x="0" y="617219"/>
                  </a:moveTo>
                  <a:lnTo>
                    <a:pt x="707136" y="617219"/>
                  </a:lnTo>
                  <a:lnTo>
                    <a:pt x="707136" y="0"/>
                  </a:lnTo>
                  <a:lnTo>
                    <a:pt x="0" y="0"/>
                  </a:lnTo>
                  <a:lnTo>
                    <a:pt x="0" y="617219"/>
                  </a:lnTo>
                  <a:close/>
                </a:path>
              </a:pathLst>
            </a:custGeom>
            <a:ln w="9144">
              <a:solidFill>
                <a:srgbClr val="FFFFFF"/>
              </a:solidFill>
            </a:ln>
          </p:spPr>
          <p:txBody>
            <a:bodyPr wrap="square" lIns="0" tIns="0" rIns="0" bIns="0" rtlCol="0"/>
            <a:lstStyle/>
            <a:p>
              <a:endParaRPr/>
            </a:p>
          </p:txBody>
        </p:sp>
        <p:sp>
          <p:nvSpPr>
            <p:cNvPr id="24" name="object 24"/>
            <p:cNvSpPr txBox="1"/>
            <p:nvPr/>
          </p:nvSpPr>
          <p:spPr>
            <a:xfrm>
              <a:off x="5067300" y="4442459"/>
              <a:ext cx="707390" cy="617220"/>
            </a:xfrm>
            <a:prstGeom prst="rect">
              <a:avLst/>
            </a:prstGeom>
            <a:solidFill>
              <a:srgbClr val="A0C490">
                <a:alpha val="85096"/>
              </a:srgbClr>
            </a:solidFill>
          </p:spPr>
          <p:txBody>
            <a:bodyPr vert="horz" wrap="square" lIns="0" tIns="47625" rIns="0" bIns="0" rtlCol="0">
              <a:spAutoFit/>
            </a:bodyPr>
            <a:lstStyle/>
            <a:p>
              <a:pPr marL="149860">
                <a:lnSpc>
                  <a:spcPct val="100000"/>
                </a:lnSpc>
                <a:spcBef>
                  <a:spcPts val="375"/>
                </a:spcBef>
              </a:pPr>
              <a:r>
                <a:rPr sz="1800" b="1" spc="-20" dirty="0">
                  <a:latin typeface="Calibri"/>
                  <a:cs typeface="Calibri"/>
                </a:rPr>
                <a:t>15.4</a:t>
              </a:r>
              <a:endParaRPr sz="1800">
                <a:latin typeface="Calibri"/>
                <a:cs typeface="Calibri"/>
              </a:endParaRPr>
            </a:p>
          </p:txBody>
        </p:sp>
      </p:grpSp>
      <p:grpSp>
        <p:nvGrpSpPr>
          <p:cNvPr id="44" name="Group 43" descr="Jordan">
            <a:extLst>
              <a:ext uri="{FF2B5EF4-FFF2-40B4-BE49-F238E27FC236}">
                <a16:creationId xmlns:a16="http://schemas.microsoft.com/office/drawing/2014/main" id="{17288202-9653-8188-3BE9-C90E74E98614}"/>
              </a:ext>
            </a:extLst>
          </p:cNvPr>
          <p:cNvGrpSpPr/>
          <p:nvPr/>
        </p:nvGrpSpPr>
        <p:grpSpPr>
          <a:xfrm>
            <a:off x="6234684" y="4459223"/>
            <a:ext cx="1416049" cy="1023748"/>
            <a:chOff x="6234684" y="4459223"/>
            <a:chExt cx="1416049" cy="1023748"/>
          </a:xfrm>
        </p:grpSpPr>
        <p:sp>
          <p:nvSpPr>
            <p:cNvPr id="31" name="object 31"/>
            <p:cNvSpPr txBox="1"/>
            <p:nvPr/>
          </p:nvSpPr>
          <p:spPr>
            <a:xfrm>
              <a:off x="6547866" y="5183251"/>
              <a:ext cx="79057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JORDAN</a:t>
              </a:r>
              <a:endParaRPr sz="1800">
                <a:latin typeface="Calibri"/>
                <a:cs typeface="Calibri"/>
              </a:endParaRPr>
            </a:p>
          </p:txBody>
        </p:sp>
        <p:sp>
          <p:nvSpPr>
            <p:cNvPr id="5" name="object 5" descr="Bar to represent Male for a chart named Jordan. Represents 13.5%."/>
            <p:cNvSpPr/>
            <p:nvPr/>
          </p:nvSpPr>
          <p:spPr>
            <a:xfrm>
              <a:off x="6234684" y="4518659"/>
              <a:ext cx="708660" cy="541020"/>
            </a:xfrm>
            <a:custGeom>
              <a:avLst/>
              <a:gdLst/>
              <a:ahLst/>
              <a:cxnLst/>
              <a:rect l="l" t="t" r="r" b="b"/>
              <a:pathLst>
                <a:path w="708659" h="541020">
                  <a:moveTo>
                    <a:pt x="0" y="541019"/>
                  </a:moveTo>
                  <a:lnTo>
                    <a:pt x="708660" y="541019"/>
                  </a:lnTo>
                  <a:lnTo>
                    <a:pt x="708660" y="0"/>
                  </a:lnTo>
                  <a:lnTo>
                    <a:pt x="0" y="0"/>
                  </a:lnTo>
                  <a:lnTo>
                    <a:pt x="0" y="541019"/>
                  </a:lnTo>
                  <a:close/>
                </a:path>
              </a:pathLst>
            </a:custGeom>
            <a:ln w="9144">
              <a:solidFill>
                <a:srgbClr val="FFFFFF"/>
              </a:solidFill>
            </a:ln>
          </p:spPr>
          <p:txBody>
            <a:bodyPr wrap="square" lIns="0" tIns="0" rIns="0" bIns="0" rtlCol="0"/>
            <a:lstStyle/>
            <a:p>
              <a:endParaRPr/>
            </a:p>
          </p:txBody>
        </p:sp>
        <p:sp>
          <p:nvSpPr>
            <p:cNvPr id="19" name="object 19"/>
            <p:cNvSpPr txBox="1"/>
            <p:nvPr/>
          </p:nvSpPr>
          <p:spPr>
            <a:xfrm>
              <a:off x="6234684" y="4518659"/>
              <a:ext cx="708660" cy="541020"/>
            </a:xfrm>
            <a:prstGeom prst="rect">
              <a:avLst/>
            </a:prstGeom>
            <a:solidFill>
              <a:srgbClr val="61993D">
                <a:alpha val="85096"/>
              </a:srgbClr>
            </a:solidFill>
          </p:spPr>
          <p:txBody>
            <a:bodyPr vert="horz" wrap="square" lIns="0" tIns="47625" rIns="0" bIns="0" rtlCol="0">
              <a:spAutoFit/>
            </a:bodyPr>
            <a:lstStyle/>
            <a:p>
              <a:pPr marL="150495">
                <a:lnSpc>
                  <a:spcPct val="100000"/>
                </a:lnSpc>
                <a:spcBef>
                  <a:spcPts val="375"/>
                </a:spcBef>
              </a:pPr>
              <a:r>
                <a:rPr sz="1800" b="1" spc="-20" dirty="0">
                  <a:latin typeface="Calibri"/>
                  <a:cs typeface="Calibri"/>
                </a:rPr>
                <a:t>13.5</a:t>
              </a:r>
              <a:endParaRPr sz="1800">
                <a:latin typeface="Calibri"/>
                <a:cs typeface="Calibri"/>
              </a:endParaRPr>
            </a:p>
          </p:txBody>
        </p:sp>
        <p:sp>
          <p:nvSpPr>
            <p:cNvPr id="11" name="object 11" descr="Bar to represent Female for a chart named Jordan. Represents 15%."/>
            <p:cNvSpPr/>
            <p:nvPr/>
          </p:nvSpPr>
          <p:spPr>
            <a:xfrm>
              <a:off x="6943343" y="4459223"/>
              <a:ext cx="707390" cy="600710"/>
            </a:xfrm>
            <a:custGeom>
              <a:avLst/>
              <a:gdLst/>
              <a:ahLst/>
              <a:cxnLst/>
              <a:rect l="l" t="t" r="r" b="b"/>
              <a:pathLst>
                <a:path w="707390" h="600710">
                  <a:moveTo>
                    <a:pt x="0" y="600456"/>
                  </a:moveTo>
                  <a:lnTo>
                    <a:pt x="707135" y="600456"/>
                  </a:lnTo>
                  <a:lnTo>
                    <a:pt x="707135" y="0"/>
                  </a:lnTo>
                  <a:lnTo>
                    <a:pt x="0" y="0"/>
                  </a:lnTo>
                  <a:lnTo>
                    <a:pt x="0" y="600456"/>
                  </a:lnTo>
                  <a:close/>
                </a:path>
              </a:pathLst>
            </a:custGeom>
            <a:ln w="9144">
              <a:solidFill>
                <a:srgbClr val="FFFFFF"/>
              </a:solidFill>
            </a:ln>
          </p:spPr>
          <p:txBody>
            <a:bodyPr wrap="square" lIns="0" tIns="0" rIns="0" bIns="0" rtlCol="0"/>
            <a:lstStyle/>
            <a:p>
              <a:endParaRPr/>
            </a:p>
          </p:txBody>
        </p:sp>
        <p:sp>
          <p:nvSpPr>
            <p:cNvPr id="25" name="object 25"/>
            <p:cNvSpPr txBox="1"/>
            <p:nvPr/>
          </p:nvSpPr>
          <p:spPr>
            <a:xfrm>
              <a:off x="6943343" y="4459223"/>
              <a:ext cx="707390" cy="600710"/>
            </a:xfrm>
            <a:prstGeom prst="rect">
              <a:avLst/>
            </a:prstGeom>
            <a:solidFill>
              <a:srgbClr val="A0C490">
                <a:alpha val="85096"/>
              </a:srgbClr>
            </a:solidFill>
          </p:spPr>
          <p:txBody>
            <a:bodyPr vert="horz" wrap="square" lIns="0" tIns="46990" rIns="0" bIns="0" rtlCol="0">
              <a:spAutoFit/>
            </a:bodyPr>
            <a:lstStyle/>
            <a:p>
              <a:pPr marL="2540" algn="ctr">
                <a:lnSpc>
                  <a:spcPct val="100000"/>
                </a:lnSpc>
                <a:spcBef>
                  <a:spcPts val="370"/>
                </a:spcBef>
              </a:pPr>
              <a:r>
                <a:rPr sz="1800" b="1" spc="-25" dirty="0">
                  <a:latin typeface="Calibri"/>
                  <a:cs typeface="Calibri"/>
                </a:rPr>
                <a:t>15</a:t>
              </a:r>
              <a:endParaRPr sz="1800">
                <a:latin typeface="Calibri"/>
                <a:cs typeface="Calibri"/>
              </a:endParaRPr>
            </a:p>
          </p:txBody>
        </p:sp>
      </p:grpSp>
      <p:grpSp>
        <p:nvGrpSpPr>
          <p:cNvPr id="45" name="Group 44" descr="Libya">
            <a:extLst>
              <a:ext uri="{FF2B5EF4-FFF2-40B4-BE49-F238E27FC236}">
                <a16:creationId xmlns:a16="http://schemas.microsoft.com/office/drawing/2014/main" id="{56647EA8-BB9B-9FEE-06A4-F3B1273296F4}"/>
              </a:ext>
            </a:extLst>
          </p:cNvPr>
          <p:cNvGrpSpPr/>
          <p:nvPr/>
        </p:nvGrpSpPr>
        <p:grpSpPr>
          <a:xfrm>
            <a:off x="8153400" y="1635803"/>
            <a:ext cx="1416050" cy="3846195"/>
            <a:chOff x="8110728" y="1636776"/>
            <a:chExt cx="1416050" cy="3846195"/>
          </a:xfrm>
        </p:grpSpPr>
        <p:sp>
          <p:nvSpPr>
            <p:cNvPr id="32" name="object 32"/>
            <p:cNvSpPr txBox="1"/>
            <p:nvPr/>
          </p:nvSpPr>
          <p:spPr>
            <a:xfrm>
              <a:off x="8556752" y="5183251"/>
              <a:ext cx="525145" cy="299720"/>
            </a:xfrm>
            <a:prstGeom prst="rect">
              <a:avLst/>
            </a:prstGeom>
          </p:spPr>
          <p:txBody>
            <a:bodyPr vert="horz" wrap="square" lIns="0" tIns="12700" rIns="0" bIns="0" rtlCol="0">
              <a:spAutoFit/>
            </a:bodyPr>
            <a:lstStyle/>
            <a:p>
              <a:pPr marL="12700">
                <a:lnSpc>
                  <a:spcPct val="100000"/>
                </a:lnSpc>
                <a:spcBef>
                  <a:spcPts val="100"/>
                </a:spcBef>
              </a:pPr>
              <a:r>
                <a:rPr sz="1800" spc="-30" dirty="0">
                  <a:solidFill>
                    <a:srgbClr val="404040"/>
                  </a:solidFill>
                  <a:latin typeface="Calibri"/>
                  <a:cs typeface="Calibri"/>
                </a:rPr>
                <a:t>LIBYA</a:t>
              </a:r>
              <a:endParaRPr sz="1800">
                <a:latin typeface="Calibri"/>
                <a:cs typeface="Calibri"/>
              </a:endParaRPr>
            </a:p>
          </p:txBody>
        </p:sp>
        <p:sp>
          <p:nvSpPr>
            <p:cNvPr id="6" name="object 6" descr="Bar to represent Male for a chart named Libya. Represents 85.4%."/>
            <p:cNvSpPr/>
            <p:nvPr/>
          </p:nvSpPr>
          <p:spPr>
            <a:xfrm>
              <a:off x="8110728" y="1636776"/>
              <a:ext cx="708660" cy="3423285"/>
            </a:xfrm>
            <a:custGeom>
              <a:avLst/>
              <a:gdLst/>
              <a:ahLst/>
              <a:cxnLst/>
              <a:rect l="l" t="t" r="r" b="b"/>
              <a:pathLst>
                <a:path w="708659" h="3423285">
                  <a:moveTo>
                    <a:pt x="0" y="3422904"/>
                  </a:moveTo>
                  <a:lnTo>
                    <a:pt x="708659" y="3422904"/>
                  </a:lnTo>
                  <a:lnTo>
                    <a:pt x="708659" y="0"/>
                  </a:lnTo>
                  <a:lnTo>
                    <a:pt x="0" y="0"/>
                  </a:lnTo>
                  <a:lnTo>
                    <a:pt x="0" y="3422904"/>
                  </a:lnTo>
                  <a:close/>
                </a:path>
              </a:pathLst>
            </a:custGeom>
            <a:ln w="9143">
              <a:solidFill>
                <a:srgbClr val="FFFFFF"/>
              </a:solidFill>
            </a:ln>
          </p:spPr>
          <p:txBody>
            <a:bodyPr wrap="square" lIns="0" tIns="0" rIns="0" bIns="0" rtlCol="0"/>
            <a:lstStyle/>
            <a:p>
              <a:endParaRPr/>
            </a:p>
          </p:txBody>
        </p:sp>
        <p:sp>
          <p:nvSpPr>
            <p:cNvPr id="20" name="object 20"/>
            <p:cNvSpPr txBox="1"/>
            <p:nvPr/>
          </p:nvSpPr>
          <p:spPr>
            <a:xfrm>
              <a:off x="8110728" y="1636776"/>
              <a:ext cx="708660" cy="3423285"/>
            </a:xfrm>
            <a:prstGeom prst="rect">
              <a:avLst/>
            </a:prstGeom>
            <a:solidFill>
              <a:srgbClr val="61993D">
                <a:alpha val="85096"/>
              </a:srgbClr>
            </a:solidFill>
          </p:spPr>
          <p:txBody>
            <a:bodyPr vert="horz" wrap="square" lIns="0" tIns="46355" rIns="0" bIns="0" rtlCol="0">
              <a:spAutoFit/>
            </a:bodyPr>
            <a:lstStyle/>
            <a:p>
              <a:pPr marL="151130">
                <a:lnSpc>
                  <a:spcPct val="100000"/>
                </a:lnSpc>
                <a:spcBef>
                  <a:spcPts val="365"/>
                </a:spcBef>
              </a:pPr>
              <a:r>
                <a:rPr sz="1800" b="1" spc="-20" dirty="0">
                  <a:latin typeface="Calibri"/>
                  <a:cs typeface="Calibri"/>
                </a:rPr>
                <a:t>85.4</a:t>
              </a:r>
              <a:endParaRPr sz="1800">
                <a:latin typeface="Calibri"/>
                <a:cs typeface="Calibri"/>
              </a:endParaRPr>
            </a:p>
          </p:txBody>
        </p:sp>
        <p:sp>
          <p:nvSpPr>
            <p:cNvPr id="12" name="object 12" descr="Bar to represent Female for a chart named Libya. Represents 76.8%."/>
            <p:cNvSpPr/>
            <p:nvPr/>
          </p:nvSpPr>
          <p:spPr>
            <a:xfrm>
              <a:off x="8819388" y="1981200"/>
              <a:ext cx="707390" cy="3078480"/>
            </a:xfrm>
            <a:custGeom>
              <a:avLst/>
              <a:gdLst/>
              <a:ahLst/>
              <a:cxnLst/>
              <a:rect l="l" t="t" r="r" b="b"/>
              <a:pathLst>
                <a:path w="707390" h="3078479">
                  <a:moveTo>
                    <a:pt x="0" y="3078480"/>
                  </a:moveTo>
                  <a:lnTo>
                    <a:pt x="707135" y="3078480"/>
                  </a:lnTo>
                  <a:lnTo>
                    <a:pt x="707135" y="0"/>
                  </a:lnTo>
                  <a:lnTo>
                    <a:pt x="0" y="0"/>
                  </a:lnTo>
                  <a:lnTo>
                    <a:pt x="0" y="3078480"/>
                  </a:lnTo>
                  <a:close/>
                </a:path>
              </a:pathLst>
            </a:custGeom>
            <a:ln w="9144">
              <a:solidFill>
                <a:srgbClr val="FFFFFF"/>
              </a:solidFill>
            </a:ln>
          </p:spPr>
          <p:txBody>
            <a:bodyPr wrap="square" lIns="0" tIns="0" rIns="0" bIns="0" rtlCol="0"/>
            <a:lstStyle/>
            <a:p>
              <a:endParaRPr/>
            </a:p>
          </p:txBody>
        </p:sp>
        <p:sp>
          <p:nvSpPr>
            <p:cNvPr id="26" name="object 26"/>
            <p:cNvSpPr txBox="1"/>
            <p:nvPr/>
          </p:nvSpPr>
          <p:spPr>
            <a:xfrm>
              <a:off x="8819388" y="1981200"/>
              <a:ext cx="707390" cy="3078480"/>
            </a:xfrm>
            <a:prstGeom prst="rect">
              <a:avLst/>
            </a:prstGeom>
            <a:solidFill>
              <a:srgbClr val="A0C490">
                <a:alpha val="85096"/>
              </a:srgbClr>
            </a:solidFill>
          </p:spPr>
          <p:txBody>
            <a:bodyPr vert="horz" wrap="square" lIns="0" tIns="46990" rIns="0" bIns="0" rtlCol="0">
              <a:spAutoFit/>
            </a:bodyPr>
            <a:lstStyle/>
            <a:p>
              <a:pPr marL="150495">
                <a:lnSpc>
                  <a:spcPct val="100000"/>
                </a:lnSpc>
                <a:spcBef>
                  <a:spcPts val="370"/>
                </a:spcBef>
              </a:pPr>
              <a:r>
                <a:rPr sz="1800" b="1" spc="-20" dirty="0">
                  <a:latin typeface="Calibri"/>
                  <a:cs typeface="Calibri"/>
                </a:rPr>
                <a:t>76.8</a:t>
              </a:r>
              <a:endParaRPr sz="1800">
                <a:latin typeface="Calibri"/>
                <a:cs typeface="Calibri"/>
              </a:endParaRPr>
            </a:p>
          </p:txBody>
        </p:sp>
      </p:grpSp>
      <p:grpSp>
        <p:nvGrpSpPr>
          <p:cNvPr id="46" name="Group 45" descr="Morocco">
            <a:extLst>
              <a:ext uri="{FF2B5EF4-FFF2-40B4-BE49-F238E27FC236}">
                <a16:creationId xmlns:a16="http://schemas.microsoft.com/office/drawing/2014/main" id="{EDB9C1B2-B0DE-AD39-AC66-6866036E985E}"/>
              </a:ext>
            </a:extLst>
          </p:cNvPr>
          <p:cNvGrpSpPr/>
          <p:nvPr/>
        </p:nvGrpSpPr>
        <p:grpSpPr>
          <a:xfrm>
            <a:off x="9986771" y="3520440"/>
            <a:ext cx="1416050" cy="1962531"/>
            <a:chOff x="9986771" y="3520440"/>
            <a:chExt cx="1416050" cy="1962531"/>
          </a:xfrm>
        </p:grpSpPr>
        <p:sp>
          <p:nvSpPr>
            <p:cNvPr id="33" name="object 33"/>
            <p:cNvSpPr txBox="1"/>
            <p:nvPr/>
          </p:nvSpPr>
          <p:spPr>
            <a:xfrm>
              <a:off x="10177018" y="5183251"/>
              <a:ext cx="103886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Calibri"/>
                  <a:cs typeface="Calibri"/>
                </a:rPr>
                <a:t>MOROCCO</a:t>
              </a:r>
              <a:endParaRPr sz="1800">
                <a:latin typeface="Calibri"/>
                <a:cs typeface="Calibri"/>
              </a:endParaRPr>
            </a:p>
          </p:txBody>
        </p:sp>
        <p:sp>
          <p:nvSpPr>
            <p:cNvPr id="7" name="object 7" descr="Bar to represent Male for a chart named Morocco. Represents 38.4%."/>
            <p:cNvSpPr/>
            <p:nvPr/>
          </p:nvSpPr>
          <p:spPr>
            <a:xfrm>
              <a:off x="9986771" y="3520440"/>
              <a:ext cx="708660" cy="1539240"/>
            </a:xfrm>
            <a:custGeom>
              <a:avLst/>
              <a:gdLst/>
              <a:ahLst/>
              <a:cxnLst/>
              <a:rect l="l" t="t" r="r" b="b"/>
              <a:pathLst>
                <a:path w="708659" h="1539239">
                  <a:moveTo>
                    <a:pt x="0" y="1539240"/>
                  </a:moveTo>
                  <a:lnTo>
                    <a:pt x="708659" y="1539240"/>
                  </a:lnTo>
                  <a:lnTo>
                    <a:pt x="708659" y="0"/>
                  </a:lnTo>
                  <a:lnTo>
                    <a:pt x="0" y="0"/>
                  </a:lnTo>
                  <a:lnTo>
                    <a:pt x="0" y="1539240"/>
                  </a:lnTo>
                  <a:close/>
                </a:path>
              </a:pathLst>
            </a:custGeom>
            <a:ln w="9144">
              <a:solidFill>
                <a:srgbClr val="FFFFFF"/>
              </a:solidFill>
            </a:ln>
          </p:spPr>
          <p:txBody>
            <a:bodyPr wrap="square" lIns="0" tIns="0" rIns="0" bIns="0" rtlCol="0"/>
            <a:lstStyle/>
            <a:p>
              <a:endParaRPr/>
            </a:p>
          </p:txBody>
        </p:sp>
        <p:sp>
          <p:nvSpPr>
            <p:cNvPr id="21" name="object 21"/>
            <p:cNvSpPr txBox="1"/>
            <p:nvPr/>
          </p:nvSpPr>
          <p:spPr>
            <a:xfrm>
              <a:off x="9986771" y="3520440"/>
              <a:ext cx="708660" cy="1539240"/>
            </a:xfrm>
            <a:prstGeom prst="rect">
              <a:avLst/>
            </a:prstGeom>
            <a:solidFill>
              <a:srgbClr val="61993D">
                <a:alpha val="85096"/>
              </a:srgbClr>
            </a:solidFill>
          </p:spPr>
          <p:txBody>
            <a:bodyPr vert="horz" wrap="square" lIns="0" tIns="47625" rIns="0" bIns="0" rtlCol="0">
              <a:spAutoFit/>
            </a:bodyPr>
            <a:lstStyle/>
            <a:p>
              <a:pPr marL="151130">
                <a:lnSpc>
                  <a:spcPct val="100000"/>
                </a:lnSpc>
                <a:spcBef>
                  <a:spcPts val="375"/>
                </a:spcBef>
              </a:pPr>
              <a:r>
                <a:rPr sz="1800" b="1" spc="-20" dirty="0">
                  <a:latin typeface="Calibri"/>
                  <a:cs typeface="Calibri"/>
                </a:rPr>
                <a:t>38.4</a:t>
              </a:r>
              <a:endParaRPr sz="1800">
                <a:latin typeface="Calibri"/>
                <a:cs typeface="Calibri"/>
              </a:endParaRPr>
            </a:p>
          </p:txBody>
        </p:sp>
        <p:sp>
          <p:nvSpPr>
            <p:cNvPr id="27" name="object 27"/>
            <p:cNvSpPr txBox="1"/>
            <p:nvPr/>
          </p:nvSpPr>
          <p:spPr>
            <a:xfrm>
              <a:off x="10695431" y="3925823"/>
              <a:ext cx="707390" cy="1134110"/>
            </a:xfrm>
            <a:prstGeom prst="rect">
              <a:avLst/>
            </a:prstGeom>
            <a:solidFill>
              <a:srgbClr val="A0C490">
                <a:alpha val="85096"/>
              </a:srgbClr>
            </a:solidFill>
          </p:spPr>
          <p:txBody>
            <a:bodyPr vert="horz" wrap="square" lIns="0" tIns="46990" rIns="0" bIns="0" rtlCol="0">
              <a:spAutoFit/>
            </a:bodyPr>
            <a:lstStyle/>
            <a:p>
              <a:pPr marL="150495">
                <a:lnSpc>
                  <a:spcPct val="100000"/>
                </a:lnSpc>
                <a:spcBef>
                  <a:spcPts val="370"/>
                </a:spcBef>
              </a:pPr>
              <a:r>
                <a:rPr sz="1800" b="1" spc="-20" dirty="0">
                  <a:latin typeface="Calibri"/>
                  <a:cs typeface="Calibri"/>
                </a:rPr>
                <a:t>28.3</a:t>
              </a:r>
              <a:endParaRPr sz="1800">
                <a:latin typeface="Calibri"/>
                <a:cs typeface="Calibri"/>
              </a:endParaRPr>
            </a:p>
          </p:txBody>
        </p:sp>
      </p:grpSp>
      <p:sp>
        <p:nvSpPr>
          <p:cNvPr id="43" name="object 43"/>
          <p:cNvSpPr txBox="1"/>
          <p:nvPr/>
        </p:nvSpPr>
        <p:spPr>
          <a:xfrm>
            <a:off x="90017" y="6115862"/>
            <a:ext cx="3930650" cy="563880"/>
          </a:xfrm>
          <a:prstGeom prst="rect">
            <a:avLst/>
          </a:prstGeom>
        </p:spPr>
        <p:txBody>
          <a:bodyPr vert="horz" wrap="square" lIns="0" tIns="0" rIns="0" bIns="0" rtlCol="0">
            <a:spAutoFit/>
          </a:bodyPr>
          <a:lstStyle/>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1828</TotalTime>
  <Words>3200</Words>
  <Application>Microsoft Office PowerPoint</Application>
  <PresentationFormat>Widescreen</PresentationFormat>
  <Paragraphs>597</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Times New Roman</vt:lpstr>
      <vt:lpstr>Trebuchet MS</vt:lpstr>
      <vt:lpstr>Office Theme</vt:lpstr>
      <vt:lpstr>ArabTrans</vt:lpstr>
      <vt:lpstr>Background</vt:lpstr>
      <vt:lpstr>What the Egyptian’s and Tunisia’s Attitudes were to the Arab Uprisings in 2011</vt:lpstr>
      <vt:lpstr>Research Methods</vt:lpstr>
      <vt:lpstr>Key questions</vt:lpstr>
      <vt:lpstr>© 2016 University of Aberdeen. This work is licensed under a Creative Commons Attribution-Non-Commercial Licence. The report may be copied and used in whole or part and adapted for non-commercial use subject to the original publication being acknowledged.</vt:lpstr>
      <vt:lpstr>How Many People Say they Supported the Uprisings</vt:lpstr>
      <vt:lpstr>Supported Arab Uprisings , % of Supporters by Age and Country</vt:lpstr>
      <vt:lpstr>% of Men and Women that Supported the Arab Uprisings , by Country</vt:lpstr>
      <vt:lpstr>% Supporting by Household Income and Country</vt:lpstr>
      <vt:lpstr>% Supporting the Uprisings by Education and Country</vt:lpstr>
      <vt:lpstr>Note of Caution – Who Most Likely to Support and Numerical Representation</vt:lpstr>
      <vt:lpstr>Why did they Support the Arab Uprisings</vt:lpstr>
      <vt:lpstr>Why Did they Support the Arab Uprisings: % Nominating as One of Two Main Reasons by Country</vt:lpstr>
      <vt:lpstr>Do they Think that the Outcome of the Arab Spring Has Been Positive for their Country by 2014</vt:lpstr>
      <vt:lpstr>Arab Uprisings Positive Outcome for Country by 2014, % those Supporting the Uprisings</vt:lpstr>
      <vt:lpstr>% Arab Spring Judged Positve for Country by Country % Those Who Did and Did Not Support the Arab Spring</vt:lpstr>
      <vt:lpstr>What do they Think About the Overall Change in Government Performances by 2014</vt:lpstr>
      <vt:lpstr>RATE POLITICAL SYSTEM IN 2009 AND 2014, % THOSE THAT SUPPORTED THE ARAB UPRISINGS</vt:lpstr>
      <vt:lpstr>Satisfaction With Way Government Performing its Duties in National Office, % Those that Supported Arab Uprisings by Country</vt:lpstr>
      <vt:lpstr>What do those that Wanted More Political Freedom Think About the Changes by 2014</vt:lpstr>
      <vt:lpstr>Changes in Political Freedom between 2011 and 2014, % Wanted More Political Freedom (Excludes No Change Category) by Country</vt:lpstr>
      <vt:lpstr>Changes in Voice and Accountability Between 2011 and 2014, % Wanted More Political Freedom (Ex. No Change/DK )</vt:lpstr>
      <vt:lpstr>What Do Those that Wanted An End to Government Corruption Think About the Changes by 2014</vt:lpstr>
      <vt:lpstr>Government Working to Crack Down On Corruption, % of those that supported Arab Uprisings to Protest about Government Corruption</vt:lpstr>
      <vt:lpstr>Corruption in 2014, % those who supported Arab Uprising to Protest Against Corruption</vt:lpstr>
      <vt:lpstr>What Do Those that Supported the Arab Uprisings Because of Poor Economic Performance Think About the Changes by 2014</vt:lpstr>
      <vt:lpstr>RATING OF NATIONAL ECONOMY IN 2009 AND 2014, % THOSE SUPPORTED ARAB UPRISINGS BECAUSE OF ECONOMIC SITUATION</vt:lpstr>
      <vt:lpstr>RATING OF HOUSEHOLD ECONOMY IN 2009 AND 2014, % THOSE SUPPORTED ARAB UPRISINGS BECAUSE OF ECONOMIC SITUATION</vt:lpstr>
      <vt:lpstr>% Those that Supported Arab Uprisings for Economic Reasons Positive About Elements of Government Economic Performance in 2014</vt:lpstr>
      <vt:lpstr>What do Those that Supported the Arab Uprisings because of Poor Basic Services Think About the Changes by 2014</vt:lpstr>
      <vt:lpstr>% Those that Supported Arab Uprisings Because of Lack of Basic Services Positive About Basic Services in 2014</vt:lpstr>
      <vt:lpstr>Conclusions</vt:lpstr>
      <vt:lpstr>Thank you!</vt:lpstr>
      <vt:lpstr>ArabTrans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Gabi Lipan</dc:creator>
  <cp:lastModifiedBy>Stanley, Isabel</cp:lastModifiedBy>
  <cp:revision>1</cp:revision>
  <dcterms:created xsi:type="dcterms:W3CDTF">2023-02-09T13:54:22Z</dcterms:created>
  <dcterms:modified xsi:type="dcterms:W3CDTF">2023-02-13T16:03:01Z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2016-06-15T00:00:00Z</vt:filetime>
  </property>
  <property fmtid="{D5CDD505-2E9C-101B-9397-08002B2CF9AE}" pid="3" name="Creator">
    <vt:lpwstr>Microsoft® PowerPoint® 2013</vt:lpwstr>
  </property>
  <property fmtid="{D5CDD505-2E9C-101B-9397-08002B2CF9AE}" pid="4" name="LastSaved">
    <vt:filetime>2023-02-09T00:00:00Z</vt:filetime>
  </property>
  <property fmtid="{D5CDD505-2E9C-101B-9397-08002B2CF9AE}" pid="5" name="Producer">
    <vt:lpwstr>Microsoft® PowerPoint® 2013</vt:lpwstr>
  </property>
</Properties>
</file>